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FEE95-C44E-4D37-BF08-87BCF17F3D9C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ACA31-143E-4DE1-8693-FB191E7C35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CA31-143E-4DE1-8693-FB191E7C359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1A957-61E5-4A94-9C78-A64835CC40BA}" type="slidenum">
              <a:rPr lang="ru-RU"/>
              <a:pPr/>
              <a:t>15</a:t>
            </a:fld>
            <a:endParaRPr lang="ru-RU"/>
          </a:p>
        </p:txBody>
      </p:sp>
      <p:sp>
        <p:nvSpPr>
          <p:cNvPr id="261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EF7ED-B450-4BF9-B857-FEE4AE2A2C0A}" type="slidenum">
              <a:rPr lang="ru-RU"/>
              <a:pPr/>
              <a:t>17</a:t>
            </a:fld>
            <a:endParaRPr lang="ru-RU"/>
          </a:p>
        </p:txBody>
      </p:sp>
      <p:sp>
        <p:nvSpPr>
          <p:cNvPr id="268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80997-EBD0-47F8-8DDA-6AB9A76D14E5}" type="slidenum">
              <a:rPr lang="ru-RU"/>
              <a:pPr/>
              <a:t>18</a:t>
            </a:fld>
            <a:endParaRPr lang="ru-RU"/>
          </a:p>
        </p:txBody>
      </p:sp>
      <p:sp>
        <p:nvSpPr>
          <p:cNvPr id="270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5DC8A-74E4-4A08-976F-44BACB61242F}" type="slidenum">
              <a:rPr lang="ru-RU"/>
              <a:pPr/>
              <a:t>4</a:t>
            </a:fld>
            <a:endParaRPr lang="ru-RU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28ABE-AD66-404A-A182-BEBD94134B03}" type="slidenum">
              <a:rPr lang="ru-RU"/>
              <a:pPr/>
              <a:t>8</a:t>
            </a:fld>
            <a:endParaRPr lang="ru-RU"/>
          </a:p>
        </p:txBody>
      </p:sp>
      <p:sp>
        <p:nvSpPr>
          <p:cNvPr id="247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44E1C-7295-4578-A71B-05BB2633C2B7}" type="slidenum">
              <a:rPr lang="ru-RU"/>
              <a:pPr/>
              <a:t>9</a:t>
            </a:fld>
            <a:endParaRPr lang="ru-RU"/>
          </a:p>
        </p:txBody>
      </p:sp>
      <p:sp>
        <p:nvSpPr>
          <p:cNvPr id="249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ABB43-7852-4EDA-B439-7521A61C48F7}" type="slidenum">
              <a:rPr lang="ru-RU"/>
              <a:pPr/>
              <a:t>10</a:t>
            </a:fld>
            <a:endParaRPr lang="ru-RU"/>
          </a:p>
        </p:txBody>
      </p:sp>
      <p:sp>
        <p:nvSpPr>
          <p:cNvPr id="252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07D45-0D06-4AC3-BF0C-836C61FA6481}" type="slidenum">
              <a:rPr lang="ru-RU"/>
              <a:pPr/>
              <a:t>11</a:t>
            </a:fld>
            <a:endParaRPr lang="ru-RU"/>
          </a:p>
        </p:txBody>
      </p:sp>
      <p:sp>
        <p:nvSpPr>
          <p:cNvPr id="266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F6BE5-F787-47D8-89D6-E690F0E00BC3}" type="slidenum">
              <a:rPr lang="ru-RU"/>
              <a:pPr/>
              <a:t>12</a:t>
            </a:fld>
            <a:endParaRPr lang="ru-RU"/>
          </a:p>
        </p:txBody>
      </p:sp>
      <p:sp>
        <p:nvSpPr>
          <p:cNvPr id="254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7E0BD5-64FC-4E23-BB1B-653D439C4EC2}" type="slidenum">
              <a:rPr lang="ru-RU"/>
              <a:pPr/>
              <a:t>13</a:t>
            </a:fld>
            <a:endParaRPr lang="ru-RU"/>
          </a:p>
        </p:txBody>
      </p:sp>
      <p:sp>
        <p:nvSpPr>
          <p:cNvPr id="257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1DBA01-E452-48C2-8A67-0E9E97C63131}" type="slidenum">
              <a:rPr lang="ru-RU"/>
              <a:pPr/>
              <a:t>14</a:t>
            </a:fld>
            <a:endParaRPr lang="ru-RU"/>
          </a:p>
        </p:txBody>
      </p:sp>
      <p:sp>
        <p:nvSpPr>
          <p:cNvPr id="259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676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066800"/>
            <a:ext cx="36576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066800"/>
            <a:ext cx="36576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D4C3D-B844-424E-B4D9-16F63C9D7245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B2FC-80D5-4049-B0C3-C3DCED81C0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ranzevasp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VVV/Desktop/16-04-08-&#1075;&#1076;&#1076;/16-04-08-&#1087;&#1086;&#1074;&#1077;&#1089;&#1090;&#1082;&#1072;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Как подготовить работу на конкурс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43804" cy="175260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err="1" smtClean="0"/>
              <a:t>Баранцева</a:t>
            </a:r>
            <a:r>
              <a:rPr lang="ru-RU" sz="2400" i="1" dirty="0" smtClean="0"/>
              <a:t> Светлана Петровна,</a:t>
            </a:r>
          </a:p>
          <a:p>
            <a:pPr algn="r"/>
            <a:r>
              <a:rPr lang="en-US" sz="2400" i="1" dirty="0" smtClean="0">
                <a:hlinkClick r:id="rId3"/>
              </a:rPr>
              <a:t>baranzevasp@mail.ru</a:t>
            </a:r>
            <a:r>
              <a:rPr lang="en-US" sz="2400" i="1" dirty="0" smtClean="0"/>
              <a:t> </a:t>
            </a:r>
            <a:endParaRPr lang="ru-RU"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19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908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909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910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911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912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913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915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916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1917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19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251919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700338" y="0"/>
            <a:ext cx="6443662" cy="765175"/>
          </a:xfrm>
          <a:noFill/>
          <a:ln/>
        </p:spPr>
        <p:txBody>
          <a:bodyPr/>
          <a:lstStyle/>
          <a:p>
            <a:pPr marL="0" indent="0"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sz="3600" i="1" dirty="0">
                <a:solidFill>
                  <a:schemeClr val="bg1"/>
                </a:solidFill>
              </a:rPr>
              <a:t>Основные понятия:</a:t>
            </a:r>
          </a:p>
        </p:txBody>
      </p:sp>
      <p:sp>
        <p:nvSpPr>
          <p:cNvPr id="251920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51921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1922" name="Rectangle 18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1923" name="Text Box 19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1924" name="Rectangle 20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1925" name="Rectangle 21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1926" name="Rectangle 2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1931" name="Text Box 27"/>
          <p:cNvSpPr txBox="1">
            <a:spLocks noChangeArrowheads="1"/>
          </p:cNvSpPr>
          <p:nvPr/>
        </p:nvSpPr>
        <p:spPr bwMode="auto">
          <a:xfrm>
            <a:off x="3059113" y="1052513"/>
            <a:ext cx="561657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Внешний результат – можно увидеть, осмыслить, применить в реальной практической деятельности.</a:t>
            </a:r>
          </a:p>
          <a:p>
            <a:pPr>
              <a:spcBef>
                <a:spcPct val="50000"/>
              </a:spcBef>
            </a:pPr>
            <a:r>
              <a:rPr lang="ru-RU" sz="3200"/>
              <a:t>Внутренний результат – опыт деятельности – становится бесценным достоянием обучающегося, соединяя в себе знания и умения, компетентности и ценности.</a:t>
            </a:r>
            <a:endParaRPr lang="ru-RU" sz="3200" u="sng"/>
          </a:p>
        </p:txBody>
      </p:sp>
      <p:pic>
        <p:nvPicPr>
          <p:cNvPr id="251933" name="Picture 29" descr="P11207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5913"/>
            <a:ext cx="2627313" cy="1970088"/>
          </a:xfrm>
          <a:prstGeom prst="rect">
            <a:avLst/>
          </a:prstGeom>
          <a:noFill/>
        </p:spPr>
      </p:pic>
      <p:pic>
        <p:nvPicPr>
          <p:cNvPr id="251934" name="Picture 30" descr="P11207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2875"/>
            <a:ext cx="2627313" cy="2016125"/>
          </a:xfrm>
          <a:prstGeom prst="rect">
            <a:avLst/>
          </a:prstGeom>
          <a:noFill/>
        </p:spPr>
      </p:pic>
      <p:pic>
        <p:nvPicPr>
          <p:cNvPr id="251935" name="Picture 31" descr="P11207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76588"/>
            <a:ext cx="2700338" cy="2025650"/>
          </a:xfrm>
          <a:prstGeom prst="rect">
            <a:avLst/>
          </a:prstGeom>
          <a:noFill/>
        </p:spPr>
      </p:pic>
      <p:pic>
        <p:nvPicPr>
          <p:cNvPr id="251936" name="Picture 32" descr="P11207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32350"/>
            <a:ext cx="2700338" cy="20256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521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220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221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222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223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224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225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226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227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228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5229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52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265231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700338" y="0"/>
            <a:ext cx="6443662" cy="765175"/>
          </a:xfrm>
          <a:noFill/>
          <a:ln/>
        </p:spPr>
        <p:txBody>
          <a:bodyPr/>
          <a:lstStyle/>
          <a:p>
            <a:pPr marL="0" indent="0"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sz="3600" i="1" dirty="0">
                <a:solidFill>
                  <a:schemeClr val="bg1"/>
                </a:solidFill>
              </a:rPr>
              <a:t>Основные понятия:</a:t>
            </a:r>
          </a:p>
        </p:txBody>
      </p:sp>
      <p:sp>
        <p:nvSpPr>
          <p:cNvPr id="265232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65233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5234" name="Rectangle 18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5235" name="Text Box 19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5236" name="Rectangle 20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5237" name="Rectangle 21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5238" name="Rectangle 2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5239" name="Text Box 23"/>
          <p:cNvSpPr txBox="1">
            <a:spLocks noChangeArrowheads="1"/>
          </p:cNvSpPr>
          <p:nvPr/>
        </p:nvSpPr>
        <p:spPr bwMode="auto">
          <a:xfrm>
            <a:off x="3059113" y="1052513"/>
            <a:ext cx="56165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Любой проект –исследовательский, точно так же как и любой проект – творческий, ролевой, практико-ориентированный или информационный, но есть доминирующая направленность деятельности участников того, или иного проекта.</a:t>
            </a:r>
            <a:endParaRPr lang="ru-RU" sz="3200" u="sng"/>
          </a:p>
        </p:txBody>
      </p:sp>
      <p:pic>
        <p:nvPicPr>
          <p:cNvPr id="265244" name="Picture 28" descr="IMG_3587Са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27313" cy="1920875"/>
          </a:xfrm>
          <a:prstGeom prst="rect">
            <a:avLst/>
          </a:prstGeom>
          <a:noFill/>
          <a:ln w="9525" algn="ctr">
            <a:solidFill>
              <a:srgbClr val="A64E2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65245" name="Picture 29" descr="Победители из гим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41875"/>
            <a:ext cx="2700338" cy="2016125"/>
          </a:xfrm>
          <a:prstGeom prst="rect">
            <a:avLst/>
          </a:prstGeom>
          <a:noFill/>
        </p:spPr>
      </p:pic>
      <p:pic>
        <p:nvPicPr>
          <p:cNvPr id="265246" name="Picture 30" descr="фортун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41663"/>
            <a:ext cx="2700338" cy="2159000"/>
          </a:xfrm>
          <a:prstGeom prst="rect">
            <a:avLst/>
          </a:prstGeom>
          <a:noFill/>
          <a:ln w="9525" algn="ctr">
            <a:solidFill>
              <a:srgbClr val="604B00"/>
            </a:solidFill>
            <a:miter lim="800000"/>
            <a:headEnd/>
            <a:tailEnd/>
          </a:ln>
          <a:effectLst/>
        </p:spPr>
      </p:pic>
      <p:pic>
        <p:nvPicPr>
          <p:cNvPr id="265247" name="Picture 31" descr="дивер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84313"/>
            <a:ext cx="2627313" cy="1822450"/>
          </a:xfrm>
          <a:prstGeom prst="rect">
            <a:avLst/>
          </a:prstGeom>
          <a:noFill/>
          <a:ln w="9525" algn="ctr">
            <a:solidFill>
              <a:srgbClr val="604B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395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956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957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958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959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960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961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962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963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964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3965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39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253967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627313" y="0"/>
            <a:ext cx="6840537" cy="765175"/>
          </a:xfrm>
          <a:noFill/>
          <a:ln/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i="1" dirty="0">
                <a:solidFill>
                  <a:schemeClr val="bg1"/>
                </a:solidFill>
              </a:rPr>
              <a:t>Классификация проектов по доминирующей деятельности обучающихся:</a:t>
            </a:r>
          </a:p>
        </p:txBody>
      </p:sp>
      <p:sp>
        <p:nvSpPr>
          <p:cNvPr id="253968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53969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3971" name="Text Box 19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3973" name="Rectangle 21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3974" name="Rectangle 2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3975" name="Text Box 23"/>
          <p:cNvSpPr txBox="1">
            <a:spLocks noChangeArrowheads="1"/>
          </p:cNvSpPr>
          <p:nvPr/>
        </p:nvSpPr>
        <p:spPr bwMode="auto">
          <a:xfrm>
            <a:off x="2700338" y="1052513"/>
            <a:ext cx="59753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i="1"/>
              <a:t>Практико-ориентированный проект</a:t>
            </a:r>
            <a:r>
              <a:rPr lang="ru-RU" sz="2800" i="1"/>
              <a:t> –</a:t>
            </a:r>
            <a:r>
              <a:rPr lang="ru-RU" sz="2800"/>
              <a:t> нацелен на социальные интересы самих участников проекта или внешнего заказчика (Палитра разнообразна - от учебного пособия для кабинета истории до пакета рекомендаций по восстановлению Омской крепости)</a:t>
            </a:r>
            <a:endParaRPr lang="ru-RU" sz="2800" i="1"/>
          </a:p>
        </p:txBody>
      </p:sp>
      <p:pic>
        <p:nvPicPr>
          <p:cNvPr id="253980" name="Picture 28" descr="P1120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9038" cy="1844675"/>
          </a:xfrm>
          <a:prstGeom prst="rect">
            <a:avLst/>
          </a:prstGeom>
          <a:noFill/>
        </p:spPr>
      </p:pic>
      <p:pic>
        <p:nvPicPr>
          <p:cNvPr id="253981" name="Picture 29" descr="P1120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2484438" cy="1862138"/>
          </a:xfrm>
          <a:prstGeom prst="rect">
            <a:avLst/>
          </a:prstGeom>
          <a:noFill/>
        </p:spPr>
      </p:pic>
      <p:pic>
        <p:nvPicPr>
          <p:cNvPr id="253982" name="Picture 30" descr="P1120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2484438" cy="1863725"/>
          </a:xfrm>
          <a:prstGeom prst="rect">
            <a:avLst/>
          </a:prstGeom>
          <a:noFill/>
        </p:spPr>
      </p:pic>
      <p:pic>
        <p:nvPicPr>
          <p:cNvPr id="253983" name="Picture 31" descr="P11207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0300"/>
            <a:ext cx="2555875" cy="191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04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05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06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07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08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09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10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11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12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13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60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256015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627313" y="0"/>
            <a:ext cx="6840537" cy="765175"/>
          </a:xfrm>
          <a:noFill/>
          <a:ln/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i="1" dirty="0">
                <a:solidFill>
                  <a:schemeClr val="bg1"/>
                </a:solidFill>
              </a:rPr>
              <a:t>Классификация проектов по доминирующей деятельности обучающихся:</a:t>
            </a:r>
          </a:p>
        </p:txBody>
      </p:sp>
      <p:sp>
        <p:nvSpPr>
          <p:cNvPr id="256016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56017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19" name="Text Box 19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6020" name="Rectangle 20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22" name="Rectangle 2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6023" name="Text Box 23"/>
          <p:cNvSpPr txBox="1">
            <a:spLocks noChangeArrowheads="1"/>
          </p:cNvSpPr>
          <p:nvPr/>
        </p:nvSpPr>
        <p:spPr bwMode="auto">
          <a:xfrm>
            <a:off x="2700338" y="1052513"/>
            <a:ext cx="5975350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i="1"/>
              <a:t>Исследовательский проект</a:t>
            </a:r>
            <a:r>
              <a:rPr lang="ru-RU" sz="2800" i="1"/>
              <a:t> –</a:t>
            </a:r>
            <a:r>
              <a:rPr lang="ru-RU" sz="2800"/>
              <a:t> включает обоснование актуальности темы, обозначение задач исследования, обязательное выдвижение гипотезы с последующей ее проверкой, обсуждение полученных результатов. При этом используются методы современной науки: лабораторный эксперимент, моделирование, социологический опрос и другие)</a:t>
            </a:r>
            <a:endParaRPr lang="ru-RU" sz="2800" i="1"/>
          </a:p>
        </p:txBody>
      </p:sp>
      <p:pic>
        <p:nvPicPr>
          <p:cNvPr id="256024" name="Picture 24" descr="P1120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9038" cy="1844675"/>
          </a:xfrm>
          <a:prstGeom prst="rect">
            <a:avLst/>
          </a:prstGeom>
          <a:noFill/>
        </p:spPr>
      </p:pic>
      <p:pic>
        <p:nvPicPr>
          <p:cNvPr id="256025" name="Picture 25" descr="P1120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2484438" cy="1862138"/>
          </a:xfrm>
          <a:prstGeom prst="rect">
            <a:avLst/>
          </a:prstGeom>
          <a:noFill/>
        </p:spPr>
      </p:pic>
      <p:pic>
        <p:nvPicPr>
          <p:cNvPr id="256026" name="Picture 26" descr="P1120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2484438" cy="1863725"/>
          </a:xfrm>
          <a:prstGeom prst="rect">
            <a:avLst/>
          </a:prstGeom>
          <a:noFill/>
        </p:spPr>
      </p:pic>
      <p:pic>
        <p:nvPicPr>
          <p:cNvPr id="256027" name="Picture 27" descr="P11207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0300"/>
            <a:ext cx="2555875" cy="191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052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053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054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055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056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057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058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059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060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8061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5806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258063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627313" y="0"/>
            <a:ext cx="6230967" cy="765175"/>
          </a:xfrm>
          <a:noFill/>
          <a:ln/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80000"/>
              </a:lnSpc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i="1" dirty="0">
                <a:solidFill>
                  <a:schemeClr val="bg1"/>
                </a:solidFill>
              </a:rPr>
              <a:t>Классификация проектов по доминирующей деятельности обучающихся:</a:t>
            </a:r>
          </a:p>
        </p:txBody>
      </p:sp>
      <p:sp>
        <p:nvSpPr>
          <p:cNvPr id="258064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58065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8066" name="Rectangle 18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8068" name="Rectangle 20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8069" name="Rectangle 21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8070" name="Rectangle 2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8071" name="Text Box 23"/>
          <p:cNvSpPr txBox="1">
            <a:spLocks noChangeArrowheads="1"/>
          </p:cNvSpPr>
          <p:nvPr/>
        </p:nvSpPr>
        <p:spPr bwMode="auto">
          <a:xfrm>
            <a:off x="2700338" y="1052513"/>
            <a:ext cx="59753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i="1" dirty="0"/>
              <a:t>Творческий проект</a:t>
            </a:r>
            <a:r>
              <a:rPr lang="ru-RU" sz="2800" i="1" dirty="0"/>
              <a:t> –</a:t>
            </a:r>
            <a:r>
              <a:rPr lang="ru-RU" sz="2800" dirty="0"/>
              <a:t> предполагаем максимально свободный и нетрадиционный подход к оформлению результатов. Это могут быть альманахи, театрализации, спортивные игры, произведения изобразительного и декоративно-прикладного искусства, видеофильмы и т.п.)</a:t>
            </a:r>
            <a:endParaRPr lang="ru-RU" sz="2800" i="1" dirty="0"/>
          </a:p>
        </p:txBody>
      </p:sp>
      <p:pic>
        <p:nvPicPr>
          <p:cNvPr id="258072" name="Picture 24" descr="P1120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9038" cy="1844675"/>
          </a:xfrm>
          <a:prstGeom prst="rect">
            <a:avLst/>
          </a:prstGeom>
          <a:noFill/>
        </p:spPr>
      </p:pic>
      <p:pic>
        <p:nvPicPr>
          <p:cNvPr id="258073" name="Picture 25" descr="P1120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2484438" cy="1862138"/>
          </a:xfrm>
          <a:prstGeom prst="rect">
            <a:avLst/>
          </a:prstGeom>
          <a:noFill/>
        </p:spPr>
      </p:pic>
      <p:pic>
        <p:nvPicPr>
          <p:cNvPr id="258074" name="Picture 26" descr="P1120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2484438" cy="1863725"/>
          </a:xfrm>
          <a:prstGeom prst="rect">
            <a:avLst/>
          </a:prstGeom>
          <a:noFill/>
        </p:spPr>
      </p:pic>
      <p:pic>
        <p:nvPicPr>
          <p:cNvPr id="258075" name="Picture 27" descr="P11207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0300"/>
            <a:ext cx="2555875" cy="191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0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100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101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102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103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104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105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106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107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108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0109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01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260111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627313" y="0"/>
            <a:ext cx="6230967" cy="1000108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i="1" dirty="0">
                <a:solidFill>
                  <a:schemeClr val="bg1"/>
                </a:solidFill>
              </a:rPr>
              <a:t>Классификация проектов по доминирующей деятельности обучающихся:</a:t>
            </a:r>
          </a:p>
        </p:txBody>
      </p:sp>
      <p:sp>
        <p:nvSpPr>
          <p:cNvPr id="260112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60113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0114" name="Rectangle 18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0115" name="Text Box 19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0116" name="Rectangle 20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0117" name="Rectangle 21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0118" name="Rectangle 2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0119" name="Text Box 23"/>
          <p:cNvSpPr txBox="1">
            <a:spLocks noChangeArrowheads="1"/>
          </p:cNvSpPr>
          <p:nvPr/>
        </p:nvSpPr>
        <p:spPr bwMode="auto">
          <a:xfrm>
            <a:off x="2700338" y="1052513"/>
            <a:ext cx="597535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i="1" dirty="0"/>
              <a:t>Ролевой проект</a:t>
            </a:r>
            <a:r>
              <a:rPr lang="ru-RU" sz="2800" i="1" dirty="0"/>
              <a:t> –</a:t>
            </a:r>
            <a:r>
              <a:rPr lang="ru-RU" sz="2800" dirty="0"/>
              <a:t> наиболее сложный проект. Участвуя в нем, проектанты берут на себя роли литературных или исторических персонажей, выдуманных героев. Результат проекта остается открытым до самого окончания. Чем завершится? Будет ли разрешен конфликт?</a:t>
            </a:r>
            <a:endParaRPr lang="ru-RU" sz="2800" i="1" dirty="0"/>
          </a:p>
        </p:txBody>
      </p:sp>
      <p:pic>
        <p:nvPicPr>
          <p:cNvPr id="260120" name="Picture 24" descr="P1120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9038" cy="1844675"/>
          </a:xfrm>
          <a:prstGeom prst="rect">
            <a:avLst/>
          </a:prstGeom>
          <a:noFill/>
        </p:spPr>
      </p:pic>
      <p:pic>
        <p:nvPicPr>
          <p:cNvPr id="260121" name="Picture 25" descr="P1120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2484438" cy="1862138"/>
          </a:xfrm>
          <a:prstGeom prst="rect">
            <a:avLst/>
          </a:prstGeom>
          <a:noFill/>
        </p:spPr>
      </p:pic>
      <p:pic>
        <p:nvPicPr>
          <p:cNvPr id="260122" name="Picture 26" descr="P1120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2484438" cy="1863725"/>
          </a:xfrm>
          <a:prstGeom prst="rect">
            <a:avLst/>
          </a:prstGeom>
          <a:noFill/>
        </p:spPr>
      </p:pic>
      <p:pic>
        <p:nvPicPr>
          <p:cNvPr id="260123" name="Picture 27" descr="P11207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0300"/>
            <a:ext cx="2555875" cy="191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0312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68438"/>
            <a:ext cx="5688012" cy="4265612"/>
          </a:xfrm>
          <a:prstGeom prst="rect">
            <a:avLst/>
          </a:prstGeom>
          <a:noFill/>
        </p:spPr>
      </p:pic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0" y="981075"/>
            <a:ext cx="9309100" cy="5876925"/>
          </a:xfrm>
          <a:prstGeom prst="rect">
            <a:avLst/>
          </a:prstGeom>
          <a:solidFill>
            <a:schemeClr val="accent1">
              <a:alpha val="75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3172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74168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07763" dir="2700000" algn="ctr" rotWithShape="0">
                    <a:srgbClr val="454545"/>
                  </a:outerShdw>
                </a:effectLst>
                <a:latin typeface="Courier New"/>
                <a:cs typeface="Courier New"/>
              </a:rPr>
              <a:t>Информационный проект</a:t>
            </a:r>
          </a:p>
        </p:txBody>
      </p:sp>
      <p:sp>
        <p:nvSpPr>
          <p:cNvPr id="263173" name="Line 5"/>
          <p:cNvSpPr>
            <a:spLocks noChangeShapeType="1"/>
          </p:cNvSpPr>
          <p:nvPr/>
        </p:nvSpPr>
        <p:spPr bwMode="auto">
          <a:xfrm flipH="1">
            <a:off x="468313" y="765175"/>
            <a:ext cx="7488237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3174" name="WordArt 6">
            <a:hlinkClick r:id="rId3" action="ppaction://hlinksldjump" tooltip="Переход в главное меню"/>
          </p:cNvPr>
          <p:cNvSpPr>
            <a:spLocks noChangeArrowheads="1" noChangeShapeType="1" noTextEdit="1"/>
          </p:cNvSpPr>
          <p:nvPr/>
        </p:nvSpPr>
        <p:spPr bwMode="auto">
          <a:xfrm>
            <a:off x="8027988" y="115888"/>
            <a:ext cx="936625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303A3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</a:t>
            </a:r>
          </a:p>
        </p:txBody>
      </p:sp>
      <p:pic>
        <p:nvPicPr>
          <p:cNvPr id="263176" name="Picture 8" descr="video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430713"/>
            <a:ext cx="2159000" cy="1519237"/>
          </a:xfrm>
          <a:prstGeom prst="rect">
            <a:avLst/>
          </a:prstGeom>
          <a:noFill/>
          <a:ln w="9525" algn="ctr">
            <a:solidFill>
              <a:srgbClr val="474747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740650" y="1444625"/>
            <a:ext cx="1295400" cy="760413"/>
            <a:chOff x="4468" y="1026"/>
            <a:chExt cx="1149" cy="706"/>
          </a:xfrm>
        </p:grpSpPr>
        <p:sp>
          <p:nvSpPr>
            <p:cNvPr id="263178" name="AutoShape 10"/>
            <p:cNvSpPr>
              <a:spLocks noChangeAspect="1" noChangeArrowheads="1" noTextEdit="1"/>
            </p:cNvSpPr>
            <p:nvPr/>
          </p:nvSpPr>
          <p:spPr bwMode="auto">
            <a:xfrm>
              <a:off x="4468" y="1026"/>
              <a:ext cx="1149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79" name="Freeform 11"/>
            <p:cNvSpPr>
              <a:spLocks/>
            </p:cNvSpPr>
            <p:nvPr/>
          </p:nvSpPr>
          <p:spPr bwMode="auto">
            <a:xfrm>
              <a:off x="4675" y="1583"/>
              <a:ext cx="280" cy="71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559" y="114"/>
                </a:cxn>
                <a:cxn ang="0">
                  <a:pos x="549" y="0"/>
                </a:cxn>
                <a:cxn ang="0">
                  <a:pos x="19" y="62"/>
                </a:cxn>
                <a:cxn ang="0">
                  <a:pos x="0" y="141"/>
                </a:cxn>
              </a:cxnLst>
              <a:rect l="0" t="0" r="r" b="b"/>
              <a:pathLst>
                <a:path w="559" h="141">
                  <a:moveTo>
                    <a:pt x="0" y="141"/>
                  </a:moveTo>
                  <a:lnTo>
                    <a:pt x="559" y="114"/>
                  </a:lnTo>
                  <a:lnTo>
                    <a:pt x="549" y="0"/>
                  </a:lnTo>
                  <a:lnTo>
                    <a:pt x="19" y="62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A0BA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80" name="Freeform 12"/>
            <p:cNvSpPr>
              <a:spLocks/>
            </p:cNvSpPr>
            <p:nvPr/>
          </p:nvSpPr>
          <p:spPr bwMode="auto">
            <a:xfrm>
              <a:off x="4469" y="1429"/>
              <a:ext cx="133" cy="207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131" y="0"/>
                </a:cxn>
                <a:cxn ang="0">
                  <a:pos x="228" y="5"/>
                </a:cxn>
                <a:cxn ang="0">
                  <a:pos x="241" y="55"/>
                </a:cxn>
                <a:cxn ang="0">
                  <a:pos x="250" y="104"/>
                </a:cxn>
                <a:cxn ang="0">
                  <a:pos x="257" y="149"/>
                </a:cxn>
                <a:cxn ang="0">
                  <a:pos x="262" y="194"/>
                </a:cxn>
                <a:cxn ang="0">
                  <a:pos x="265" y="238"/>
                </a:cxn>
                <a:cxn ang="0">
                  <a:pos x="266" y="285"/>
                </a:cxn>
                <a:cxn ang="0">
                  <a:pos x="267" y="332"/>
                </a:cxn>
                <a:cxn ang="0">
                  <a:pos x="267" y="384"/>
                </a:cxn>
                <a:cxn ang="0">
                  <a:pos x="155" y="416"/>
                </a:cxn>
                <a:cxn ang="0">
                  <a:pos x="0" y="390"/>
                </a:cxn>
                <a:cxn ang="0">
                  <a:pos x="1" y="279"/>
                </a:cxn>
                <a:cxn ang="0">
                  <a:pos x="15" y="93"/>
                </a:cxn>
                <a:cxn ang="0">
                  <a:pos x="35" y="5"/>
                </a:cxn>
              </a:cxnLst>
              <a:rect l="0" t="0" r="r" b="b"/>
              <a:pathLst>
                <a:path w="267" h="416">
                  <a:moveTo>
                    <a:pt x="35" y="5"/>
                  </a:moveTo>
                  <a:lnTo>
                    <a:pt x="131" y="0"/>
                  </a:lnTo>
                  <a:lnTo>
                    <a:pt x="228" y="5"/>
                  </a:lnTo>
                  <a:lnTo>
                    <a:pt x="241" y="55"/>
                  </a:lnTo>
                  <a:lnTo>
                    <a:pt x="250" y="104"/>
                  </a:lnTo>
                  <a:lnTo>
                    <a:pt x="257" y="149"/>
                  </a:lnTo>
                  <a:lnTo>
                    <a:pt x="262" y="194"/>
                  </a:lnTo>
                  <a:lnTo>
                    <a:pt x="265" y="238"/>
                  </a:lnTo>
                  <a:lnTo>
                    <a:pt x="266" y="285"/>
                  </a:lnTo>
                  <a:lnTo>
                    <a:pt x="267" y="332"/>
                  </a:lnTo>
                  <a:lnTo>
                    <a:pt x="267" y="384"/>
                  </a:lnTo>
                  <a:lnTo>
                    <a:pt x="155" y="416"/>
                  </a:lnTo>
                  <a:lnTo>
                    <a:pt x="0" y="390"/>
                  </a:lnTo>
                  <a:lnTo>
                    <a:pt x="1" y="279"/>
                  </a:lnTo>
                  <a:lnTo>
                    <a:pt x="15" y="93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81" name="Freeform 13"/>
            <p:cNvSpPr>
              <a:spLocks/>
            </p:cNvSpPr>
            <p:nvPr/>
          </p:nvSpPr>
          <p:spPr bwMode="auto">
            <a:xfrm>
              <a:off x="4469" y="1450"/>
              <a:ext cx="80" cy="16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83" y="0"/>
                </a:cxn>
                <a:cxn ang="0">
                  <a:pos x="156" y="5"/>
                </a:cxn>
                <a:cxn ang="0">
                  <a:pos x="160" y="86"/>
                </a:cxn>
                <a:cxn ang="0">
                  <a:pos x="161" y="170"/>
                </a:cxn>
                <a:cxn ang="0">
                  <a:pos x="160" y="251"/>
                </a:cxn>
                <a:cxn ang="0">
                  <a:pos x="156" y="326"/>
                </a:cxn>
                <a:cxn ang="0">
                  <a:pos x="136" y="326"/>
                </a:cxn>
                <a:cxn ang="0">
                  <a:pos x="116" y="324"/>
                </a:cxn>
                <a:cxn ang="0">
                  <a:pos x="96" y="323"/>
                </a:cxn>
                <a:cxn ang="0">
                  <a:pos x="76" y="322"/>
                </a:cxn>
                <a:cxn ang="0">
                  <a:pos x="55" y="320"/>
                </a:cxn>
                <a:cxn ang="0">
                  <a:pos x="37" y="318"/>
                </a:cxn>
                <a:cxn ang="0">
                  <a:pos x="17" y="316"/>
                </a:cxn>
                <a:cxn ang="0">
                  <a:pos x="0" y="314"/>
                </a:cxn>
                <a:cxn ang="0">
                  <a:pos x="0" y="231"/>
                </a:cxn>
                <a:cxn ang="0">
                  <a:pos x="2" y="157"/>
                </a:cxn>
                <a:cxn ang="0">
                  <a:pos x="9" y="85"/>
                </a:cxn>
                <a:cxn ang="0">
                  <a:pos x="23" y="4"/>
                </a:cxn>
              </a:cxnLst>
              <a:rect l="0" t="0" r="r" b="b"/>
              <a:pathLst>
                <a:path w="161" h="326">
                  <a:moveTo>
                    <a:pt x="23" y="4"/>
                  </a:moveTo>
                  <a:lnTo>
                    <a:pt x="83" y="0"/>
                  </a:lnTo>
                  <a:lnTo>
                    <a:pt x="156" y="5"/>
                  </a:lnTo>
                  <a:lnTo>
                    <a:pt x="160" y="86"/>
                  </a:lnTo>
                  <a:lnTo>
                    <a:pt x="161" y="170"/>
                  </a:lnTo>
                  <a:lnTo>
                    <a:pt x="160" y="251"/>
                  </a:lnTo>
                  <a:lnTo>
                    <a:pt x="156" y="326"/>
                  </a:lnTo>
                  <a:lnTo>
                    <a:pt x="136" y="326"/>
                  </a:lnTo>
                  <a:lnTo>
                    <a:pt x="116" y="324"/>
                  </a:lnTo>
                  <a:lnTo>
                    <a:pt x="96" y="323"/>
                  </a:lnTo>
                  <a:lnTo>
                    <a:pt x="76" y="322"/>
                  </a:lnTo>
                  <a:lnTo>
                    <a:pt x="55" y="320"/>
                  </a:lnTo>
                  <a:lnTo>
                    <a:pt x="37" y="318"/>
                  </a:lnTo>
                  <a:lnTo>
                    <a:pt x="17" y="316"/>
                  </a:lnTo>
                  <a:lnTo>
                    <a:pt x="0" y="314"/>
                  </a:lnTo>
                  <a:lnTo>
                    <a:pt x="0" y="231"/>
                  </a:lnTo>
                  <a:lnTo>
                    <a:pt x="2" y="157"/>
                  </a:lnTo>
                  <a:lnTo>
                    <a:pt x="9" y="85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82" name="Freeform 14"/>
            <p:cNvSpPr>
              <a:spLocks/>
            </p:cNvSpPr>
            <p:nvPr/>
          </p:nvSpPr>
          <p:spPr bwMode="auto">
            <a:xfrm>
              <a:off x="4470" y="1450"/>
              <a:ext cx="77" cy="153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9" y="3"/>
                </a:cxn>
                <a:cxn ang="0">
                  <a:pos x="37" y="3"/>
                </a:cxn>
                <a:cxn ang="0">
                  <a:pos x="44" y="2"/>
                </a:cxn>
                <a:cxn ang="0">
                  <a:pos x="51" y="2"/>
                </a:cxn>
                <a:cxn ang="0">
                  <a:pos x="58" y="1"/>
                </a:cxn>
                <a:cxn ang="0">
                  <a:pos x="65" y="1"/>
                </a:cxn>
                <a:cxn ang="0">
                  <a:pos x="73" y="0"/>
                </a:cxn>
                <a:cxn ang="0">
                  <a:pos x="80" y="0"/>
                </a:cxn>
                <a:cxn ang="0">
                  <a:pos x="89" y="1"/>
                </a:cxn>
                <a:cxn ang="0">
                  <a:pos x="97" y="1"/>
                </a:cxn>
                <a:cxn ang="0">
                  <a:pos x="106" y="2"/>
                </a:cxn>
                <a:cxn ang="0">
                  <a:pos x="114" y="2"/>
                </a:cxn>
                <a:cxn ang="0">
                  <a:pos x="124" y="3"/>
                </a:cxn>
                <a:cxn ang="0">
                  <a:pos x="132" y="4"/>
                </a:cxn>
                <a:cxn ang="0">
                  <a:pos x="141" y="4"/>
                </a:cxn>
                <a:cxn ang="0">
                  <a:pos x="150" y="5"/>
                </a:cxn>
                <a:cxn ang="0">
                  <a:pos x="154" y="81"/>
                </a:cxn>
                <a:cxn ang="0">
                  <a:pos x="156" y="159"/>
                </a:cxn>
                <a:cxn ang="0">
                  <a:pos x="154" y="236"/>
                </a:cxn>
                <a:cxn ang="0">
                  <a:pos x="150" y="306"/>
                </a:cxn>
                <a:cxn ang="0">
                  <a:pos x="131" y="306"/>
                </a:cxn>
                <a:cxn ang="0">
                  <a:pos x="112" y="305"/>
                </a:cxn>
                <a:cxn ang="0">
                  <a:pos x="93" y="304"/>
                </a:cxn>
                <a:cxn ang="0">
                  <a:pos x="73" y="303"/>
                </a:cxn>
                <a:cxn ang="0">
                  <a:pos x="55" y="300"/>
                </a:cxn>
                <a:cxn ang="0">
                  <a:pos x="36" y="298"/>
                </a:cxn>
                <a:cxn ang="0">
                  <a:pos x="18" y="297"/>
                </a:cxn>
                <a:cxn ang="0">
                  <a:pos x="0" y="294"/>
                </a:cxn>
                <a:cxn ang="0">
                  <a:pos x="0" y="217"/>
                </a:cxn>
                <a:cxn ang="0">
                  <a:pos x="3" y="148"/>
                </a:cxn>
                <a:cxn ang="0">
                  <a:pos x="9" y="80"/>
                </a:cxn>
                <a:cxn ang="0">
                  <a:pos x="22" y="4"/>
                </a:cxn>
              </a:cxnLst>
              <a:rect l="0" t="0" r="r" b="b"/>
              <a:pathLst>
                <a:path w="156" h="306">
                  <a:moveTo>
                    <a:pt x="22" y="4"/>
                  </a:moveTo>
                  <a:lnTo>
                    <a:pt x="29" y="3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9" y="1"/>
                  </a:lnTo>
                  <a:lnTo>
                    <a:pt x="97" y="1"/>
                  </a:lnTo>
                  <a:lnTo>
                    <a:pt x="106" y="2"/>
                  </a:lnTo>
                  <a:lnTo>
                    <a:pt x="114" y="2"/>
                  </a:lnTo>
                  <a:lnTo>
                    <a:pt x="124" y="3"/>
                  </a:lnTo>
                  <a:lnTo>
                    <a:pt x="132" y="4"/>
                  </a:lnTo>
                  <a:lnTo>
                    <a:pt x="141" y="4"/>
                  </a:lnTo>
                  <a:lnTo>
                    <a:pt x="150" y="5"/>
                  </a:lnTo>
                  <a:lnTo>
                    <a:pt x="154" y="81"/>
                  </a:lnTo>
                  <a:lnTo>
                    <a:pt x="156" y="159"/>
                  </a:lnTo>
                  <a:lnTo>
                    <a:pt x="154" y="236"/>
                  </a:lnTo>
                  <a:lnTo>
                    <a:pt x="150" y="306"/>
                  </a:lnTo>
                  <a:lnTo>
                    <a:pt x="131" y="306"/>
                  </a:lnTo>
                  <a:lnTo>
                    <a:pt x="112" y="305"/>
                  </a:lnTo>
                  <a:lnTo>
                    <a:pt x="93" y="304"/>
                  </a:lnTo>
                  <a:lnTo>
                    <a:pt x="73" y="303"/>
                  </a:lnTo>
                  <a:lnTo>
                    <a:pt x="55" y="300"/>
                  </a:lnTo>
                  <a:lnTo>
                    <a:pt x="36" y="298"/>
                  </a:lnTo>
                  <a:lnTo>
                    <a:pt x="18" y="297"/>
                  </a:lnTo>
                  <a:lnTo>
                    <a:pt x="0" y="294"/>
                  </a:lnTo>
                  <a:lnTo>
                    <a:pt x="0" y="217"/>
                  </a:lnTo>
                  <a:lnTo>
                    <a:pt x="3" y="148"/>
                  </a:lnTo>
                  <a:lnTo>
                    <a:pt x="9" y="8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83" name="Freeform 15"/>
            <p:cNvSpPr>
              <a:spLocks/>
            </p:cNvSpPr>
            <p:nvPr/>
          </p:nvSpPr>
          <p:spPr bwMode="auto">
            <a:xfrm>
              <a:off x="4470" y="1450"/>
              <a:ext cx="75" cy="14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8" y="3"/>
                </a:cxn>
                <a:cxn ang="0">
                  <a:pos x="35" y="3"/>
                </a:cxn>
                <a:cxn ang="0">
                  <a:pos x="42" y="2"/>
                </a:cxn>
                <a:cxn ang="0">
                  <a:pos x="49" y="2"/>
                </a:cxn>
                <a:cxn ang="0">
                  <a:pos x="56" y="1"/>
                </a:cxn>
                <a:cxn ang="0">
                  <a:pos x="63" y="1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5" y="1"/>
                </a:cxn>
                <a:cxn ang="0">
                  <a:pos x="93" y="1"/>
                </a:cxn>
                <a:cxn ang="0">
                  <a:pos x="102" y="2"/>
                </a:cxn>
                <a:cxn ang="0">
                  <a:pos x="110" y="2"/>
                </a:cxn>
                <a:cxn ang="0">
                  <a:pos x="119" y="3"/>
                </a:cxn>
                <a:cxn ang="0">
                  <a:pos x="127" y="4"/>
                </a:cxn>
                <a:cxn ang="0">
                  <a:pos x="137" y="4"/>
                </a:cxn>
                <a:cxn ang="0">
                  <a:pos x="145" y="5"/>
                </a:cxn>
                <a:cxn ang="0">
                  <a:pos x="148" y="76"/>
                </a:cxn>
                <a:cxn ang="0">
                  <a:pos x="149" y="148"/>
                </a:cxn>
                <a:cxn ang="0">
                  <a:pos x="148" y="220"/>
                </a:cxn>
                <a:cxn ang="0">
                  <a:pos x="145" y="285"/>
                </a:cxn>
                <a:cxn ang="0">
                  <a:pos x="126" y="285"/>
                </a:cxn>
                <a:cxn ang="0">
                  <a:pos x="108" y="285"/>
                </a:cxn>
                <a:cxn ang="0">
                  <a:pos x="88" y="284"/>
                </a:cxn>
                <a:cxn ang="0">
                  <a:pos x="70" y="283"/>
                </a:cxn>
                <a:cxn ang="0">
                  <a:pos x="51" y="282"/>
                </a:cxn>
                <a:cxn ang="0">
                  <a:pos x="34" y="280"/>
                </a:cxn>
                <a:cxn ang="0">
                  <a:pos x="17" y="278"/>
                </a:cxn>
                <a:cxn ang="0">
                  <a:pos x="0" y="276"/>
                </a:cxn>
                <a:cxn ang="0">
                  <a:pos x="0" y="204"/>
                </a:cxn>
                <a:cxn ang="0">
                  <a:pos x="2" y="139"/>
                </a:cxn>
                <a:cxn ang="0">
                  <a:pos x="9" y="75"/>
                </a:cxn>
                <a:cxn ang="0">
                  <a:pos x="21" y="4"/>
                </a:cxn>
              </a:cxnLst>
              <a:rect l="0" t="0" r="r" b="b"/>
              <a:pathLst>
                <a:path w="149" h="285">
                  <a:moveTo>
                    <a:pt x="21" y="4"/>
                  </a:moveTo>
                  <a:lnTo>
                    <a:pt x="28" y="3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49" y="2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1"/>
                  </a:lnTo>
                  <a:lnTo>
                    <a:pt x="93" y="1"/>
                  </a:lnTo>
                  <a:lnTo>
                    <a:pt x="102" y="2"/>
                  </a:lnTo>
                  <a:lnTo>
                    <a:pt x="110" y="2"/>
                  </a:lnTo>
                  <a:lnTo>
                    <a:pt x="119" y="3"/>
                  </a:lnTo>
                  <a:lnTo>
                    <a:pt x="127" y="4"/>
                  </a:lnTo>
                  <a:lnTo>
                    <a:pt x="137" y="4"/>
                  </a:lnTo>
                  <a:lnTo>
                    <a:pt x="145" y="5"/>
                  </a:lnTo>
                  <a:lnTo>
                    <a:pt x="148" y="76"/>
                  </a:lnTo>
                  <a:lnTo>
                    <a:pt x="149" y="148"/>
                  </a:lnTo>
                  <a:lnTo>
                    <a:pt x="148" y="220"/>
                  </a:lnTo>
                  <a:lnTo>
                    <a:pt x="145" y="285"/>
                  </a:lnTo>
                  <a:lnTo>
                    <a:pt x="126" y="285"/>
                  </a:lnTo>
                  <a:lnTo>
                    <a:pt x="108" y="285"/>
                  </a:lnTo>
                  <a:lnTo>
                    <a:pt x="88" y="284"/>
                  </a:lnTo>
                  <a:lnTo>
                    <a:pt x="70" y="283"/>
                  </a:lnTo>
                  <a:lnTo>
                    <a:pt x="51" y="282"/>
                  </a:lnTo>
                  <a:lnTo>
                    <a:pt x="34" y="280"/>
                  </a:lnTo>
                  <a:lnTo>
                    <a:pt x="17" y="278"/>
                  </a:lnTo>
                  <a:lnTo>
                    <a:pt x="0" y="276"/>
                  </a:lnTo>
                  <a:lnTo>
                    <a:pt x="0" y="204"/>
                  </a:lnTo>
                  <a:lnTo>
                    <a:pt x="2" y="139"/>
                  </a:lnTo>
                  <a:lnTo>
                    <a:pt x="9" y="75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84" name="Freeform 16"/>
            <p:cNvSpPr>
              <a:spLocks/>
            </p:cNvSpPr>
            <p:nvPr/>
          </p:nvSpPr>
          <p:spPr bwMode="auto">
            <a:xfrm>
              <a:off x="4471" y="1450"/>
              <a:ext cx="72" cy="13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8" y="4"/>
                </a:cxn>
                <a:cxn ang="0">
                  <a:pos x="33" y="3"/>
                </a:cxn>
                <a:cxn ang="0">
                  <a:pos x="40" y="3"/>
                </a:cxn>
                <a:cxn ang="0">
                  <a:pos x="47" y="2"/>
                </a:cxn>
                <a:cxn ang="0">
                  <a:pos x="54" y="1"/>
                </a:cxn>
                <a:cxn ang="0">
                  <a:pos x="61" y="1"/>
                </a:cxn>
                <a:cxn ang="0">
                  <a:pos x="67" y="0"/>
                </a:cxn>
                <a:cxn ang="0">
                  <a:pos x="74" y="0"/>
                </a:cxn>
                <a:cxn ang="0">
                  <a:pos x="82" y="1"/>
                </a:cxn>
                <a:cxn ang="0">
                  <a:pos x="90" y="1"/>
                </a:cxn>
                <a:cxn ang="0">
                  <a:pos x="98" y="2"/>
                </a:cxn>
                <a:cxn ang="0">
                  <a:pos x="106" y="2"/>
                </a:cxn>
                <a:cxn ang="0">
                  <a:pos x="114" y="3"/>
                </a:cxn>
                <a:cxn ang="0">
                  <a:pos x="122" y="4"/>
                </a:cxn>
                <a:cxn ang="0">
                  <a:pos x="130" y="4"/>
                </a:cxn>
                <a:cxn ang="0">
                  <a:pos x="138" y="5"/>
                </a:cxn>
                <a:cxn ang="0">
                  <a:pos x="142" y="71"/>
                </a:cxn>
                <a:cxn ang="0">
                  <a:pos x="143" y="138"/>
                </a:cxn>
                <a:cxn ang="0">
                  <a:pos x="142" y="205"/>
                </a:cxn>
                <a:cxn ang="0">
                  <a:pos x="138" y="266"/>
                </a:cxn>
                <a:cxn ang="0">
                  <a:pos x="121" y="266"/>
                </a:cxn>
                <a:cxn ang="0">
                  <a:pos x="104" y="266"/>
                </a:cxn>
                <a:cxn ang="0">
                  <a:pos x="85" y="265"/>
                </a:cxn>
                <a:cxn ang="0">
                  <a:pos x="68" y="263"/>
                </a:cxn>
                <a:cxn ang="0">
                  <a:pos x="51" y="262"/>
                </a:cxn>
                <a:cxn ang="0">
                  <a:pos x="33" y="261"/>
                </a:cxn>
                <a:cxn ang="0">
                  <a:pos x="16" y="259"/>
                </a:cxn>
                <a:cxn ang="0">
                  <a:pos x="0" y="258"/>
                </a:cxn>
                <a:cxn ang="0">
                  <a:pos x="0" y="190"/>
                </a:cxn>
                <a:cxn ang="0">
                  <a:pos x="2" y="130"/>
                </a:cxn>
                <a:cxn ang="0">
                  <a:pos x="8" y="70"/>
                </a:cxn>
                <a:cxn ang="0">
                  <a:pos x="21" y="4"/>
                </a:cxn>
              </a:cxnLst>
              <a:rect l="0" t="0" r="r" b="b"/>
              <a:pathLst>
                <a:path w="143" h="266">
                  <a:moveTo>
                    <a:pt x="21" y="4"/>
                  </a:moveTo>
                  <a:lnTo>
                    <a:pt x="28" y="4"/>
                  </a:lnTo>
                  <a:lnTo>
                    <a:pt x="33" y="3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2" y="1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6" y="2"/>
                  </a:lnTo>
                  <a:lnTo>
                    <a:pt x="114" y="3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8" y="5"/>
                  </a:lnTo>
                  <a:lnTo>
                    <a:pt x="142" y="71"/>
                  </a:lnTo>
                  <a:lnTo>
                    <a:pt x="143" y="138"/>
                  </a:lnTo>
                  <a:lnTo>
                    <a:pt x="142" y="205"/>
                  </a:lnTo>
                  <a:lnTo>
                    <a:pt x="138" y="266"/>
                  </a:lnTo>
                  <a:lnTo>
                    <a:pt x="121" y="266"/>
                  </a:lnTo>
                  <a:lnTo>
                    <a:pt x="104" y="266"/>
                  </a:lnTo>
                  <a:lnTo>
                    <a:pt x="85" y="265"/>
                  </a:lnTo>
                  <a:lnTo>
                    <a:pt x="68" y="263"/>
                  </a:lnTo>
                  <a:lnTo>
                    <a:pt x="51" y="262"/>
                  </a:lnTo>
                  <a:lnTo>
                    <a:pt x="33" y="261"/>
                  </a:lnTo>
                  <a:lnTo>
                    <a:pt x="16" y="259"/>
                  </a:lnTo>
                  <a:lnTo>
                    <a:pt x="0" y="258"/>
                  </a:lnTo>
                  <a:lnTo>
                    <a:pt x="0" y="190"/>
                  </a:lnTo>
                  <a:lnTo>
                    <a:pt x="2" y="130"/>
                  </a:lnTo>
                  <a:lnTo>
                    <a:pt x="8" y="7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85" name="Freeform 17"/>
            <p:cNvSpPr>
              <a:spLocks/>
            </p:cNvSpPr>
            <p:nvPr/>
          </p:nvSpPr>
          <p:spPr bwMode="auto">
            <a:xfrm>
              <a:off x="4473" y="1450"/>
              <a:ext cx="68" cy="12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26" y="4"/>
                </a:cxn>
                <a:cxn ang="0">
                  <a:pos x="31" y="3"/>
                </a:cxn>
                <a:cxn ang="0">
                  <a:pos x="38" y="3"/>
                </a:cxn>
                <a:cxn ang="0">
                  <a:pos x="45" y="2"/>
                </a:cxn>
                <a:cxn ang="0">
                  <a:pos x="51" y="1"/>
                </a:cxn>
                <a:cxn ang="0">
                  <a:pos x="58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79" y="1"/>
                </a:cxn>
                <a:cxn ang="0">
                  <a:pos x="87" y="1"/>
                </a:cxn>
                <a:cxn ang="0">
                  <a:pos x="94" y="2"/>
                </a:cxn>
                <a:cxn ang="0">
                  <a:pos x="102" y="2"/>
                </a:cxn>
                <a:cxn ang="0">
                  <a:pos x="110" y="3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33" y="5"/>
                </a:cxn>
                <a:cxn ang="0">
                  <a:pos x="135" y="65"/>
                </a:cxn>
                <a:cxn ang="0">
                  <a:pos x="136" y="128"/>
                </a:cxn>
                <a:cxn ang="0">
                  <a:pos x="135" y="189"/>
                </a:cxn>
                <a:cxn ang="0">
                  <a:pos x="133" y="246"/>
                </a:cxn>
                <a:cxn ang="0">
                  <a:pos x="115" y="246"/>
                </a:cxn>
                <a:cxn ang="0">
                  <a:pos x="99" y="246"/>
                </a:cxn>
                <a:cxn ang="0">
                  <a:pos x="82" y="245"/>
                </a:cxn>
                <a:cxn ang="0">
                  <a:pos x="65" y="244"/>
                </a:cxn>
                <a:cxn ang="0">
                  <a:pos x="47" y="243"/>
                </a:cxn>
                <a:cxn ang="0">
                  <a:pos x="31" y="242"/>
                </a:cxn>
                <a:cxn ang="0">
                  <a:pos x="15" y="240"/>
                </a:cxn>
                <a:cxn ang="0">
                  <a:pos x="0" y="239"/>
                </a:cxn>
                <a:cxn ang="0">
                  <a:pos x="0" y="177"/>
                </a:cxn>
                <a:cxn ang="0">
                  <a:pos x="1" y="121"/>
                </a:cxn>
                <a:cxn ang="0">
                  <a:pos x="7" y="65"/>
                </a:cxn>
                <a:cxn ang="0">
                  <a:pos x="19" y="4"/>
                </a:cxn>
              </a:cxnLst>
              <a:rect l="0" t="0" r="r" b="b"/>
              <a:pathLst>
                <a:path w="136" h="246">
                  <a:moveTo>
                    <a:pt x="19" y="4"/>
                  </a:moveTo>
                  <a:lnTo>
                    <a:pt x="26" y="4"/>
                  </a:lnTo>
                  <a:lnTo>
                    <a:pt x="31" y="3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9" y="1"/>
                  </a:lnTo>
                  <a:lnTo>
                    <a:pt x="87" y="1"/>
                  </a:lnTo>
                  <a:lnTo>
                    <a:pt x="94" y="2"/>
                  </a:lnTo>
                  <a:lnTo>
                    <a:pt x="102" y="2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33" y="5"/>
                  </a:lnTo>
                  <a:lnTo>
                    <a:pt x="135" y="65"/>
                  </a:lnTo>
                  <a:lnTo>
                    <a:pt x="136" y="128"/>
                  </a:lnTo>
                  <a:lnTo>
                    <a:pt x="135" y="189"/>
                  </a:lnTo>
                  <a:lnTo>
                    <a:pt x="133" y="246"/>
                  </a:lnTo>
                  <a:lnTo>
                    <a:pt x="115" y="246"/>
                  </a:lnTo>
                  <a:lnTo>
                    <a:pt x="99" y="246"/>
                  </a:lnTo>
                  <a:lnTo>
                    <a:pt x="82" y="245"/>
                  </a:lnTo>
                  <a:lnTo>
                    <a:pt x="65" y="244"/>
                  </a:lnTo>
                  <a:lnTo>
                    <a:pt x="47" y="243"/>
                  </a:lnTo>
                  <a:lnTo>
                    <a:pt x="31" y="242"/>
                  </a:lnTo>
                  <a:lnTo>
                    <a:pt x="15" y="240"/>
                  </a:lnTo>
                  <a:lnTo>
                    <a:pt x="0" y="239"/>
                  </a:lnTo>
                  <a:lnTo>
                    <a:pt x="0" y="177"/>
                  </a:lnTo>
                  <a:lnTo>
                    <a:pt x="1" y="121"/>
                  </a:lnTo>
                  <a:lnTo>
                    <a:pt x="7" y="6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86" name="Freeform 18"/>
            <p:cNvSpPr>
              <a:spLocks/>
            </p:cNvSpPr>
            <p:nvPr/>
          </p:nvSpPr>
          <p:spPr bwMode="auto">
            <a:xfrm>
              <a:off x="4474" y="1450"/>
              <a:ext cx="64" cy="11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24" y="4"/>
                </a:cxn>
                <a:cxn ang="0">
                  <a:pos x="29" y="3"/>
                </a:cxn>
                <a:cxn ang="0">
                  <a:pos x="36" y="3"/>
                </a:cxn>
                <a:cxn ang="0">
                  <a:pos x="42" y="2"/>
                </a:cxn>
                <a:cxn ang="0">
                  <a:pos x="48" y="2"/>
                </a:cxn>
                <a:cxn ang="0">
                  <a:pos x="54" y="1"/>
                </a:cxn>
                <a:cxn ang="0">
                  <a:pos x="61" y="1"/>
                </a:cxn>
                <a:cxn ang="0">
                  <a:pos x="66" y="0"/>
                </a:cxn>
                <a:cxn ang="0">
                  <a:pos x="73" y="1"/>
                </a:cxn>
                <a:cxn ang="0">
                  <a:pos x="81" y="1"/>
                </a:cxn>
                <a:cxn ang="0">
                  <a:pos x="88" y="2"/>
                </a:cxn>
                <a:cxn ang="0">
                  <a:pos x="96" y="2"/>
                </a:cxn>
                <a:cxn ang="0">
                  <a:pos x="103" y="3"/>
                </a:cxn>
                <a:cxn ang="0">
                  <a:pos x="111" y="4"/>
                </a:cxn>
                <a:cxn ang="0">
                  <a:pos x="118" y="4"/>
                </a:cxn>
                <a:cxn ang="0">
                  <a:pos x="126" y="5"/>
                </a:cxn>
                <a:cxn ang="0">
                  <a:pos x="129" y="60"/>
                </a:cxn>
                <a:cxn ang="0">
                  <a:pos x="129" y="117"/>
                </a:cxn>
                <a:cxn ang="0">
                  <a:pos x="129" y="174"/>
                </a:cxn>
                <a:cxn ang="0">
                  <a:pos x="126" y="227"/>
                </a:cxn>
                <a:cxn ang="0">
                  <a:pos x="110" y="227"/>
                </a:cxn>
                <a:cxn ang="0">
                  <a:pos x="94" y="227"/>
                </a:cxn>
                <a:cxn ang="0">
                  <a:pos x="78" y="225"/>
                </a:cxn>
                <a:cxn ang="0">
                  <a:pos x="62" y="225"/>
                </a:cxn>
                <a:cxn ang="0">
                  <a:pos x="46" y="224"/>
                </a:cxn>
                <a:cxn ang="0">
                  <a:pos x="29" y="223"/>
                </a:cxn>
                <a:cxn ang="0">
                  <a:pos x="14" y="222"/>
                </a:cxn>
                <a:cxn ang="0">
                  <a:pos x="0" y="221"/>
                </a:cxn>
                <a:cxn ang="0">
                  <a:pos x="0" y="163"/>
                </a:cxn>
                <a:cxn ang="0">
                  <a:pos x="1" y="111"/>
                </a:cxn>
                <a:cxn ang="0">
                  <a:pos x="5" y="61"/>
                </a:cxn>
                <a:cxn ang="0">
                  <a:pos x="17" y="4"/>
                </a:cxn>
              </a:cxnLst>
              <a:rect l="0" t="0" r="r" b="b"/>
              <a:pathLst>
                <a:path w="129" h="227">
                  <a:moveTo>
                    <a:pt x="17" y="4"/>
                  </a:moveTo>
                  <a:lnTo>
                    <a:pt x="24" y="4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3" y="3"/>
                  </a:lnTo>
                  <a:lnTo>
                    <a:pt x="111" y="4"/>
                  </a:lnTo>
                  <a:lnTo>
                    <a:pt x="118" y="4"/>
                  </a:lnTo>
                  <a:lnTo>
                    <a:pt x="126" y="5"/>
                  </a:lnTo>
                  <a:lnTo>
                    <a:pt x="129" y="60"/>
                  </a:lnTo>
                  <a:lnTo>
                    <a:pt x="129" y="117"/>
                  </a:lnTo>
                  <a:lnTo>
                    <a:pt x="129" y="174"/>
                  </a:lnTo>
                  <a:lnTo>
                    <a:pt x="126" y="227"/>
                  </a:lnTo>
                  <a:lnTo>
                    <a:pt x="110" y="227"/>
                  </a:lnTo>
                  <a:lnTo>
                    <a:pt x="94" y="227"/>
                  </a:lnTo>
                  <a:lnTo>
                    <a:pt x="78" y="225"/>
                  </a:lnTo>
                  <a:lnTo>
                    <a:pt x="62" y="225"/>
                  </a:lnTo>
                  <a:lnTo>
                    <a:pt x="46" y="224"/>
                  </a:lnTo>
                  <a:lnTo>
                    <a:pt x="29" y="223"/>
                  </a:lnTo>
                  <a:lnTo>
                    <a:pt x="14" y="222"/>
                  </a:lnTo>
                  <a:lnTo>
                    <a:pt x="0" y="221"/>
                  </a:lnTo>
                  <a:lnTo>
                    <a:pt x="0" y="163"/>
                  </a:lnTo>
                  <a:lnTo>
                    <a:pt x="1" y="111"/>
                  </a:lnTo>
                  <a:lnTo>
                    <a:pt x="5" y="61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87" name="Freeform 19"/>
            <p:cNvSpPr>
              <a:spLocks/>
            </p:cNvSpPr>
            <p:nvPr/>
          </p:nvSpPr>
          <p:spPr bwMode="auto">
            <a:xfrm>
              <a:off x="4474" y="1450"/>
              <a:ext cx="62" cy="10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3" y="3"/>
                </a:cxn>
                <a:cxn ang="0">
                  <a:pos x="28" y="2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71" y="0"/>
                </a:cxn>
                <a:cxn ang="0">
                  <a:pos x="79" y="1"/>
                </a:cxn>
                <a:cxn ang="0">
                  <a:pos x="86" y="1"/>
                </a:cxn>
                <a:cxn ang="0">
                  <a:pos x="93" y="1"/>
                </a:cxn>
                <a:cxn ang="0">
                  <a:pos x="100" y="2"/>
                </a:cxn>
                <a:cxn ang="0">
                  <a:pos x="107" y="2"/>
                </a:cxn>
                <a:cxn ang="0">
                  <a:pos x="114" y="3"/>
                </a:cxn>
                <a:cxn ang="0">
                  <a:pos x="121" y="3"/>
                </a:cxn>
                <a:cxn ang="0">
                  <a:pos x="123" y="54"/>
                </a:cxn>
                <a:cxn ang="0">
                  <a:pos x="123" y="106"/>
                </a:cxn>
                <a:cxn ang="0">
                  <a:pos x="123" y="156"/>
                </a:cxn>
                <a:cxn ang="0">
                  <a:pos x="121" y="205"/>
                </a:cxn>
                <a:cxn ang="0">
                  <a:pos x="106" y="205"/>
                </a:cxn>
                <a:cxn ang="0">
                  <a:pos x="90" y="205"/>
                </a:cxn>
                <a:cxn ang="0">
                  <a:pos x="75" y="205"/>
                </a:cxn>
                <a:cxn ang="0">
                  <a:pos x="60" y="204"/>
                </a:cxn>
                <a:cxn ang="0">
                  <a:pos x="43" y="204"/>
                </a:cxn>
                <a:cxn ang="0">
                  <a:pos x="28" y="203"/>
                </a:cxn>
                <a:cxn ang="0">
                  <a:pos x="15" y="201"/>
                </a:cxn>
                <a:cxn ang="0">
                  <a:pos x="0" y="200"/>
                </a:cxn>
                <a:cxn ang="0">
                  <a:pos x="0" y="148"/>
                </a:cxn>
                <a:cxn ang="0">
                  <a:pos x="1" y="101"/>
                </a:cxn>
                <a:cxn ang="0">
                  <a:pos x="5" y="55"/>
                </a:cxn>
                <a:cxn ang="0">
                  <a:pos x="17" y="3"/>
                </a:cxn>
              </a:cxnLst>
              <a:rect l="0" t="0" r="r" b="b"/>
              <a:pathLst>
                <a:path w="123" h="205">
                  <a:moveTo>
                    <a:pt x="17" y="3"/>
                  </a:moveTo>
                  <a:lnTo>
                    <a:pt x="23" y="3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2"/>
                  </a:lnTo>
                  <a:lnTo>
                    <a:pt x="107" y="2"/>
                  </a:lnTo>
                  <a:lnTo>
                    <a:pt x="114" y="3"/>
                  </a:lnTo>
                  <a:lnTo>
                    <a:pt x="121" y="3"/>
                  </a:lnTo>
                  <a:lnTo>
                    <a:pt x="123" y="54"/>
                  </a:lnTo>
                  <a:lnTo>
                    <a:pt x="123" y="106"/>
                  </a:lnTo>
                  <a:lnTo>
                    <a:pt x="123" y="156"/>
                  </a:lnTo>
                  <a:lnTo>
                    <a:pt x="121" y="205"/>
                  </a:lnTo>
                  <a:lnTo>
                    <a:pt x="106" y="205"/>
                  </a:lnTo>
                  <a:lnTo>
                    <a:pt x="90" y="205"/>
                  </a:lnTo>
                  <a:lnTo>
                    <a:pt x="75" y="205"/>
                  </a:lnTo>
                  <a:lnTo>
                    <a:pt x="60" y="204"/>
                  </a:lnTo>
                  <a:lnTo>
                    <a:pt x="43" y="204"/>
                  </a:lnTo>
                  <a:lnTo>
                    <a:pt x="28" y="203"/>
                  </a:lnTo>
                  <a:lnTo>
                    <a:pt x="15" y="201"/>
                  </a:lnTo>
                  <a:lnTo>
                    <a:pt x="0" y="200"/>
                  </a:lnTo>
                  <a:lnTo>
                    <a:pt x="0" y="148"/>
                  </a:lnTo>
                  <a:lnTo>
                    <a:pt x="1" y="101"/>
                  </a:lnTo>
                  <a:lnTo>
                    <a:pt x="5" y="55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88" name="Freeform 20"/>
            <p:cNvSpPr>
              <a:spLocks/>
            </p:cNvSpPr>
            <p:nvPr/>
          </p:nvSpPr>
          <p:spPr bwMode="auto">
            <a:xfrm>
              <a:off x="4475" y="1450"/>
              <a:ext cx="59" cy="9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2" y="3"/>
                </a:cxn>
                <a:cxn ang="0">
                  <a:pos x="28" y="2"/>
                </a:cxn>
                <a:cxn ang="0">
                  <a:pos x="33" y="2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50" y="1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8" y="0"/>
                </a:cxn>
                <a:cxn ang="0">
                  <a:pos x="75" y="1"/>
                </a:cxn>
                <a:cxn ang="0">
                  <a:pos x="82" y="1"/>
                </a:cxn>
                <a:cxn ang="0">
                  <a:pos x="89" y="1"/>
                </a:cxn>
                <a:cxn ang="0">
                  <a:pos x="94" y="2"/>
                </a:cxn>
                <a:cxn ang="0">
                  <a:pos x="101" y="2"/>
                </a:cxn>
                <a:cxn ang="0">
                  <a:pos x="108" y="3"/>
                </a:cxn>
                <a:cxn ang="0">
                  <a:pos x="115" y="3"/>
                </a:cxn>
                <a:cxn ang="0">
                  <a:pos x="116" y="48"/>
                </a:cxn>
                <a:cxn ang="0">
                  <a:pos x="117" y="94"/>
                </a:cxn>
                <a:cxn ang="0">
                  <a:pos x="117" y="141"/>
                </a:cxn>
                <a:cxn ang="0">
                  <a:pos x="115" y="185"/>
                </a:cxn>
                <a:cxn ang="0">
                  <a:pos x="100" y="186"/>
                </a:cxn>
                <a:cxn ang="0">
                  <a:pos x="86" y="186"/>
                </a:cxn>
                <a:cxn ang="0">
                  <a:pos x="71" y="185"/>
                </a:cxn>
                <a:cxn ang="0">
                  <a:pos x="56" y="185"/>
                </a:cxn>
                <a:cxn ang="0">
                  <a:pos x="43" y="184"/>
                </a:cxn>
                <a:cxn ang="0">
                  <a:pos x="28" y="184"/>
                </a:cxn>
                <a:cxn ang="0">
                  <a:pos x="14" y="183"/>
                </a:cxn>
                <a:cxn ang="0">
                  <a:pos x="0" y="182"/>
                </a:cxn>
                <a:cxn ang="0">
                  <a:pos x="0" y="135"/>
                </a:cxn>
                <a:cxn ang="0">
                  <a:pos x="1" y="92"/>
                </a:cxn>
                <a:cxn ang="0">
                  <a:pos x="6" y="49"/>
                </a:cxn>
                <a:cxn ang="0">
                  <a:pos x="16" y="3"/>
                </a:cxn>
              </a:cxnLst>
              <a:rect l="0" t="0" r="r" b="b"/>
              <a:pathLst>
                <a:path w="117" h="186">
                  <a:moveTo>
                    <a:pt x="16" y="3"/>
                  </a:moveTo>
                  <a:lnTo>
                    <a:pt x="22" y="3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4" y="1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1"/>
                  </a:lnTo>
                  <a:lnTo>
                    <a:pt x="94" y="2"/>
                  </a:lnTo>
                  <a:lnTo>
                    <a:pt x="101" y="2"/>
                  </a:lnTo>
                  <a:lnTo>
                    <a:pt x="108" y="3"/>
                  </a:lnTo>
                  <a:lnTo>
                    <a:pt x="115" y="3"/>
                  </a:lnTo>
                  <a:lnTo>
                    <a:pt x="116" y="48"/>
                  </a:lnTo>
                  <a:lnTo>
                    <a:pt x="117" y="94"/>
                  </a:lnTo>
                  <a:lnTo>
                    <a:pt x="117" y="141"/>
                  </a:lnTo>
                  <a:lnTo>
                    <a:pt x="115" y="185"/>
                  </a:lnTo>
                  <a:lnTo>
                    <a:pt x="100" y="186"/>
                  </a:lnTo>
                  <a:lnTo>
                    <a:pt x="86" y="186"/>
                  </a:lnTo>
                  <a:lnTo>
                    <a:pt x="71" y="185"/>
                  </a:lnTo>
                  <a:lnTo>
                    <a:pt x="56" y="185"/>
                  </a:lnTo>
                  <a:lnTo>
                    <a:pt x="43" y="184"/>
                  </a:lnTo>
                  <a:lnTo>
                    <a:pt x="28" y="184"/>
                  </a:lnTo>
                  <a:lnTo>
                    <a:pt x="14" y="183"/>
                  </a:lnTo>
                  <a:lnTo>
                    <a:pt x="0" y="182"/>
                  </a:lnTo>
                  <a:lnTo>
                    <a:pt x="0" y="135"/>
                  </a:lnTo>
                  <a:lnTo>
                    <a:pt x="1" y="92"/>
                  </a:lnTo>
                  <a:lnTo>
                    <a:pt x="6" y="49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89" name="Freeform 21"/>
            <p:cNvSpPr>
              <a:spLocks/>
            </p:cNvSpPr>
            <p:nvPr/>
          </p:nvSpPr>
          <p:spPr bwMode="auto">
            <a:xfrm>
              <a:off x="4477" y="1450"/>
              <a:ext cx="56" cy="8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1" y="3"/>
                </a:cxn>
                <a:cxn ang="0">
                  <a:pos x="26" y="2"/>
                </a:cxn>
                <a:cxn ang="0">
                  <a:pos x="31" y="2"/>
                </a:cxn>
                <a:cxn ang="0">
                  <a:pos x="37" y="1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1" y="1"/>
                </a:cxn>
                <a:cxn ang="0">
                  <a:pos x="77" y="1"/>
                </a:cxn>
                <a:cxn ang="0">
                  <a:pos x="84" y="1"/>
                </a:cxn>
                <a:cxn ang="0">
                  <a:pos x="90" y="2"/>
                </a:cxn>
                <a:cxn ang="0">
                  <a:pos x="97" y="2"/>
                </a:cxn>
                <a:cxn ang="0">
                  <a:pos x="103" y="3"/>
                </a:cxn>
                <a:cxn ang="0">
                  <a:pos x="110" y="3"/>
                </a:cxn>
                <a:cxn ang="0">
                  <a:pos x="111" y="42"/>
                </a:cxn>
                <a:cxn ang="0">
                  <a:pos x="112" y="84"/>
                </a:cxn>
                <a:cxn ang="0">
                  <a:pos x="111" y="125"/>
                </a:cxn>
                <a:cxn ang="0">
                  <a:pos x="110" y="166"/>
                </a:cxn>
                <a:cxn ang="0">
                  <a:pos x="96" y="166"/>
                </a:cxn>
                <a:cxn ang="0">
                  <a:pos x="82" y="166"/>
                </a:cxn>
                <a:cxn ang="0">
                  <a:pos x="68" y="166"/>
                </a:cxn>
                <a:cxn ang="0">
                  <a:pos x="54" y="166"/>
                </a:cxn>
                <a:cxn ang="0">
                  <a:pos x="41" y="165"/>
                </a:cxn>
                <a:cxn ang="0">
                  <a:pos x="27" y="165"/>
                </a:cxn>
                <a:cxn ang="0">
                  <a:pos x="13" y="163"/>
                </a:cxn>
                <a:cxn ang="0">
                  <a:pos x="0" y="163"/>
                </a:cxn>
                <a:cxn ang="0">
                  <a:pos x="0" y="121"/>
                </a:cxn>
                <a:cxn ang="0">
                  <a:pos x="1" y="83"/>
                </a:cxn>
                <a:cxn ang="0">
                  <a:pos x="5" y="45"/>
                </a:cxn>
                <a:cxn ang="0">
                  <a:pos x="15" y="3"/>
                </a:cxn>
              </a:cxnLst>
              <a:rect l="0" t="0" r="r" b="b"/>
              <a:pathLst>
                <a:path w="112" h="166">
                  <a:moveTo>
                    <a:pt x="15" y="3"/>
                  </a:moveTo>
                  <a:lnTo>
                    <a:pt x="21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1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90" y="2"/>
                  </a:lnTo>
                  <a:lnTo>
                    <a:pt x="97" y="2"/>
                  </a:lnTo>
                  <a:lnTo>
                    <a:pt x="103" y="3"/>
                  </a:lnTo>
                  <a:lnTo>
                    <a:pt x="110" y="3"/>
                  </a:lnTo>
                  <a:lnTo>
                    <a:pt x="111" y="42"/>
                  </a:lnTo>
                  <a:lnTo>
                    <a:pt x="112" y="84"/>
                  </a:lnTo>
                  <a:lnTo>
                    <a:pt x="111" y="125"/>
                  </a:lnTo>
                  <a:lnTo>
                    <a:pt x="110" y="166"/>
                  </a:lnTo>
                  <a:lnTo>
                    <a:pt x="96" y="166"/>
                  </a:lnTo>
                  <a:lnTo>
                    <a:pt x="82" y="166"/>
                  </a:lnTo>
                  <a:lnTo>
                    <a:pt x="68" y="166"/>
                  </a:lnTo>
                  <a:lnTo>
                    <a:pt x="54" y="166"/>
                  </a:lnTo>
                  <a:lnTo>
                    <a:pt x="41" y="165"/>
                  </a:lnTo>
                  <a:lnTo>
                    <a:pt x="27" y="165"/>
                  </a:lnTo>
                  <a:lnTo>
                    <a:pt x="13" y="163"/>
                  </a:lnTo>
                  <a:lnTo>
                    <a:pt x="0" y="163"/>
                  </a:lnTo>
                  <a:lnTo>
                    <a:pt x="0" y="121"/>
                  </a:lnTo>
                  <a:lnTo>
                    <a:pt x="1" y="83"/>
                  </a:lnTo>
                  <a:lnTo>
                    <a:pt x="5" y="4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90" name="Freeform 22"/>
            <p:cNvSpPr>
              <a:spLocks/>
            </p:cNvSpPr>
            <p:nvPr/>
          </p:nvSpPr>
          <p:spPr bwMode="auto">
            <a:xfrm>
              <a:off x="4478" y="1450"/>
              <a:ext cx="52" cy="74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3" y="1"/>
                </a:cxn>
                <a:cxn ang="0">
                  <a:pos x="39" y="1"/>
                </a:cxn>
                <a:cxn ang="0">
                  <a:pos x="43" y="1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9" y="0"/>
                </a:cxn>
                <a:cxn ang="0">
                  <a:pos x="66" y="1"/>
                </a:cxn>
                <a:cxn ang="0">
                  <a:pos x="72" y="1"/>
                </a:cxn>
                <a:cxn ang="0">
                  <a:pos x="78" y="1"/>
                </a:cxn>
                <a:cxn ang="0">
                  <a:pos x="84" y="2"/>
                </a:cxn>
                <a:cxn ang="0">
                  <a:pos x="91" y="2"/>
                </a:cxn>
                <a:cxn ang="0">
                  <a:pos x="96" y="3"/>
                </a:cxn>
                <a:cxn ang="0">
                  <a:pos x="102" y="3"/>
                </a:cxn>
                <a:cxn ang="0">
                  <a:pos x="103" y="38"/>
                </a:cxn>
                <a:cxn ang="0">
                  <a:pos x="104" y="74"/>
                </a:cxn>
                <a:cxn ang="0">
                  <a:pos x="103" y="110"/>
                </a:cxn>
                <a:cxn ang="0">
                  <a:pos x="102" y="146"/>
                </a:cxn>
                <a:cxn ang="0">
                  <a:pos x="89" y="146"/>
                </a:cxn>
                <a:cxn ang="0">
                  <a:pos x="77" y="146"/>
                </a:cxn>
                <a:cxn ang="0">
                  <a:pos x="63" y="146"/>
                </a:cxn>
                <a:cxn ang="0">
                  <a:pos x="50" y="146"/>
                </a:cxn>
                <a:cxn ang="0">
                  <a:pos x="38" y="146"/>
                </a:cxn>
                <a:cxn ang="0">
                  <a:pos x="25" y="146"/>
                </a:cxn>
                <a:cxn ang="0">
                  <a:pos x="12" y="145"/>
                </a:cxn>
                <a:cxn ang="0">
                  <a:pos x="0" y="145"/>
                </a:cxn>
                <a:cxn ang="0">
                  <a:pos x="0" y="107"/>
                </a:cxn>
                <a:cxn ang="0">
                  <a:pos x="0" y="74"/>
                </a:cxn>
                <a:cxn ang="0">
                  <a:pos x="3" y="40"/>
                </a:cxn>
                <a:cxn ang="0">
                  <a:pos x="12" y="3"/>
                </a:cxn>
              </a:cxnLst>
              <a:rect l="0" t="0" r="r" b="b"/>
              <a:pathLst>
                <a:path w="104" h="146">
                  <a:moveTo>
                    <a:pt x="12" y="3"/>
                  </a:moveTo>
                  <a:lnTo>
                    <a:pt x="18" y="3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3" y="1"/>
                  </a:lnTo>
                  <a:lnTo>
                    <a:pt x="39" y="1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8" y="1"/>
                  </a:lnTo>
                  <a:lnTo>
                    <a:pt x="84" y="2"/>
                  </a:lnTo>
                  <a:lnTo>
                    <a:pt x="91" y="2"/>
                  </a:lnTo>
                  <a:lnTo>
                    <a:pt x="96" y="3"/>
                  </a:lnTo>
                  <a:lnTo>
                    <a:pt x="102" y="3"/>
                  </a:lnTo>
                  <a:lnTo>
                    <a:pt x="103" y="38"/>
                  </a:lnTo>
                  <a:lnTo>
                    <a:pt x="104" y="74"/>
                  </a:lnTo>
                  <a:lnTo>
                    <a:pt x="103" y="110"/>
                  </a:lnTo>
                  <a:lnTo>
                    <a:pt x="102" y="146"/>
                  </a:lnTo>
                  <a:lnTo>
                    <a:pt x="89" y="146"/>
                  </a:lnTo>
                  <a:lnTo>
                    <a:pt x="77" y="146"/>
                  </a:lnTo>
                  <a:lnTo>
                    <a:pt x="63" y="146"/>
                  </a:lnTo>
                  <a:lnTo>
                    <a:pt x="50" y="146"/>
                  </a:lnTo>
                  <a:lnTo>
                    <a:pt x="38" y="146"/>
                  </a:lnTo>
                  <a:lnTo>
                    <a:pt x="25" y="146"/>
                  </a:lnTo>
                  <a:lnTo>
                    <a:pt x="12" y="145"/>
                  </a:lnTo>
                  <a:lnTo>
                    <a:pt x="0" y="145"/>
                  </a:lnTo>
                  <a:lnTo>
                    <a:pt x="0" y="107"/>
                  </a:lnTo>
                  <a:lnTo>
                    <a:pt x="0" y="74"/>
                  </a:lnTo>
                  <a:lnTo>
                    <a:pt x="3" y="4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91" name="Freeform 23"/>
            <p:cNvSpPr>
              <a:spLocks/>
            </p:cNvSpPr>
            <p:nvPr/>
          </p:nvSpPr>
          <p:spPr bwMode="auto">
            <a:xfrm>
              <a:off x="4478" y="1450"/>
              <a:ext cx="50" cy="64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7" y="2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7" y="0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63" y="1"/>
                </a:cxn>
                <a:cxn ang="0">
                  <a:pos x="69" y="1"/>
                </a:cxn>
                <a:cxn ang="0">
                  <a:pos x="75" y="1"/>
                </a:cxn>
                <a:cxn ang="0">
                  <a:pos x="80" y="2"/>
                </a:cxn>
                <a:cxn ang="0">
                  <a:pos x="86" y="2"/>
                </a:cxn>
                <a:cxn ang="0">
                  <a:pos x="92" y="3"/>
                </a:cxn>
                <a:cxn ang="0">
                  <a:pos x="98" y="3"/>
                </a:cxn>
                <a:cxn ang="0">
                  <a:pos x="99" y="32"/>
                </a:cxn>
                <a:cxn ang="0">
                  <a:pos x="99" y="63"/>
                </a:cxn>
                <a:cxn ang="0">
                  <a:pos x="99" y="94"/>
                </a:cxn>
                <a:cxn ang="0">
                  <a:pos x="98" y="125"/>
                </a:cxn>
                <a:cxn ang="0">
                  <a:pos x="85" y="127"/>
                </a:cxn>
                <a:cxn ang="0">
                  <a:pos x="73" y="127"/>
                </a:cxn>
                <a:cxn ang="0">
                  <a:pos x="61" y="127"/>
                </a:cxn>
                <a:cxn ang="0">
                  <a:pos x="49" y="127"/>
                </a:cxn>
                <a:cxn ang="0">
                  <a:pos x="37" y="127"/>
                </a:cxn>
                <a:cxn ang="0">
                  <a:pos x="25" y="127"/>
                </a:cxn>
                <a:cxn ang="0">
                  <a:pos x="12" y="127"/>
                </a:cxn>
                <a:cxn ang="0">
                  <a:pos x="0" y="127"/>
                </a:cxn>
                <a:cxn ang="0">
                  <a:pos x="0" y="94"/>
                </a:cxn>
                <a:cxn ang="0">
                  <a:pos x="1" y="64"/>
                </a:cxn>
                <a:cxn ang="0">
                  <a:pos x="4" y="36"/>
                </a:cxn>
                <a:cxn ang="0">
                  <a:pos x="12" y="3"/>
                </a:cxn>
              </a:cxnLst>
              <a:rect l="0" t="0" r="r" b="b"/>
              <a:pathLst>
                <a:path w="99" h="127">
                  <a:moveTo>
                    <a:pt x="12" y="3"/>
                  </a:moveTo>
                  <a:lnTo>
                    <a:pt x="17" y="3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2" y="3"/>
                  </a:lnTo>
                  <a:lnTo>
                    <a:pt x="98" y="3"/>
                  </a:lnTo>
                  <a:lnTo>
                    <a:pt x="99" y="32"/>
                  </a:lnTo>
                  <a:lnTo>
                    <a:pt x="99" y="63"/>
                  </a:lnTo>
                  <a:lnTo>
                    <a:pt x="99" y="94"/>
                  </a:lnTo>
                  <a:lnTo>
                    <a:pt x="98" y="125"/>
                  </a:lnTo>
                  <a:lnTo>
                    <a:pt x="85" y="127"/>
                  </a:lnTo>
                  <a:lnTo>
                    <a:pt x="73" y="127"/>
                  </a:lnTo>
                  <a:lnTo>
                    <a:pt x="61" y="127"/>
                  </a:lnTo>
                  <a:lnTo>
                    <a:pt x="49" y="127"/>
                  </a:lnTo>
                  <a:lnTo>
                    <a:pt x="37" y="127"/>
                  </a:lnTo>
                  <a:lnTo>
                    <a:pt x="25" y="127"/>
                  </a:lnTo>
                  <a:lnTo>
                    <a:pt x="12" y="127"/>
                  </a:lnTo>
                  <a:lnTo>
                    <a:pt x="0" y="127"/>
                  </a:lnTo>
                  <a:lnTo>
                    <a:pt x="0" y="94"/>
                  </a:lnTo>
                  <a:lnTo>
                    <a:pt x="1" y="64"/>
                  </a:lnTo>
                  <a:lnTo>
                    <a:pt x="4" y="36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92" name="Freeform 24"/>
            <p:cNvSpPr>
              <a:spLocks/>
            </p:cNvSpPr>
            <p:nvPr/>
          </p:nvSpPr>
          <p:spPr bwMode="auto">
            <a:xfrm>
              <a:off x="4480" y="1450"/>
              <a:ext cx="46" cy="5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50" y="0"/>
                </a:cxn>
                <a:cxn ang="0">
                  <a:pos x="92" y="3"/>
                </a:cxn>
                <a:cxn ang="0">
                  <a:pos x="92" y="27"/>
                </a:cxn>
                <a:cxn ang="0">
                  <a:pos x="92" y="53"/>
                </a:cxn>
                <a:cxn ang="0">
                  <a:pos x="92" y="79"/>
                </a:cxn>
                <a:cxn ang="0">
                  <a:pos x="92" y="106"/>
                </a:cxn>
                <a:cxn ang="0">
                  <a:pos x="81" y="107"/>
                </a:cxn>
                <a:cxn ang="0">
                  <a:pos x="69" y="107"/>
                </a:cxn>
                <a:cxn ang="0">
                  <a:pos x="58" y="108"/>
                </a:cxn>
                <a:cxn ang="0">
                  <a:pos x="46" y="108"/>
                </a:cxn>
                <a:cxn ang="0">
                  <a:pos x="35" y="108"/>
                </a:cxn>
                <a:cxn ang="0">
                  <a:pos x="23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3" y="31"/>
                </a:cxn>
                <a:cxn ang="0">
                  <a:pos x="12" y="3"/>
                </a:cxn>
              </a:cxnLst>
              <a:rect l="0" t="0" r="r" b="b"/>
              <a:pathLst>
                <a:path w="92" h="108">
                  <a:moveTo>
                    <a:pt x="12" y="3"/>
                  </a:moveTo>
                  <a:lnTo>
                    <a:pt x="50" y="0"/>
                  </a:lnTo>
                  <a:lnTo>
                    <a:pt x="92" y="3"/>
                  </a:lnTo>
                  <a:lnTo>
                    <a:pt x="92" y="27"/>
                  </a:lnTo>
                  <a:lnTo>
                    <a:pt x="92" y="53"/>
                  </a:lnTo>
                  <a:lnTo>
                    <a:pt x="92" y="79"/>
                  </a:lnTo>
                  <a:lnTo>
                    <a:pt x="92" y="106"/>
                  </a:lnTo>
                  <a:lnTo>
                    <a:pt x="81" y="107"/>
                  </a:lnTo>
                  <a:lnTo>
                    <a:pt x="69" y="107"/>
                  </a:lnTo>
                  <a:lnTo>
                    <a:pt x="58" y="108"/>
                  </a:lnTo>
                  <a:lnTo>
                    <a:pt x="46" y="108"/>
                  </a:lnTo>
                  <a:lnTo>
                    <a:pt x="35" y="108"/>
                  </a:lnTo>
                  <a:lnTo>
                    <a:pt x="23" y="108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3" y="3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93" name="Freeform 25"/>
            <p:cNvSpPr>
              <a:spLocks/>
            </p:cNvSpPr>
            <p:nvPr/>
          </p:nvSpPr>
          <p:spPr bwMode="auto">
            <a:xfrm>
              <a:off x="4482" y="1434"/>
              <a:ext cx="65" cy="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7"/>
                </a:cxn>
                <a:cxn ang="0">
                  <a:pos x="16" y="26"/>
                </a:cxn>
                <a:cxn ang="0">
                  <a:pos x="32" y="25"/>
                </a:cxn>
                <a:cxn ang="0">
                  <a:pos x="48" y="25"/>
                </a:cxn>
                <a:cxn ang="0">
                  <a:pos x="64" y="26"/>
                </a:cxn>
                <a:cxn ang="0">
                  <a:pos x="79" y="27"/>
                </a:cxn>
                <a:cxn ang="0">
                  <a:pos x="95" y="28"/>
                </a:cxn>
                <a:cxn ang="0">
                  <a:pos x="112" y="29"/>
                </a:cxn>
                <a:cxn ang="0">
                  <a:pos x="129" y="30"/>
                </a:cxn>
                <a:cxn ang="0">
                  <a:pos x="129" y="4"/>
                </a:cxn>
                <a:cxn ang="0">
                  <a:pos x="69" y="0"/>
                </a:cxn>
                <a:cxn ang="0">
                  <a:pos x="3" y="2"/>
                </a:cxn>
              </a:cxnLst>
              <a:rect l="0" t="0" r="r" b="b"/>
              <a:pathLst>
                <a:path w="129" h="30">
                  <a:moveTo>
                    <a:pt x="3" y="2"/>
                  </a:moveTo>
                  <a:lnTo>
                    <a:pt x="0" y="27"/>
                  </a:lnTo>
                  <a:lnTo>
                    <a:pt x="16" y="26"/>
                  </a:lnTo>
                  <a:lnTo>
                    <a:pt x="32" y="25"/>
                  </a:lnTo>
                  <a:lnTo>
                    <a:pt x="48" y="25"/>
                  </a:lnTo>
                  <a:lnTo>
                    <a:pt x="64" y="26"/>
                  </a:lnTo>
                  <a:lnTo>
                    <a:pt x="79" y="27"/>
                  </a:lnTo>
                  <a:lnTo>
                    <a:pt x="95" y="28"/>
                  </a:lnTo>
                  <a:lnTo>
                    <a:pt x="112" y="29"/>
                  </a:lnTo>
                  <a:lnTo>
                    <a:pt x="129" y="30"/>
                  </a:lnTo>
                  <a:lnTo>
                    <a:pt x="129" y="4"/>
                  </a:lnTo>
                  <a:lnTo>
                    <a:pt x="69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94" name="Freeform 26"/>
            <p:cNvSpPr>
              <a:spLocks/>
            </p:cNvSpPr>
            <p:nvPr/>
          </p:nvSpPr>
          <p:spPr bwMode="auto">
            <a:xfrm>
              <a:off x="4469" y="1611"/>
              <a:ext cx="77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6" y="15"/>
                </a:cxn>
                <a:cxn ang="0">
                  <a:pos x="156" y="51"/>
                </a:cxn>
                <a:cxn ang="0">
                  <a:pos x="0" y="28"/>
                </a:cxn>
                <a:cxn ang="0">
                  <a:pos x="1" y="0"/>
                </a:cxn>
              </a:cxnLst>
              <a:rect l="0" t="0" r="r" b="b"/>
              <a:pathLst>
                <a:path w="156" h="51">
                  <a:moveTo>
                    <a:pt x="1" y="0"/>
                  </a:moveTo>
                  <a:lnTo>
                    <a:pt x="156" y="15"/>
                  </a:lnTo>
                  <a:lnTo>
                    <a:pt x="156" y="51"/>
                  </a:lnTo>
                  <a:lnTo>
                    <a:pt x="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95" name="Freeform 27"/>
            <p:cNvSpPr>
              <a:spLocks/>
            </p:cNvSpPr>
            <p:nvPr/>
          </p:nvSpPr>
          <p:spPr bwMode="auto">
            <a:xfrm>
              <a:off x="4492" y="1617"/>
              <a:ext cx="31" cy="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5" y="1"/>
                </a:cxn>
                <a:cxn ang="0">
                  <a:pos x="55" y="3"/>
                </a:cxn>
                <a:cxn ang="0">
                  <a:pos x="60" y="7"/>
                </a:cxn>
                <a:cxn ang="0">
                  <a:pos x="63" y="10"/>
                </a:cxn>
                <a:cxn ang="0">
                  <a:pos x="60" y="13"/>
                </a:cxn>
                <a:cxn ang="0">
                  <a:pos x="53" y="15"/>
                </a:cxn>
                <a:cxn ang="0">
                  <a:pos x="44" y="16"/>
                </a:cxn>
                <a:cxn ang="0">
                  <a:pos x="31" y="15"/>
                </a:cxn>
                <a:cxn ang="0">
                  <a:pos x="19" y="13"/>
                </a:cxn>
                <a:cxn ang="0">
                  <a:pos x="10" y="11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33" y="0"/>
                </a:cxn>
              </a:cxnLst>
              <a:rect l="0" t="0" r="r" b="b"/>
              <a:pathLst>
                <a:path w="63" h="16">
                  <a:moveTo>
                    <a:pt x="33" y="0"/>
                  </a:moveTo>
                  <a:lnTo>
                    <a:pt x="45" y="1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3" y="10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4" y="16"/>
                  </a:lnTo>
                  <a:lnTo>
                    <a:pt x="31" y="15"/>
                  </a:lnTo>
                  <a:lnTo>
                    <a:pt x="19" y="13"/>
                  </a:lnTo>
                  <a:lnTo>
                    <a:pt x="10" y="11"/>
                  </a:lnTo>
                  <a:lnTo>
                    <a:pt x="3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96" name="Freeform 28"/>
            <p:cNvSpPr>
              <a:spLocks/>
            </p:cNvSpPr>
            <p:nvPr/>
          </p:nvSpPr>
          <p:spPr bwMode="auto">
            <a:xfrm>
              <a:off x="4492" y="1616"/>
              <a:ext cx="21" cy="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1"/>
                </a:cxn>
                <a:cxn ang="0">
                  <a:pos x="37" y="3"/>
                </a:cxn>
                <a:cxn ang="0">
                  <a:pos x="42" y="6"/>
                </a:cxn>
                <a:cxn ang="0">
                  <a:pos x="43" y="10"/>
                </a:cxn>
                <a:cxn ang="0">
                  <a:pos x="41" y="12"/>
                </a:cxn>
                <a:cxn ang="0">
                  <a:pos x="36" y="14"/>
                </a:cxn>
                <a:cxn ang="0">
                  <a:pos x="29" y="16"/>
                </a:cxn>
                <a:cxn ang="0">
                  <a:pos x="21" y="16"/>
                </a:cxn>
                <a:cxn ang="0">
                  <a:pos x="13" y="14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4" y="0"/>
                </a:cxn>
                <a:cxn ang="0">
                  <a:pos x="22" y="0"/>
                </a:cxn>
              </a:cxnLst>
              <a:rect l="0" t="0" r="r" b="b"/>
              <a:pathLst>
                <a:path w="43" h="16">
                  <a:moveTo>
                    <a:pt x="22" y="0"/>
                  </a:moveTo>
                  <a:lnTo>
                    <a:pt x="30" y="1"/>
                  </a:lnTo>
                  <a:lnTo>
                    <a:pt x="37" y="3"/>
                  </a:lnTo>
                  <a:lnTo>
                    <a:pt x="42" y="6"/>
                  </a:lnTo>
                  <a:lnTo>
                    <a:pt x="43" y="10"/>
                  </a:lnTo>
                  <a:lnTo>
                    <a:pt x="41" y="12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1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97" name="Freeform 29"/>
            <p:cNvSpPr>
              <a:spLocks/>
            </p:cNvSpPr>
            <p:nvPr/>
          </p:nvSpPr>
          <p:spPr bwMode="auto">
            <a:xfrm>
              <a:off x="4492" y="1617"/>
              <a:ext cx="15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"/>
                </a:cxn>
                <a:cxn ang="0">
                  <a:pos x="27" y="2"/>
                </a:cxn>
                <a:cxn ang="0">
                  <a:pos x="29" y="4"/>
                </a:cxn>
                <a:cxn ang="0">
                  <a:pos x="30" y="7"/>
                </a:cxn>
                <a:cxn ang="0">
                  <a:pos x="29" y="8"/>
                </a:cxn>
                <a:cxn ang="0">
                  <a:pos x="26" y="10"/>
                </a:cxn>
                <a:cxn ang="0">
                  <a:pos x="21" y="10"/>
                </a:cxn>
                <a:cxn ang="0">
                  <a:pos x="15" y="10"/>
                </a:cxn>
                <a:cxn ang="0">
                  <a:pos x="10" y="9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0"/>
                </a:cxn>
              </a:cxnLst>
              <a:rect l="0" t="0" r="r" b="b"/>
              <a:pathLst>
                <a:path w="30" h="10">
                  <a:moveTo>
                    <a:pt x="17" y="0"/>
                  </a:moveTo>
                  <a:lnTo>
                    <a:pt x="22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5" y="10"/>
                  </a:lnTo>
                  <a:lnTo>
                    <a:pt x="10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98" name="Freeform 30"/>
            <p:cNvSpPr>
              <a:spLocks/>
            </p:cNvSpPr>
            <p:nvPr/>
          </p:nvSpPr>
          <p:spPr bwMode="auto">
            <a:xfrm>
              <a:off x="4549" y="1608"/>
              <a:ext cx="53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06" y="0"/>
                </a:cxn>
                <a:cxn ang="0">
                  <a:pos x="106" y="21"/>
                </a:cxn>
                <a:cxn ang="0">
                  <a:pos x="78" y="30"/>
                </a:cxn>
                <a:cxn ang="0">
                  <a:pos x="0" y="51"/>
                </a:cxn>
                <a:cxn ang="0">
                  <a:pos x="0" y="21"/>
                </a:cxn>
              </a:cxnLst>
              <a:rect l="0" t="0" r="r" b="b"/>
              <a:pathLst>
                <a:path w="106" h="51">
                  <a:moveTo>
                    <a:pt x="0" y="21"/>
                  </a:moveTo>
                  <a:lnTo>
                    <a:pt x="106" y="0"/>
                  </a:lnTo>
                  <a:lnTo>
                    <a:pt x="106" y="21"/>
                  </a:lnTo>
                  <a:lnTo>
                    <a:pt x="78" y="30"/>
                  </a:lnTo>
                  <a:lnTo>
                    <a:pt x="0" y="5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199" name="Freeform 31"/>
            <p:cNvSpPr>
              <a:spLocks/>
            </p:cNvSpPr>
            <p:nvPr/>
          </p:nvSpPr>
          <p:spPr bwMode="auto">
            <a:xfrm>
              <a:off x="4552" y="1608"/>
              <a:ext cx="50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3" y="18"/>
                </a:cxn>
                <a:cxn ang="0">
                  <a:pos x="26" y="15"/>
                </a:cxn>
                <a:cxn ang="0">
                  <a:pos x="38" y="13"/>
                </a:cxn>
                <a:cxn ang="0">
                  <a:pos x="51" y="11"/>
                </a:cxn>
                <a:cxn ang="0">
                  <a:pos x="62" y="8"/>
                </a:cxn>
                <a:cxn ang="0">
                  <a:pos x="75" y="5"/>
                </a:cxn>
                <a:cxn ang="0">
                  <a:pos x="88" y="3"/>
                </a:cxn>
                <a:cxn ang="0">
                  <a:pos x="100" y="0"/>
                </a:cxn>
                <a:cxn ang="0">
                  <a:pos x="100" y="5"/>
                </a:cxn>
                <a:cxn ang="0">
                  <a:pos x="100" y="11"/>
                </a:cxn>
                <a:cxn ang="0">
                  <a:pos x="100" y="15"/>
                </a:cxn>
                <a:cxn ang="0">
                  <a:pos x="100" y="21"/>
                </a:cxn>
                <a:cxn ang="0">
                  <a:pos x="92" y="23"/>
                </a:cxn>
                <a:cxn ang="0">
                  <a:pos x="85" y="26"/>
                </a:cxn>
                <a:cxn ang="0">
                  <a:pos x="79" y="28"/>
                </a:cxn>
                <a:cxn ang="0">
                  <a:pos x="72" y="30"/>
                </a:cxn>
                <a:cxn ang="0">
                  <a:pos x="62" y="32"/>
                </a:cxn>
                <a:cxn ang="0">
                  <a:pos x="53" y="35"/>
                </a:cxn>
                <a:cxn ang="0">
                  <a:pos x="44" y="37"/>
                </a:cxn>
                <a:cxn ang="0">
                  <a:pos x="36" y="39"/>
                </a:cxn>
                <a:cxn ang="0">
                  <a:pos x="27" y="43"/>
                </a:cxn>
                <a:cxn ang="0">
                  <a:pos x="17" y="45"/>
                </a:cxn>
                <a:cxn ang="0">
                  <a:pos x="9" y="47"/>
                </a:cxn>
                <a:cxn ang="0">
                  <a:pos x="0" y="50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0" y="20"/>
                </a:cxn>
              </a:cxnLst>
              <a:rect l="0" t="0" r="r" b="b"/>
              <a:pathLst>
                <a:path w="100" h="50">
                  <a:moveTo>
                    <a:pt x="0" y="20"/>
                  </a:moveTo>
                  <a:lnTo>
                    <a:pt x="13" y="18"/>
                  </a:lnTo>
                  <a:lnTo>
                    <a:pt x="26" y="15"/>
                  </a:lnTo>
                  <a:lnTo>
                    <a:pt x="38" y="13"/>
                  </a:lnTo>
                  <a:lnTo>
                    <a:pt x="51" y="11"/>
                  </a:lnTo>
                  <a:lnTo>
                    <a:pt x="62" y="8"/>
                  </a:lnTo>
                  <a:lnTo>
                    <a:pt x="75" y="5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21"/>
                  </a:lnTo>
                  <a:lnTo>
                    <a:pt x="92" y="23"/>
                  </a:lnTo>
                  <a:lnTo>
                    <a:pt x="85" y="26"/>
                  </a:lnTo>
                  <a:lnTo>
                    <a:pt x="79" y="28"/>
                  </a:lnTo>
                  <a:lnTo>
                    <a:pt x="72" y="30"/>
                  </a:lnTo>
                  <a:lnTo>
                    <a:pt x="62" y="32"/>
                  </a:lnTo>
                  <a:lnTo>
                    <a:pt x="53" y="35"/>
                  </a:lnTo>
                  <a:lnTo>
                    <a:pt x="44" y="37"/>
                  </a:lnTo>
                  <a:lnTo>
                    <a:pt x="36" y="39"/>
                  </a:lnTo>
                  <a:lnTo>
                    <a:pt x="27" y="43"/>
                  </a:lnTo>
                  <a:lnTo>
                    <a:pt x="17" y="45"/>
                  </a:lnTo>
                  <a:lnTo>
                    <a:pt x="9" y="47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00" name="Freeform 32"/>
            <p:cNvSpPr>
              <a:spLocks/>
            </p:cNvSpPr>
            <p:nvPr/>
          </p:nvSpPr>
          <p:spPr bwMode="auto">
            <a:xfrm>
              <a:off x="4554" y="1608"/>
              <a:ext cx="48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1" y="18"/>
                </a:cxn>
                <a:cxn ang="0">
                  <a:pos x="24" y="15"/>
                </a:cxn>
                <a:cxn ang="0">
                  <a:pos x="35" y="12"/>
                </a:cxn>
                <a:cxn ang="0">
                  <a:pos x="48" y="9"/>
                </a:cxn>
                <a:cxn ang="0">
                  <a:pos x="60" y="7"/>
                </a:cxn>
                <a:cxn ang="0">
                  <a:pos x="71" y="5"/>
                </a:cxn>
                <a:cxn ang="0">
                  <a:pos x="84" y="3"/>
                </a:cxn>
                <a:cxn ang="0">
                  <a:pos x="95" y="0"/>
                </a:cxn>
                <a:cxn ang="0">
                  <a:pos x="95" y="6"/>
                </a:cxn>
                <a:cxn ang="0">
                  <a:pos x="95" y="11"/>
                </a:cxn>
                <a:cxn ang="0">
                  <a:pos x="95" y="16"/>
                </a:cxn>
                <a:cxn ang="0">
                  <a:pos x="95" y="22"/>
                </a:cxn>
                <a:cxn ang="0">
                  <a:pos x="88" y="24"/>
                </a:cxn>
                <a:cxn ang="0">
                  <a:pos x="82" y="26"/>
                </a:cxn>
                <a:cxn ang="0">
                  <a:pos x="74" y="28"/>
                </a:cxn>
                <a:cxn ang="0">
                  <a:pos x="67" y="30"/>
                </a:cxn>
                <a:cxn ang="0">
                  <a:pos x="59" y="32"/>
                </a:cxn>
                <a:cxn ang="0">
                  <a:pos x="50" y="35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5" y="42"/>
                </a:cxn>
                <a:cxn ang="0">
                  <a:pos x="17" y="44"/>
                </a:cxn>
                <a:cxn ang="0">
                  <a:pos x="9" y="46"/>
                </a:cxn>
                <a:cxn ang="0">
                  <a:pos x="1" y="49"/>
                </a:cxn>
                <a:cxn ang="0">
                  <a:pos x="1" y="41"/>
                </a:cxn>
                <a:cxn ang="0">
                  <a:pos x="1" y="34"/>
                </a:cxn>
                <a:cxn ang="0">
                  <a:pos x="0" y="27"/>
                </a:cxn>
                <a:cxn ang="0">
                  <a:pos x="0" y="20"/>
                </a:cxn>
              </a:cxnLst>
              <a:rect l="0" t="0" r="r" b="b"/>
              <a:pathLst>
                <a:path w="95" h="49">
                  <a:moveTo>
                    <a:pt x="0" y="20"/>
                  </a:moveTo>
                  <a:lnTo>
                    <a:pt x="11" y="18"/>
                  </a:lnTo>
                  <a:lnTo>
                    <a:pt x="24" y="15"/>
                  </a:lnTo>
                  <a:lnTo>
                    <a:pt x="35" y="12"/>
                  </a:lnTo>
                  <a:lnTo>
                    <a:pt x="48" y="9"/>
                  </a:lnTo>
                  <a:lnTo>
                    <a:pt x="60" y="7"/>
                  </a:lnTo>
                  <a:lnTo>
                    <a:pt x="71" y="5"/>
                  </a:lnTo>
                  <a:lnTo>
                    <a:pt x="84" y="3"/>
                  </a:lnTo>
                  <a:lnTo>
                    <a:pt x="95" y="0"/>
                  </a:lnTo>
                  <a:lnTo>
                    <a:pt x="95" y="6"/>
                  </a:lnTo>
                  <a:lnTo>
                    <a:pt x="95" y="11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8" y="24"/>
                  </a:lnTo>
                  <a:lnTo>
                    <a:pt x="82" y="26"/>
                  </a:lnTo>
                  <a:lnTo>
                    <a:pt x="74" y="28"/>
                  </a:lnTo>
                  <a:lnTo>
                    <a:pt x="67" y="30"/>
                  </a:lnTo>
                  <a:lnTo>
                    <a:pt x="59" y="32"/>
                  </a:lnTo>
                  <a:lnTo>
                    <a:pt x="50" y="35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5" y="42"/>
                  </a:lnTo>
                  <a:lnTo>
                    <a:pt x="17" y="44"/>
                  </a:lnTo>
                  <a:lnTo>
                    <a:pt x="9" y="46"/>
                  </a:lnTo>
                  <a:lnTo>
                    <a:pt x="1" y="49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0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01" name="Freeform 33"/>
            <p:cNvSpPr>
              <a:spLocks/>
            </p:cNvSpPr>
            <p:nvPr/>
          </p:nvSpPr>
          <p:spPr bwMode="auto">
            <a:xfrm>
              <a:off x="4557" y="1608"/>
              <a:ext cx="45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6"/>
                </a:cxn>
                <a:cxn ang="0">
                  <a:pos x="23" y="14"/>
                </a:cxn>
                <a:cxn ang="0">
                  <a:pos x="33" y="12"/>
                </a:cxn>
                <a:cxn ang="0">
                  <a:pos x="44" y="9"/>
                </a:cxn>
                <a:cxn ang="0">
                  <a:pos x="56" y="7"/>
                </a:cxn>
                <a:cxn ang="0">
                  <a:pos x="68" y="5"/>
                </a:cxn>
                <a:cxn ang="0">
                  <a:pos x="78" y="3"/>
                </a:cxn>
                <a:cxn ang="0">
                  <a:pos x="89" y="0"/>
                </a:cxn>
                <a:cxn ang="0">
                  <a:pos x="89" y="6"/>
                </a:cxn>
                <a:cxn ang="0">
                  <a:pos x="89" y="11"/>
                </a:cxn>
                <a:cxn ang="0">
                  <a:pos x="89" y="16"/>
                </a:cxn>
                <a:cxn ang="0">
                  <a:pos x="89" y="22"/>
                </a:cxn>
                <a:cxn ang="0">
                  <a:pos x="82" y="24"/>
                </a:cxn>
                <a:cxn ang="0">
                  <a:pos x="76" y="26"/>
                </a:cxn>
                <a:cxn ang="0">
                  <a:pos x="69" y="28"/>
                </a:cxn>
                <a:cxn ang="0">
                  <a:pos x="62" y="30"/>
                </a:cxn>
                <a:cxn ang="0">
                  <a:pos x="54" y="32"/>
                </a:cxn>
                <a:cxn ang="0">
                  <a:pos x="47" y="35"/>
                </a:cxn>
                <a:cxn ang="0">
                  <a:pos x="39" y="37"/>
                </a:cxn>
                <a:cxn ang="0">
                  <a:pos x="31" y="38"/>
                </a:cxn>
                <a:cxn ang="0">
                  <a:pos x="23" y="41"/>
                </a:cxn>
                <a:cxn ang="0">
                  <a:pos x="16" y="43"/>
                </a:cxn>
                <a:cxn ang="0">
                  <a:pos x="8" y="44"/>
                </a:cxn>
                <a:cxn ang="0">
                  <a:pos x="1" y="46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0" y="19"/>
                </a:cxn>
              </a:cxnLst>
              <a:rect l="0" t="0" r="r" b="b"/>
              <a:pathLst>
                <a:path w="89" h="46">
                  <a:moveTo>
                    <a:pt x="0" y="19"/>
                  </a:moveTo>
                  <a:lnTo>
                    <a:pt x="11" y="16"/>
                  </a:lnTo>
                  <a:lnTo>
                    <a:pt x="23" y="14"/>
                  </a:lnTo>
                  <a:lnTo>
                    <a:pt x="33" y="12"/>
                  </a:lnTo>
                  <a:lnTo>
                    <a:pt x="44" y="9"/>
                  </a:lnTo>
                  <a:lnTo>
                    <a:pt x="56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9" y="0"/>
                  </a:lnTo>
                  <a:lnTo>
                    <a:pt x="89" y="6"/>
                  </a:lnTo>
                  <a:lnTo>
                    <a:pt x="89" y="11"/>
                  </a:lnTo>
                  <a:lnTo>
                    <a:pt x="89" y="16"/>
                  </a:lnTo>
                  <a:lnTo>
                    <a:pt x="89" y="22"/>
                  </a:lnTo>
                  <a:lnTo>
                    <a:pt x="82" y="24"/>
                  </a:lnTo>
                  <a:lnTo>
                    <a:pt x="76" y="26"/>
                  </a:lnTo>
                  <a:lnTo>
                    <a:pt x="69" y="28"/>
                  </a:lnTo>
                  <a:lnTo>
                    <a:pt x="62" y="30"/>
                  </a:lnTo>
                  <a:lnTo>
                    <a:pt x="54" y="32"/>
                  </a:lnTo>
                  <a:lnTo>
                    <a:pt x="47" y="35"/>
                  </a:lnTo>
                  <a:lnTo>
                    <a:pt x="39" y="37"/>
                  </a:lnTo>
                  <a:lnTo>
                    <a:pt x="31" y="38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8" y="4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02" name="Freeform 34"/>
            <p:cNvSpPr>
              <a:spLocks/>
            </p:cNvSpPr>
            <p:nvPr/>
          </p:nvSpPr>
          <p:spPr bwMode="auto">
            <a:xfrm>
              <a:off x="4560" y="1608"/>
              <a:ext cx="42" cy="2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" y="15"/>
                </a:cxn>
                <a:cxn ang="0">
                  <a:pos x="21" y="13"/>
                </a:cxn>
                <a:cxn ang="0">
                  <a:pos x="31" y="11"/>
                </a:cxn>
                <a:cxn ang="0">
                  <a:pos x="42" y="8"/>
                </a:cxn>
                <a:cxn ang="0">
                  <a:pos x="52" y="7"/>
                </a:cxn>
                <a:cxn ang="0">
                  <a:pos x="63" y="5"/>
                </a:cxn>
                <a:cxn ang="0">
                  <a:pos x="74" y="3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4" y="11"/>
                </a:cxn>
                <a:cxn ang="0">
                  <a:pos x="84" y="16"/>
                </a:cxn>
                <a:cxn ang="0">
                  <a:pos x="84" y="22"/>
                </a:cxn>
                <a:cxn ang="0">
                  <a:pos x="77" y="24"/>
                </a:cxn>
                <a:cxn ang="0">
                  <a:pos x="71" y="27"/>
                </a:cxn>
                <a:cxn ang="0">
                  <a:pos x="64" y="28"/>
                </a:cxn>
                <a:cxn ang="0">
                  <a:pos x="57" y="30"/>
                </a:cxn>
                <a:cxn ang="0">
                  <a:pos x="50" y="32"/>
                </a:cxn>
                <a:cxn ang="0">
                  <a:pos x="43" y="34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22" y="39"/>
                </a:cxn>
                <a:cxn ang="0">
                  <a:pos x="15" y="42"/>
                </a:cxn>
                <a:cxn ang="0">
                  <a:pos x="7" y="4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</a:cxnLst>
              <a:rect l="0" t="0" r="r" b="b"/>
              <a:pathLst>
                <a:path w="84" h="45">
                  <a:moveTo>
                    <a:pt x="0" y="18"/>
                  </a:moveTo>
                  <a:lnTo>
                    <a:pt x="11" y="15"/>
                  </a:lnTo>
                  <a:lnTo>
                    <a:pt x="21" y="13"/>
                  </a:lnTo>
                  <a:lnTo>
                    <a:pt x="31" y="11"/>
                  </a:lnTo>
                  <a:lnTo>
                    <a:pt x="42" y="8"/>
                  </a:lnTo>
                  <a:lnTo>
                    <a:pt x="52" y="7"/>
                  </a:lnTo>
                  <a:lnTo>
                    <a:pt x="63" y="5"/>
                  </a:lnTo>
                  <a:lnTo>
                    <a:pt x="74" y="3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1"/>
                  </a:lnTo>
                  <a:lnTo>
                    <a:pt x="84" y="16"/>
                  </a:lnTo>
                  <a:lnTo>
                    <a:pt x="84" y="22"/>
                  </a:lnTo>
                  <a:lnTo>
                    <a:pt x="77" y="24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7" y="30"/>
                  </a:lnTo>
                  <a:lnTo>
                    <a:pt x="50" y="32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22" y="39"/>
                  </a:lnTo>
                  <a:lnTo>
                    <a:pt x="15" y="42"/>
                  </a:lnTo>
                  <a:lnTo>
                    <a:pt x="7" y="4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03" name="Freeform 35"/>
            <p:cNvSpPr>
              <a:spLocks/>
            </p:cNvSpPr>
            <p:nvPr/>
          </p:nvSpPr>
          <p:spPr bwMode="auto">
            <a:xfrm>
              <a:off x="4563" y="1608"/>
              <a:ext cx="39" cy="2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4"/>
                </a:cxn>
                <a:cxn ang="0">
                  <a:pos x="20" y="13"/>
                </a:cxn>
                <a:cxn ang="0">
                  <a:pos x="29" y="11"/>
                </a:cxn>
                <a:cxn ang="0">
                  <a:pos x="39" y="8"/>
                </a:cxn>
                <a:cxn ang="0">
                  <a:pos x="48" y="7"/>
                </a:cxn>
                <a:cxn ang="0">
                  <a:pos x="59" y="5"/>
                </a:cxn>
                <a:cxn ang="0">
                  <a:pos x="68" y="3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12"/>
                </a:cxn>
                <a:cxn ang="0">
                  <a:pos x="78" y="18"/>
                </a:cxn>
                <a:cxn ang="0">
                  <a:pos x="78" y="23"/>
                </a:cxn>
                <a:cxn ang="0">
                  <a:pos x="71" y="24"/>
                </a:cxn>
                <a:cxn ang="0">
                  <a:pos x="65" y="27"/>
                </a:cxn>
                <a:cxn ang="0">
                  <a:pos x="58" y="28"/>
                </a:cxn>
                <a:cxn ang="0">
                  <a:pos x="51" y="30"/>
                </a:cxn>
                <a:cxn ang="0">
                  <a:pos x="45" y="31"/>
                </a:cxn>
                <a:cxn ang="0">
                  <a:pos x="38" y="34"/>
                </a:cxn>
                <a:cxn ang="0">
                  <a:pos x="32" y="35"/>
                </a:cxn>
                <a:cxn ang="0">
                  <a:pos x="25" y="37"/>
                </a:cxn>
                <a:cxn ang="0">
                  <a:pos x="20" y="38"/>
                </a:cxn>
                <a:cxn ang="0">
                  <a:pos x="13" y="41"/>
                </a:cxn>
                <a:cxn ang="0">
                  <a:pos x="7" y="42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6"/>
                </a:cxn>
              </a:cxnLst>
              <a:rect l="0" t="0" r="r" b="b"/>
              <a:pathLst>
                <a:path w="78" h="44">
                  <a:moveTo>
                    <a:pt x="0" y="16"/>
                  </a:moveTo>
                  <a:lnTo>
                    <a:pt x="9" y="14"/>
                  </a:lnTo>
                  <a:lnTo>
                    <a:pt x="20" y="13"/>
                  </a:lnTo>
                  <a:lnTo>
                    <a:pt x="29" y="11"/>
                  </a:lnTo>
                  <a:lnTo>
                    <a:pt x="39" y="8"/>
                  </a:lnTo>
                  <a:lnTo>
                    <a:pt x="48" y="7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78" y="23"/>
                  </a:lnTo>
                  <a:lnTo>
                    <a:pt x="71" y="24"/>
                  </a:lnTo>
                  <a:lnTo>
                    <a:pt x="65" y="27"/>
                  </a:lnTo>
                  <a:lnTo>
                    <a:pt x="58" y="28"/>
                  </a:lnTo>
                  <a:lnTo>
                    <a:pt x="51" y="30"/>
                  </a:lnTo>
                  <a:lnTo>
                    <a:pt x="45" y="31"/>
                  </a:lnTo>
                  <a:lnTo>
                    <a:pt x="38" y="34"/>
                  </a:lnTo>
                  <a:lnTo>
                    <a:pt x="32" y="35"/>
                  </a:lnTo>
                  <a:lnTo>
                    <a:pt x="25" y="37"/>
                  </a:lnTo>
                  <a:lnTo>
                    <a:pt x="20" y="38"/>
                  </a:lnTo>
                  <a:lnTo>
                    <a:pt x="13" y="41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04" name="Freeform 36"/>
            <p:cNvSpPr>
              <a:spLocks/>
            </p:cNvSpPr>
            <p:nvPr/>
          </p:nvSpPr>
          <p:spPr bwMode="auto">
            <a:xfrm>
              <a:off x="4565" y="1608"/>
              <a:ext cx="37" cy="2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4"/>
                </a:cxn>
                <a:cxn ang="0">
                  <a:pos x="18" y="12"/>
                </a:cxn>
                <a:cxn ang="0">
                  <a:pos x="27" y="9"/>
                </a:cxn>
                <a:cxn ang="0">
                  <a:pos x="37" y="8"/>
                </a:cxn>
                <a:cxn ang="0">
                  <a:pos x="46" y="6"/>
                </a:cxn>
                <a:cxn ang="0">
                  <a:pos x="55" y="4"/>
                </a:cxn>
                <a:cxn ang="0">
                  <a:pos x="64" y="3"/>
                </a:cxn>
                <a:cxn ang="0">
                  <a:pos x="73" y="0"/>
                </a:cxn>
                <a:cxn ang="0">
                  <a:pos x="73" y="6"/>
                </a:cxn>
                <a:cxn ang="0">
                  <a:pos x="73" y="12"/>
                </a:cxn>
                <a:cxn ang="0">
                  <a:pos x="73" y="18"/>
                </a:cxn>
                <a:cxn ang="0">
                  <a:pos x="73" y="23"/>
                </a:cxn>
                <a:cxn ang="0">
                  <a:pos x="66" y="24"/>
                </a:cxn>
                <a:cxn ang="0">
                  <a:pos x="60" y="27"/>
                </a:cxn>
                <a:cxn ang="0">
                  <a:pos x="53" y="28"/>
                </a:cxn>
                <a:cxn ang="0">
                  <a:pos x="47" y="30"/>
                </a:cxn>
                <a:cxn ang="0">
                  <a:pos x="41" y="31"/>
                </a:cxn>
                <a:cxn ang="0">
                  <a:pos x="35" y="34"/>
                </a:cxn>
                <a:cxn ang="0">
                  <a:pos x="30" y="35"/>
                </a:cxn>
                <a:cxn ang="0">
                  <a:pos x="24" y="36"/>
                </a:cxn>
                <a:cxn ang="0">
                  <a:pos x="18" y="38"/>
                </a:cxn>
                <a:cxn ang="0">
                  <a:pos x="12" y="39"/>
                </a:cxn>
                <a:cxn ang="0">
                  <a:pos x="7" y="41"/>
                </a:cxn>
                <a:cxn ang="0">
                  <a:pos x="1" y="42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1" y="22"/>
                </a:cxn>
                <a:cxn ang="0">
                  <a:pos x="0" y="16"/>
                </a:cxn>
              </a:cxnLst>
              <a:rect l="0" t="0" r="r" b="b"/>
              <a:pathLst>
                <a:path w="73" h="42">
                  <a:moveTo>
                    <a:pt x="0" y="16"/>
                  </a:moveTo>
                  <a:lnTo>
                    <a:pt x="9" y="14"/>
                  </a:lnTo>
                  <a:lnTo>
                    <a:pt x="18" y="12"/>
                  </a:lnTo>
                  <a:lnTo>
                    <a:pt x="27" y="9"/>
                  </a:lnTo>
                  <a:lnTo>
                    <a:pt x="37" y="8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4" y="3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73" y="12"/>
                  </a:lnTo>
                  <a:lnTo>
                    <a:pt x="73" y="18"/>
                  </a:lnTo>
                  <a:lnTo>
                    <a:pt x="73" y="23"/>
                  </a:lnTo>
                  <a:lnTo>
                    <a:pt x="66" y="24"/>
                  </a:lnTo>
                  <a:lnTo>
                    <a:pt x="60" y="27"/>
                  </a:lnTo>
                  <a:lnTo>
                    <a:pt x="53" y="28"/>
                  </a:lnTo>
                  <a:lnTo>
                    <a:pt x="47" y="30"/>
                  </a:lnTo>
                  <a:lnTo>
                    <a:pt x="41" y="31"/>
                  </a:lnTo>
                  <a:lnTo>
                    <a:pt x="35" y="34"/>
                  </a:lnTo>
                  <a:lnTo>
                    <a:pt x="30" y="35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2" y="39"/>
                  </a:lnTo>
                  <a:lnTo>
                    <a:pt x="7" y="41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05" name="Freeform 37"/>
            <p:cNvSpPr>
              <a:spLocks/>
            </p:cNvSpPr>
            <p:nvPr/>
          </p:nvSpPr>
          <p:spPr bwMode="auto">
            <a:xfrm>
              <a:off x="4568" y="1608"/>
              <a:ext cx="34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13"/>
                </a:cxn>
                <a:cxn ang="0">
                  <a:pos x="18" y="12"/>
                </a:cxn>
                <a:cxn ang="0">
                  <a:pos x="26" y="9"/>
                </a:cxn>
                <a:cxn ang="0">
                  <a:pos x="35" y="7"/>
                </a:cxn>
                <a:cxn ang="0">
                  <a:pos x="43" y="6"/>
                </a:cxn>
                <a:cxn ang="0">
                  <a:pos x="51" y="4"/>
                </a:cxn>
                <a:cxn ang="0">
                  <a:pos x="60" y="3"/>
                </a:cxn>
                <a:cxn ang="0">
                  <a:pos x="68" y="0"/>
                </a:cxn>
                <a:cxn ang="0">
                  <a:pos x="68" y="6"/>
                </a:cxn>
                <a:cxn ang="0">
                  <a:pos x="68" y="12"/>
                </a:cxn>
                <a:cxn ang="0">
                  <a:pos x="68" y="18"/>
                </a:cxn>
                <a:cxn ang="0">
                  <a:pos x="68" y="23"/>
                </a:cxn>
                <a:cxn ang="0">
                  <a:pos x="61" y="24"/>
                </a:cxn>
                <a:cxn ang="0">
                  <a:pos x="56" y="27"/>
                </a:cxn>
                <a:cxn ang="0">
                  <a:pos x="49" y="28"/>
                </a:cxn>
                <a:cxn ang="0">
                  <a:pos x="42" y="30"/>
                </a:cxn>
                <a:cxn ang="0">
                  <a:pos x="37" y="31"/>
                </a:cxn>
                <a:cxn ang="0">
                  <a:pos x="32" y="32"/>
                </a:cxn>
                <a:cxn ang="0">
                  <a:pos x="27" y="34"/>
                </a:cxn>
                <a:cxn ang="0">
                  <a:pos x="22" y="35"/>
                </a:cxn>
                <a:cxn ang="0">
                  <a:pos x="17" y="37"/>
                </a:cxn>
                <a:cxn ang="0">
                  <a:pos x="12" y="38"/>
                </a:cxn>
                <a:cxn ang="0">
                  <a:pos x="6" y="39"/>
                </a:cxn>
                <a:cxn ang="0">
                  <a:pos x="2" y="41"/>
                </a:cxn>
                <a:cxn ang="0">
                  <a:pos x="2" y="35"/>
                </a:cxn>
                <a:cxn ang="0">
                  <a:pos x="2" y="28"/>
                </a:cxn>
                <a:cxn ang="0">
                  <a:pos x="2" y="21"/>
                </a:cxn>
                <a:cxn ang="0">
                  <a:pos x="0" y="15"/>
                </a:cxn>
              </a:cxnLst>
              <a:rect l="0" t="0" r="r" b="b"/>
              <a:pathLst>
                <a:path w="68" h="41">
                  <a:moveTo>
                    <a:pt x="0" y="15"/>
                  </a:moveTo>
                  <a:lnTo>
                    <a:pt x="8" y="13"/>
                  </a:lnTo>
                  <a:lnTo>
                    <a:pt x="18" y="12"/>
                  </a:lnTo>
                  <a:lnTo>
                    <a:pt x="26" y="9"/>
                  </a:lnTo>
                  <a:lnTo>
                    <a:pt x="35" y="7"/>
                  </a:lnTo>
                  <a:lnTo>
                    <a:pt x="43" y="6"/>
                  </a:lnTo>
                  <a:lnTo>
                    <a:pt x="51" y="4"/>
                  </a:lnTo>
                  <a:lnTo>
                    <a:pt x="60" y="3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68" y="12"/>
                  </a:lnTo>
                  <a:lnTo>
                    <a:pt x="68" y="18"/>
                  </a:lnTo>
                  <a:lnTo>
                    <a:pt x="68" y="23"/>
                  </a:lnTo>
                  <a:lnTo>
                    <a:pt x="61" y="24"/>
                  </a:lnTo>
                  <a:lnTo>
                    <a:pt x="56" y="27"/>
                  </a:lnTo>
                  <a:lnTo>
                    <a:pt x="49" y="28"/>
                  </a:lnTo>
                  <a:lnTo>
                    <a:pt x="42" y="30"/>
                  </a:lnTo>
                  <a:lnTo>
                    <a:pt x="37" y="31"/>
                  </a:lnTo>
                  <a:lnTo>
                    <a:pt x="32" y="32"/>
                  </a:lnTo>
                  <a:lnTo>
                    <a:pt x="27" y="34"/>
                  </a:lnTo>
                  <a:lnTo>
                    <a:pt x="22" y="35"/>
                  </a:lnTo>
                  <a:lnTo>
                    <a:pt x="17" y="37"/>
                  </a:lnTo>
                  <a:lnTo>
                    <a:pt x="12" y="38"/>
                  </a:lnTo>
                  <a:lnTo>
                    <a:pt x="6" y="39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2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06" name="Freeform 38"/>
            <p:cNvSpPr>
              <a:spLocks/>
            </p:cNvSpPr>
            <p:nvPr/>
          </p:nvSpPr>
          <p:spPr bwMode="auto">
            <a:xfrm>
              <a:off x="4571" y="1608"/>
              <a:ext cx="31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2"/>
                </a:cxn>
                <a:cxn ang="0">
                  <a:pos x="16" y="11"/>
                </a:cxn>
                <a:cxn ang="0">
                  <a:pos x="23" y="8"/>
                </a:cxn>
                <a:cxn ang="0">
                  <a:pos x="31" y="7"/>
                </a:cxn>
                <a:cxn ang="0">
                  <a:pos x="39" y="5"/>
                </a:cxn>
                <a:cxn ang="0">
                  <a:pos x="47" y="4"/>
                </a:cxn>
                <a:cxn ang="0">
                  <a:pos x="54" y="1"/>
                </a:cxn>
                <a:cxn ang="0">
                  <a:pos x="62" y="0"/>
                </a:cxn>
                <a:cxn ang="0">
                  <a:pos x="62" y="6"/>
                </a:cxn>
                <a:cxn ang="0">
                  <a:pos x="62" y="12"/>
                </a:cxn>
                <a:cxn ang="0">
                  <a:pos x="62" y="19"/>
                </a:cxn>
                <a:cxn ang="0">
                  <a:pos x="62" y="24"/>
                </a:cxn>
                <a:cxn ang="0">
                  <a:pos x="55" y="26"/>
                </a:cxn>
                <a:cxn ang="0">
                  <a:pos x="50" y="27"/>
                </a:cxn>
                <a:cxn ang="0">
                  <a:pos x="43" y="29"/>
                </a:cxn>
                <a:cxn ang="0">
                  <a:pos x="36" y="30"/>
                </a:cxn>
                <a:cxn ang="0">
                  <a:pos x="31" y="31"/>
                </a:cxn>
                <a:cxn ang="0">
                  <a:pos x="28" y="32"/>
                </a:cxn>
                <a:cxn ang="0">
                  <a:pos x="23" y="34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11" y="37"/>
                </a:cxn>
                <a:cxn ang="0">
                  <a:pos x="6" y="38"/>
                </a:cxn>
                <a:cxn ang="0">
                  <a:pos x="1" y="39"/>
                </a:cxn>
                <a:cxn ang="0">
                  <a:pos x="1" y="32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0" y="14"/>
                </a:cxn>
              </a:cxnLst>
              <a:rect l="0" t="0" r="r" b="b"/>
              <a:pathLst>
                <a:path w="62" h="39">
                  <a:moveTo>
                    <a:pt x="0" y="14"/>
                  </a:moveTo>
                  <a:lnTo>
                    <a:pt x="8" y="12"/>
                  </a:lnTo>
                  <a:lnTo>
                    <a:pt x="16" y="11"/>
                  </a:lnTo>
                  <a:lnTo>
                    <a:pt x="23" y="8"/>
                  </a:lnTo>
                  <a:lnTo>
                    <a:pt x="31" y="7"/>
                  </a:lnTo>
                  <a:lnTo>
                    <a:pt x="39" y="5"/>
                  </a:lnTo>
                  <a:lnTo>
                    <a:pt x="47" y="4"/>
                  </a:lnTo>
                  <a:lnTo>
                    <a:pt x="54" y="1"/>
                  </a:lnTo>
                  <a:lnTo>
                    <a:pt x="62" y="0"/>
                  </a:lnTo>
                  <a:lnTo>
                    <a:pt x="62" y="6"/>
                  </a:lnTo>
                  <a:lnTo>
                    <a:pt x="62" y="12"/>
                  </a:lnTo>
                  <a:lnTo>
                    <a:pt x="62" y="19"/>
                  </a:lnTo>
                  <a:lnTo>
                    <a:pt x="62" y="24"/>
                  </a:lnTo>
                  <a:lnTo>
                    <a:pt x="55" y="26"/>
                  </a:lnTo>
                  <a:lnTo>
                    <a:pt x="50" y="27"/>
                  </a:lnTo>
                  <a:lnTo>
                    <a:pt x="43" y="29"/>
                  </a:lnTo>
                  <a:lnTo>
                    <a:pt x="36" y="30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3" y="34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11" y="37"/>
                  </a:lnTo>
                  <a:lnTo>
                    <a:pt x="6" y="38"/>
                  </a:lnTo>
                  <a:lnTo>
                    <a:pt x="1" y="39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07" name="Freeform 39"/>
            <p:cNvSpPr>
              <a:spLocks/>
            </p:cNvSpPr>
            <p:nvPr/>
          </p:nvSpPr>
          <p:spPr bwMode="auto">
            <a:xfrm>
              <a:off x="4574" y="1608"/>
              <a:ext cx="28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7" y="12"/>
                </a:cxn>
                <a:cxn ang="0">
                  <a:pos x="14" y="11"/>
                </a:cxn>
                <a:cxn ang="0">
                  <a:pos x="21" y="8"/>
                </a:cxn>
                <a:cxn ang="0">
                  <a:pos x="29" y="7"/>
                </a:cxn>
                <a:cxn ang="0">
                  <a:pos x="36" y="5"/>
                </a:cxn>
                <a:cxn ang="0">
                  <a:pos x="43" y="4"/>
                </a:cxn>
                <a:cxn ang="0">
                  <a:pos x="49" y="1"/>
                </a:cxn>
                <a:cxn ang="0">
                  <a:pos x="56" y="0"/>
                </a:cxn>
                <a:cxn ang="0">
                  <a:pos x="56" y="6"/>
                </a:cxn>
                <a:cxn ang="0">
                  <a:pos x="56" y="12"/>
                </a:cxn>
                <a:cxn ang="0">
                  <a:pos x="56" y="19"/>
                </a:cxn>
                <a:cxn ang="0">
                  <a:pos x="56" y="24"/>
                </a:cxn>
                <a:cxn ang="0">
                  <a:pos x="51" y="26"/>
                </a:cxn>
                <a:cxn ang="0">
                  <a:pos x="44" y="28"/>
                </a:cxn>
                <a:cxn ang="0">
                  <a:pos x="37" y="29"/>
                </a:cxn>
                <a:cxn ang="0">
                  <a:pos x="31" y="30"/>
                </a:cxn>
                <a:cxn ang="0">
                  <a:pos x="23" y="31"/>
                </a:cxn>
                <a:cxn ang="0">
                  <a:pos x="16" y="34"/>
                </a:cxn>
                <a:cxn ang="0">
                  <a:pos x="9" y="35"/>
                </a:cxn>
                <a:cxn ang="0">
                  <a:pos x="1" y="37"/>
                </a:cxn>
                <a:cxn ang="0">
                  <a:pos x="1" y="31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0" y="13"/>
                </a:cxn>
              </a:cxnLst>
              <a:rect l="0" t="0" r="r" b="b"/>
              <a:pathLst>
                <a:path w="56" h="37">
                  <a:moveTo>
                    <a:pt x="0" y="13"/>
                  </a:moveTo>
                  <a:lnTo>
                    <a:pt x="7" y="12"/>
                  </a:lnTo>
                  <a:lnTo>
                    <a:pt x="14" y="11"/>
                  </a:lnTo>
                  <a:lnTo>
                    <a:pt x="21" y="8"/>
                  </a:lnTo>
                  <a:lnTo>
                    <a:pt x="29" y="7"/>
                  </a:lnTo>
                  <a:lnTo>
                    <a:pt x="36" y="5"/>
                  </a:lnTo>
                  <a:lnTo>
                    <a:pt x="43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56" y="6"/>
                  </a:lnTo>
                  <a:lnTo>
                    <a:pt x="56" y="12"/>
                  </a:lnTo>
                  <a:lnTo>
                    <a:pt x="56" y="19"/>
                  </a:lnTo>
                  <a:lnTo>
                    <a:pt x="56" y="24"/>
                  </a:lnTo>
                  <a:lnTo>
                    <a:pt x="51" y="26"/>
                  </a:lnTo>
                  <a:lnTo>
                    <a:pt x="44" y="28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23" y="31"/>
                  </a:lnTo>
                  <a:lnTo>
                    <a:pt x="16" y="34"/>
                  </a:lnTo>
                  <a:lnTo>
                    <a:pt x="9" y="35"/>
                  </a:lnTo>
                  <a:lnTo>
                    <a:pt x="1" y="37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08" name="Freeform 40"/>
            <p:cNvSpPr>
              <a:spLocks/>
            </p:cNvSpPr>
            <p:nvPr/>
          </p:nvSpPr>
          <p:spPr bwMode="auto">
            <a:xfrm>
              <a:off x="4577" y="1608"/>
              <a:ext cx="25" cy="1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12"/>
                </a:cxn>
                <a:cxn ang="0">
                  <a:pos x="12" y="9"/>
                </a:cxn>
                <a:cxn ang="0">
                  <a:pos x="18" y="8"/>
                </a:cxn>
                <a:cxn ang="0">
                  <a:pos x="25" y="6"/>
                </a:cxn>
                <a:cxn ang="0">
                  <a:pos x="31" y="5"/>
                </a:cxn>
                <a:cxn ang="0">
                  <a:pos x="38" y="4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0" y="6"/>
                </a:cxn>
                <a:cxn ang="0">
                  <a:pos x="50" y="12"/>
                </a:cxn>
                <a:cxn ang="0">
                  <a:pos x="50" y="19"/>
                </a:cxn>
                <a:cxn ang="0">
                  <a:pos x="50" y="24"/>
                </a:cxn>
                <a:cxn ang="0">
                  <a:pos x="45" y="26"/>
                </a:cxn>
                <a:cxn ang="0">
                  <a:pos x="38" y="28"/>
                </a:cxn>
                <a:cxn ang="0">
                  <a:pos x="31" y="29"/>
                </a:cxn>
                <a:cxn ang="0">
                  <a:pos x="25" y="30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7" y="35"/>
                </a:cxn>
                <a:cxn ang="0">
                  <a:pos x="1" y="36"/>
                </a:cxn>
                <a:cxn ang="0">
                  <a:pos x="1" y="30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0" y="13"/>
                </a:cxn>
              </a:cxnLst>
              <a:rect l="0" t="0" r="r" b="b"/>
              <a:pathLst>
                <a:path w="50" h="36">
                  <a:moveTo>
                    <a:pt x="0" y="13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18" y="8"/>
                  </a:lnTo>
                  <a:lnTo>
                    <a:pt x="25" y="6"/>
                  </a:lnTo>
                  <a:lnTo>
                    <a:pt x="31" y="5"/>
                  </a:lnTo>
                  <a:lnTo>
                    <a:pt x="38" y="4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0" y="6"/>
                  </a:lnTo>
                  <a:lnTo>
                    <a:pt x="50" y="12"/>
                  </a:lnTo>
                  <a:lnTo>
                    <a:pt x="50" y="19"/>
                  </a:lnTo>
                  <a:lnTo>
                    <a:pt x="50" y="24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1" y="29"/>
                  </a:lnTo>
                  <a:lnTo>
                    <a:pt x="25" y="30"/>
                  </a:lnTo>
                  <a:lnTo>
                    <a:pt x="19" y="31"/>
                  </a:lnTo>
                  <a:lnTo>
                    <a:pt x="14" y="32"/>
                  </a:lnTo>
                  <a:lnTo>
                    <a:pt x="7" y="35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09" name="Freeform 41"/>
            <p:cNvSpPr>
              <a:spLocks/>
            </p:cNvSpPr>
            <p:nvPr/>
          </p:nvSpPr>
          <p:spPr bwMode="auto">
            <a:xfrm>
              <a:off x="4579" y="1608"/>
              <a:ext cx="23" cy="1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6" y="0"/>
                </a:cxn>
                <a:cxn ang="0">
                  <a:pos x="46" y="26"/>
                </a:cxn>
                <a:cxn ang="0">
                  <a:pos x="21" y="30"/>
                </a:cxn>
                <a:cxn ang="0">
                  <a:pos x="3" y="35"/>
                </a:cxn>
                <a:cxn ang="0">
                  <a:pos x="0" y="12"/>
                </a:cxn>
              </a:cxnLst>
              <a:rect l="0" t="0" r="r" b="b"/>
              <a:pathLst>
                <a:path w="46" h="35">
                  <a:moveTo>
                    <a:pt x="0" y="12"/>
                  </a:moveTo>
                  <a:lnTo>
                    <a:pt x="46" y="0"/>
                  </a:lnTo>
                  <a:lnTo>
                    <a:pt x="46" y="26"/>
                  </a:lnTo>
                  <a:lnTo>
                    <a:pt x="21" y="30"/>
                  </a:lnTo>
                  <a:lnTo>
                    <a:pt x="3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10" name="Freeform 42"/>
            <p:cNvSpPr>
              <a:spLocks/>
            </p:cNvSpPr>
            <p:nvPr/>
          </p:nvSpPr>
          <p:spPr bwMode="auto">
            <a:xfrm>
              <a:off x="4551" y="1436"/>
              <a:ext cx="3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19" y="25"/>
                </a:cxn>
                <a:cxn ang="0">
                  <a:pos x="71" y="23"/>
                </a:cxn>
                <a:cxn ang="0">
                  <a:pos x="68" y="0"/>
                </a:cxn>
                <a:cxn ang="0">
                  <a:pos x="0" y="0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5"/>
                  </a:lnTo>
                  <a:lnTo>
                    <a:pt x="19" y="25"/>
                  </a:lnTo>
                  <a:lnTo>
                    <a:pt x="71" y="2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11" name="Freeform 43"/>
            <p:cNvSpPr>
              <a:spLocks/>
            </p:cNvSpPr>
            <p:nvPr/>
          </p:nvSpPr>
          <p:spPr bwMode="auto">
            <a:xfrm>
              <a:off x="4553" y="1436"/>
              <a:ext cx="34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10" y="25"/>
                </a:cxn>
                <a:cxn ang="0">
                  <a:pos x="13" y="25"/>
                </a:cxn>
                <a:cxn ang="0">
                  <a:pos x="18" y="25"/>
                </a:cxn>
                <a:cxn ang="0">
                  <a:pos x="25" y="25"/>
                </a:cxn>
                <a:cxn ang="0">
                  <a:pos x="30" y="25"/>
                </a:cxn>
                <a:cxn ang="0">
                  <a:pos x="37" y="25"/>
                </a:cxn>
                <a:cxn ang="0">
                  <a:pos x="43" y="24"/>
                </a:cxn>
                <a:cxn ang="0">
                  <a:pos x="49" y="24"/>
                </a:cxn>
                <a:cxn ang="0">
                  <a:pos x="55" y="24"/>
                </a:cxn>
                <a:cxn ang="0">
                  <a:pos x="62" y="23"/>
                </a:cxn>
                <a:cxn ang="0">
                  <a:pos x="67" y="23"/>
                </a:cxn>
                <a:cxn ang="0">
                  <a:pos x="66" y="17"/>
                </a:cxn>
                <a:cxn ang="0">
                  <a:pos x="66" y="12"/>
                </a:cxn>
                <a:cxn ang="0">
                  <a:pos x="65" y="6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5" y="25"/>
                  </a:lnTo>
                  <a:lnTo>
                    <a:pt x="30" y="25"/>
                  </a:lnTo>
                  <a:lnTo>
                    <a:pt x="37" y="25"/>
                  </a:lnTo>
                  <a:lnTo>
                    <a:pt x="43" y="24"/>
                  </a:lnTo>
                  <a:lnTo>
                    <a:pt x="49" y="24"/>
                  </a:lnTo>
                  <a:lnTo>
                    <a:pt x="55" y="24"/>
                  </a:lnTo>
                  <a:lnTo>
                    <a:pt x="62" y="23"/>
                  </a:lnTo>
                  <a:lnTo>
                    <a:pt x="67" y="23"/>
                  </a:lnTo>
                  <a:lnTo>
                    <a:pt x="66" y="17"/>
                  </a:lnTo>
                  <a:lnTo>
                    <a:pt x="66" y="12"/>
                  </a:lnTo>
                  <a:lnTo>
                    <a:pt x="65" y="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12" name="Freeform 44"/>
            <p:cNvSpPr>
              <a:spLocks/>
            </p:cNvSpPr>
            <p:nvPr/>
          </p:nvSpPr>
          <p:spPr bwMode="auto">
            <a:xfrm>
              <a:off x="4556" y="1436"/>
              <a:ext cx="3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6" y="25"/>
                </a:cxn>
                <a:cxn ang="0">
                  <a:pos x="22" y="25"/>
                </a:cxn>
                <a:cxn ang="0">
                  <a:pos x="28" y="25"/>
                </a:cxn>
                <a:cxn ang="0">
                  <a:pos x="33" y="25"/>
                </a:cxn>
                <a:cxn ang="0">
                  <a:pos x="39" y="24"/>
                </a:cxn>
                <a:cxn ang="0">
                  <a:pos x="45" y="24"/>
                </a:cxn>
                <a:cxn ang="0">
                  <a:pos x="51" y="24"/>
                </a:cxn>
                <a:cxn ang="0">
                  <a:pos x="57" y="23"/>
                </a:cxn>
                <a:cxn ang="0">
                  <a:pos x="62" y="23"/>
                </a:cxn>
                <a:cxn ang="0">
                  <a:pos x="61" y="17"/>
                </a:cxn>
                <a:cxn ang="0">
                  <a:pos x="61" y="12"/>
                </a:cxn>
                <a:cxn ang="0">
                  <a:pos x="60" y="6"/>
                </a:cxn>
                <a:cxn ang="0">
                  <a:pos x="59" y="0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62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2" y="25"/>
                  </a:lnTo>
                  <a:lnTo>
                    <a:pt x="28" y="25"/>
                  </a:lnTo>
                  <a:lnTo>
                    <a:pt x="33" y="25"/>
                  </a:lnTo>
                  <a:lnTo>
                    <a:pt x="39" y="24"/>
                  </a:lnTo>
                  <a:lnTo>
                    <a:pt x="45" y="24"/>
                  </a:lnTo>
                  <a:lnTo>
                    <a:pt x="51" y="24"/>
                  </a:lnTo>
                  <a:lnTo>
                    <a:pt x="57" y="23"/>
                  </a:lnTo>
                  <a:lnTo>
                    <a:pt x="62" y="23"/>
                  </a:lnTo>
                  <a:lnTo>
                    <a:pt x="61" y="17"/>
                  </a:lnTo>
                  <a:lnTo>
                    <a:pt x="61" y="12"/>
                  </a:lnTo>
                  <a:lnTo>
                    <a:pt x="60" y="6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13" name="Freeform 45"/>
            <p:cNvSpPr>
              <a:spLocks/>
            </p:cNvSpPr>
            <p:nvPr/>
          </p:nvSpPr>
          <p:spPr bwMode="auto">
            <a:xfrm>
              <a:off x="4557" y="1436"/>
              <a:ext cx="3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6" y="25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32" y="25"/>
                </a:cxn>
                <a:cxn ang="0">
                  <a:pos x="38" y="24"/>
                </a:cxn>
                <a:cxn ang="0">
                  <a:pos x="42" y="24"/>
                </a:cxn>
                <a:cxn ang="0">
                  <a:pos x="48" y="24"/>
                </a:cxn>
                <a:cxn ang="0">
                  <a:pos x="53" y="23"/>
                </a:cxn>
                <a:cxn ang="0">
                  <a:pos x="58" y="23"/>
                </a:cxn>
                <a:cxn ang="0">
                  <a:pos x="57" y="17"/>
                </a:cxn>
                <a:cxn ang="0">
                  <a:pos x="57" y="12"/>
                </a:cxn>
                <a:cxn ang="0">
                  <a:pos x="56" y="6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8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6" y="25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32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57" y="17"/>
                  </a:lnTo>
                  <a:lnTo>
                    <a:pt x="57" y="12"/>
                  </a:lnTo>
                  <a:lnTo>
                    <a:pt x="56" y="6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14" name="Freeform 46"/>
            <p:cNvSpPr>
              <a:spLocks/>
            </p:cNvSpPr>
            <p:nvPr/>
          </p:nvSpPr>
          <p:spPr bwMode="auto">
            <a:xfrm>
              <a:off x="4560" y="1436"/>
              <a:ext cx="2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20" y="25"/>
                </a:cxn>
                <a:cxn ang="0">
                  <a:pos x="24" y="25"/>
                </a:cxn>
                <a:cxn ang="0">
                  <a:pos x="30" y="25"/>
                </a:cxn>
                <a:cxn ang="0">
                  <a:pos x="35" y="24"/>
                </a:cxn>
                <a:cxn ang="0">
                  <a:pos x="39" y="24"/>
                </a:cxn>
                <a:cxn ang="0">
                  <a:pos x="45" y="24"/>
                </a:cxn>
                <a:cxn ang="0">
                  <a:pos x="50" y="23"/>
                </a:cxn>
                <a:cxn ang="0">
                  <a:pos x="54" y="23"/>
                </a:cxn>
                <a:cxn ang="0">
                  <a:pos x="53" y="17"/>
                </a:cxn>
                <a:cxn ang="0">
                  <a:pos x="53" y="12"/>
                </a:cxn>
                <a:cxn ang="0">
                  <a:pos x="52" y="6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45" y="24"/>
                  </a:lnTo>
                  <a:lnTo>
                    <a:pt x="50" y="23"/>
                  </a:lnTo>
                  <a:lnTo>
                    <a:pt x="54" y="23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2" y="6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15" name="Freeform 47"/>
            <p:cNvSpPr>
              <a:spLocks/>
            </p:cNvSpPr>
            <p:nvPr/>
          </p:nvSpPr>
          <p:spPr bwMode="auto">
            <a:xfrm>
              <a:off x="4561" y="1436"/>
              <a:ext cx="2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5" y="25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8" y="25"/>
                </a:cxn>
                <a:cxn ang="0">
                  <a:pos x="33" y="24"/>
                </a:cxn>
                <a:cxn ang="0">
                  <a:pos x="36" y="24"/>
                </a:cxn>
                <a:cxn ang="0">
                  <a:pos x="41" y="24"/>
                </a:cxn>
                <a:cxn ang="0">
                  <a:pos x="46" y="23"/>
                </a:cxn>
                <a:cxn ang="0">
                  <a:pos x="50" y="23"/>
                </a:cxn>
                <a:cxn ang="0">
                  <a:pos x="49" y="17"/>
                </a:cxn>
                <a:cxn ang="0">
                  <a:pos x="49" y="12"/>
                </a:cxn>
                <a:cxn ang="0">
                  <a:pos x="48" y="6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0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8" y="25"/>
                  </a:lnTo>
                  <a:lnTo>
                    <a:pt x="33" y="24"/>
                  </a:lnTo>
                  <a:lnTo>
                    <a:pt x="36" y="24"/>
                  </a:lnTo>
                  <a:lnTo>
                    <a:pt x="41" y="24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49" y="17"/>
                  </a:lnTo>
                  <a:lnTo>
                    <a:pt x="49" y="12"/>
                  </a:lnTo>
                  <a:lnTo>
                    <a:pt x="48" y="6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16" name="Freeform 48"/>
            <p:cNvSpPr>
              <a:spLocks/>
            </p:cNvSpPr>
            <p:nvPr/>
          </p:nvSpPr>
          <p:spPr bwMode="auto">
            <a:xfrm>
              <a:off x="4564" y="1436"/>
              <a:ext cx="2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11" y="25"/>
                </a:cxn>
                <a:cxn ang="0">
                  <a:pos x="14" y="25"/>
                </a:cxn>
                <a:cxn ang="0">
                  <a:pos x="22" y="25"/>
                </a:cxn>
                <a:cxn ang="0">
                  <a:pos x="30" y="24"/>
                </a:cxn>
                <a:cxn ang="0">
                  <a:pos x="38" y="24"/>
                </a:cxn>
                <a:cxn ang="0">
                  <a:pos x="46" y="23"/>
                </a:cxn>
                <a:cxn ang="0">
                  <a:pos x="45" y="17"/>
                </a:cxn>
                <a:cxn ang="0">
                  <a:pos x="45" y="12"/>
                </a:cxn>
                <a:cxn ang="0">
                  <a:pos x="44" y="6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46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22" y="25"/>
                  </a:lnTo>
                  <a:lnTo>
                    <a:pt x="30" y="24"/>
                  </a:lnTo>
                  <a:lnTo>
                    <a:pt x="38" y="24"/>
                  </a:lnTo>
                  <a:lnTo>
                    <a:pt x="46" y="23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4" y="6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17" name="Freeform 49"/>
            <p:cNvSpPr>
              <a:spLocks/>
            </p:cNvSpPr>
            <p:nvPr/>
          </p:nvSpPr>
          <p:spPr bwMode="auto">
            <a:xfrm>
              <a:off x="4566" y="1436"/>
              <a:ext cx="2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1" y="25"/>
                </a:cxn>
                <a:cxn ang="0">
                  <a:pos x="19" y="25"/>
                </a:cxn>
                <a:cxn ang="0">
                  <a:pos x="26" y="24"/>
                </a:cxn>
                <a:cxn ang="0">
                  <a:pos x="34" y="24"/>
                </a:cxn>
                <a:cxn ang="0">
                  <a:pos x="41" y="23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39" y="6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34" y="24"/>
                  </a:lnTo>
                  <a:lnTo>
                    <a:pt x="41" y="23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9" y="6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18" name="Freeform 50"/>
            <p:cNvSpPr>
              <a:spLocks/>
            </p:cNvSpPr>
            <p:nvPr/>
          </p:nvSpPr>
          <p:spPr bwMode="auto">
            <a:xfrm>
              <a:off x="4568" y="1436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2" y="25"/>
                </a:cxn>
                <a:cxn ang="0">
                  <a:pos x="19" y="25"/>
                </a:cxn>
                <a:cxn ang="0">
                  <a:pos x="26" y="24"/>
                </a:cxn>
                <a:cxn ang="0">
                  <a:pos x="33" y="24"/>
                </a:cxn>
                <a:cxn ang="0">
                  <a:pos x="38" y="23"/>
                </a:cxn>
                <a:cxn ang="0">
                  <a:pos x="37" y="17"/>
                </a:cxn>
                <a:cxn ang="0">
                  <a:pos x="37" y="12"/>
                </a:cxn>
                <a:cxn ang="0">
                  <a:pos x="36" y="6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8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33" y="24"/>
                  </a:lnTo>
                  <a:lnTo>
                    <a:pt x="38" y="23"/>
                  </a:lnTo>
                  <a:lnTo>
                    <a:pt x="37" y="17"/>
                  </a:lnTo>
                  <a:lnTo>
                    <a:pt x="37" y="12"/>
                  </a:lnTo>
                  <a:lnTo>
                    <a:pt x="36" y="6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19" name="Freeform 51"/>
            <p:cNvSpPr>
              <a:spLocks/>
            </p:cNvSpPr>
            <p:nvPr/>
          </p:nvSpPr>
          <p:spPr bwMode="auto">
            <a:xfrm>
              <a:off x="4570" y="1436"/>
              <a:ext cx="1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8" y="25"/>
                </a:cxn>
                <a:cxn ang="0">
                  <a:pos x="10" y="25"/>
                </a:cxn>
                <a:cxn ang="0">
                  <a:pos x="16" y="25"/>
                </a:cxn>
                <a:cxn ang="0">
                  <a:pos x="22" y="24"/>
                </a:cxn>
                <a:cxn ang="0">
                  <a:pos x="28" y="24"/>
                </a:cxn>
                <a:cxn ang="0">
                  <a:pos x="33" y="23"/>
                </a:cxn>
                <a:cxn ang="0">
                  <a:pos x="32" y="17"/>
                </a:cxn>
                <a:cxn ang="0">
                  <a:pos x="32" y="12"/>
                </a:cxn>
                <a:cxn ang="0">
                  <a:pos x="31" y="6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3" y="23"/>
                  </a:lnTo>
                  <a:lnTo>
                    <a:pt x="32" y="17"/>
                  </a:lnTo>
                  <a:lnTo>
                    <a:pt x="32" y="12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20" name="Freeform 52"/>
            <p:cNvSpPr>
              <a:spLocks/>
            </p:cNvSpPr>
            <p:nvPr/>
          </p:nvSpPr>
          <p:spPr bwMode="auto">
            <a:xfrm>
              <a:off x="4572" y="1436"/>
              <a:ext cx="15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5" y="25"/>
                </a:cxn>
                <a:cxn ang="0">
                  <a:pos x="7" y="25"/>
                </a:cxn>
                <a:cxn ang="0">
                  <a:pos x="10" y="25"/>
                </a:cxn>
                <a:cxn ang="0">
                  <a:pos x="14" y="25"/>
                </a:cxn>
                <a:cxn ang="0">
                  <a:pos x="20" y="24"/>
                </a:cxn>
                <a:cxn ang="0">
                  <a:pos x="25" y="24"/>
                </a:cxn>
                <a:cxn ang="0">
                  <a:pos x="29" y="23"/>
                </a:cxn>
                <a:cxn ang="0">
                  <a:pos x="28" y="17"/>
                </a:cxn>
                <a:cxn ang="0">
                  <a:pos x="28" y="12"/>
                </a:cxn>
                <a:cxn ang="0">
                  <a:pos x="27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29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5"/>
                  </a:lnTo>
                  <a:lnTo>
                    <a:pt x="20" y="24"/>
                  </a:lnTo>
                  <a:lnTo>
                    <a:pt x="25" y="24"/>
                  </a:lnTo>
                  <a:lnTo>
                    <a:pt x="29" y="23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27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21" name="Freeform 53"/>
            <p:cNvSpPr>
              <a:spLocks/>
            </p:cNvSpPr>
            <p:nvPr/>
          </p:nvSpPr>
          <p:spPr bwMode="auto">
            <a:xfrm>
              <a:off x="4574" y="143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9" y="25"/>
                </a:cxn>
                <a:cxn ang="0">
                  <a:pos x="25" y="23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25"/>
                  </a:lnTo>
                  <a:lnTo>
                    <a:pt x="9" y="25"/>
                  </a:lnTo>
                  <a:lnTo>
                    <a:pt x="25" y="23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22" name="Freeform 54"/>
            <p:cNvSpPr>
              <a:spLocks/>
            </p:cNvSpPr>
            <p:nvPr/>
          </p:nvSpPr>
          <p:spPr bwMode="auto">
            <a:xfrm>
              <a:off x="457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10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23" name="Freeform 55"/>
            <p:cNvSpPr>
              <a:spLocks/>
            </p:cNvSpPr>
            <p:nvPr/>
          </p:nvSpPr>
          <p:spPr bwMode="auto">
            <a:xfrm>
              <a:off x="4574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8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8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24" name="Freeform 56"/>
            <p:cNvSpPr>
              <a:spLocks/>
            </p:cNvSpPr>
            <p:nvPr/>
          </p:nvSpPr>
          <p:spPr bwMode="auto">
            <a:xfrm>
              <a:off x="4572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43" y="291"/>
                </a:cxn>
                <a:cxn ang="0">
                  <a:pos x="39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43" y="291"/>
                  </a:lnTo>
                  <a:lnTo>
                    <a:pt x="39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25" name="Freeform 57"/>
            <p:cNvSpPr>
              <a:spLocks/>
            </p:cNvSpPr>
            <p:nvPr/>
          </p:nvSpPr>
          <p:spPr bwMode="auto">
            <a:xfrm>
              <a:off x="4570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8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8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26" name="Freeform 58"/>
            <p:cNvSpPr>
              <a:spLocks/>
            </p:cNvSpPr>
            <p:nvPr/>
          </p:nvSpPr>
          <p:spPr bwMode="auto">
            <a:xfrm>
              <a:off x="4568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6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6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27" name="Freeform 59"/>
            <p:cNvSpPr>
              <a:spLocks/>
            </p:cNvSpPr>
            <p:nvPr/>
          </p:nvSpPr>
          <p:spPr bwMode="auto">
            <a:xfrm>
              <a:off x="456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28" name="Freeform 60"/>
            <p:cNvSpPr>
              <a:spLocks/>
            </p:cNvSpPr>
            <p:nvPr/>
          </p:nvSpPr>
          <p:spPr bwMode="auto">
            <a:xfrm>
              <a:off x="4564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29" name="Freeform 61"/>
            <p:cNvSpPr>
              <a:spLocks/>
            </p:cNvSpPr>
            <p:nvPr/>
          </p:nvSpPr>
          <p:spPr bwMode="auto">
            <a:xfrm>
              <a:off x="4561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30" name="Freeform 62"/>
            <p:cNvSpPr>
              <a:spLocks/>
            </p:cNvSpPr>
            <p:nvPr/>
          </p:nvSpPr>
          <p:spPr bwMode="auto">
            <a:xfrm>
              <a:off x="4560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31" name="Freeform 63"/>
            <p:cNvSpPr>
              <a:spLocks/>
            </p:cNvSpPr>
            <p:nvPr/>
          </p:nvSpPr>
          <p:spPr bwMode="auto">
            <a:xfrm>
              <a:off x="4557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32" name="Freeform 64"/>
            <p:cNvSpPr>
              <a:spLocks/>
            </p:cNvSpPr>
            <p:nvPr/>
          </p:nvSpPr>
          <p:spPr bwMode="auto">
            <a:xfrm>
              <a:off x="455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7" y="294"/>
                </a:cxn>
                <a:cxn ang="0">
                  <a:pos x="32" y="295"/>
                </a:cxn>
                <a:cxn ang="0">
                  <a:pos x="27" y="297"/>
                </a:cxn>
                <a:cxn ang="0">
                  <a:pos x="25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7" y="294"/>
                  </a:lnTo>
                  <a:lnTo>
                    <a:pt x="32" y="295"/>
                  </a:lnTo>
                  <a:lnTo>
                    <a:pt x="27" y="297"/>
                  </a:lnTo>
                  <a:lnTo>
                    <a:pt x="25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33" name="Freeform 65"/>
            <p:cNvSpPr>
              <a:spLocks/>
            </p:cNvSpPr>
            <p:nvPr/>
          </p:nvSpPr>
          <p:spPr bwMode="auto">
            <a:xfrm>
              <a:off x="4553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11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34" name="Freeform 66"/>
            <p:cNvSpPr>
              <a:spLocks/>
            </p:cNvSpPr>
            <p:nvPr/>
          </p:nvSpPr>
          <p:spPr bwMode="auto">
            <a:xfrm>
              <a:off x="4575" y="1129"/>
              <a:ext cx="471" cy="52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3" y="0"/>
                </a:cxn>
                <a:cxn ang="0">
                  <a:pos x="932" y="53"/>
                </a:cxn>
                <a:cxn ang="0">
                  <a:pos x="943" y="958"/>
                </a:cxn>
                <a:cxn ang="0">
                  <a:pos x="839" y="962"/>
                </a:cxn>
                <a:cxn ang="0">
                  <a:pos x="233" y="1045"/>
                </a:cxn>
                <a:cxn ang="0">
                  <a:pos x="53" y="1004"/>
                </a:cxn>
                <a:cxn ang="0">
                  <a:pos x="53" y="970"/>
                </a:cxn>
                <a:cxn ang="0">
                  <a:pos x="6" y="970"/>
                </a:cxn>
                <a:cxn ang="0">
                  <a:pos x="0" y="24"/>
                </a:cxn>
              </a:cxnLst>
              <a:rect l="0" t="0" r="r" b="b"/>
              <a:pathLst>
                <a:path w="943" h="1045">
                  <a:moveTo>
                    <a:pt x="0" y="24"/>
                  </a:moveTo>
                  <a:lnTo>
                    <a:pt x="233" y="0"/>
                  </a:lnTo>
                  <a:lnTo>
                    <a:pt x="932" y="53"/>
                  </a:lnTo>
                  <a:lnTo>
                    <a:pt x="943" y="958"/>
                  </a:lnTo>
                  <a:lnTo>
                    <a:pt x="839" y="962"/>
                  </a:lnTo>
                  <a:lnTo>
                    <a:pt x="233" y="1045"/>
                  </a:lnTo>
                  <a:lnTo>
                    <a:pt x="53" y="1004"/>
                  </a:lnTo>
                  <a:lnTo>
                    <a:pt x="53" y="970"/>
                  </a:lnTo>
                  <a:lnTo>
                    <a:pt x="6" y="97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35" name="Freeform 67"/>
            <p:cNvSpPr>
              <a:spLocks/>
            </p:cNvSpPr>
            <p:nvPr/>
          </p:nvSpPr>
          <p:spPr bwMode="auto">
            <a:xfrm>
              <a:off x="4716" y="1026"/>
              <a:ext cx="723" cy="671"/>
            </a:xfrm>
            <a:custGeom>
              <a:avLst/>
              <a:gdLst/>
              <a:ahLst/>
              <a:cxnLst>
                <a:cxn ang="0">
                  <a:pos x="832" y="8"/>
                </a:cxn>
                <a:cxn ang="0">
                  <a:pos x="888" y="24"/>
                </a:cxn>
                <a:cxn ang="0">
                  <a:pos x="937" y="38"/>
                </a:cxn>
                <a:cxn ang="0">
                  <a:pos x="977" y="55"/>
                </a:cxn>
                <a:cxn ang="0">
                  <a:pos x="1013" y="76"/>
                </a:cxn>
                <a:cxn ang="0">
                  <a:pos x="1044" y="105"/>
                </a:cxn>
                <a:cxn ang="0">
                  <a:pos x="1073" y="143"/>
                </a:cxn>
                <a:cxn ang="0">
                  <a:pos x="1102" y="192"/>
                </a:cxn>
                <a:cxn ang="0">
                  <a:pos x="1430" y="409"/>
                </a:cxn>
                <a:cxn ang="0">
                  <a:pos x="1445" y="564"/>
                </a:cxn>
                <a:cxn ang="0">
                  <a:pos x="1446" y="728"/>
                </a:cxn>
                <a:cxn ang="0">
                  <a:pos x="1436" y="885"/>
                </a:cxn>
                <a:cxn ang="0">
                  <a:pos x="1421" y="1020"/>
                </a:cxn>
                <a:cxn ang="0">
                  <a:pos x="972" y="1138"/>
                </a:cxn>
                <a:cxn ang="0">
                  <a:pos x="1020" y="1154"/>
                </a:cxn>
                <a:cxn ang="0">
                  <a:pos x="1058" y="1171"/>
                </a:cxn>
                <a:cxn ang="0">
                  <a:pos x="1085" y="1190"/>
                </a:cxn>
                <a:cxn ang="0">
                  <a:pos x="1103" y="1210"/>
                </a:cxn>
                <a:cxn ang="0">
                  <a:pos x="1107" y="1231"/>
                </a:cxn>
                <a:cxn ang="0">
                  <a:pos x="1099" y="1253"/>
                </a:cxn>
                <a:cxn ang="0">
                  <a:pos x="1076" y="1275"/>
                </a:cxn>
                <a:cxn ang="0">
                  <a:pos x="1037" y="1298"/>
                </a:cxn>
                <a:cxn ang="0">
                  <a:pos x="609" y="1324"/>
                </a:cxn>
                <a:cxn ang="0">
                  <a:pos x="566" y="1324"/>
                </a:cxn>
                <a:cxn ang="0">
                  <a:pos x="516" y="1326"/>
                </a:cxn>
                <a:cxn ang="0">
                  <a:pos x="463" y="1327"/>
                </a:cxn>
                <a:cxn ang="0">
                  <a:pos x="409" y="1324"/>
                </a:cxn>
                <a:cxn ang="0">
                  <a:pos x="356" y="1319"/>
                </a:cxn>
                <a:cxn ang="0">
                  <a:pos x="309" y="1308"/>
                </a:cxn>
                <a:cxn ang="0">
                  <a:pos x="269" y="1292"/>
                </a:cxn>
                <a:cxn ang="0">
                  <a:pos x="238" y="1267"/>
                </a:cxn>
                <a:cxn ang="0">
                  <a:pos x="340" y="1228"/>
                </a:cxn>
                <a:cxn ang="0">
                  <a:pos x="353" y="1163"/>
                </a:cxn>
                <a:cxn ang="0">
                  <a:pos x="276" y="1121"/>
                </a:cxn>
                <a:cxn ang="0">
                  <a:pos x="249" y="1117"/>
                </a:cxn>
                <a:cxn ang="0">
                  <a:pos x="220" y="1113"/>
                </a:cxn>
                <a:cxn ang="0">
                  <a:pos x="190" y="1106"/>
                </a:cxn>
                <a:cxn ang="0">
                  <a:pos x="158" y="1098"/>
                </a:cxn>
                <a:cxn ang="0">
                  <a:pos x="124" y="1086"/>
                </a:cxn>
                <a:cxn ang="0">
                  <a:pos x="87" y="1072"/>
                </a:cxn>
                <a:cxn ang="0">
                  <a:pos x="48" y="1056"/>
                </a:cxn>
                <a:cxn ang="0">
                  <a:pos x="10" y="934"/>
                </a:cxn>
                <a:cxn ang="0">
                  <a:pos x="1" y="727"/>
                </a:cxn>
                <a:cxn ang="0">
                  <a:pos x="1" y="532"/>
                </a:cxn>
                <a:cxn ang="0">
                  <a:pos x="14" y="339"/>
                </a:cxn>
                <a:cxn ang="0">
                  <a:pos x="45" y="135"/>
                </a:cxn>
                <a:cxn ang="0">
                  <a:pos x="92" y="124"/>
                </a:cxn>
                <a:cxn ang="0">
                  <a:pos x="139" y="114"/>
                </a:cxn>
                <a:cxn ang="0">
                  <a:pos x="186" y="104"/>
                </a:cxn>
                <a:cxn ang="0">
                  <a:pos x="233" y="94"/>
                </a:cxn>
                <a:cxn ang="0">
                  <a:pos x="280" y="86"/>
                </a:cxn>
                <a:cxn ang="0">
                  <a:pos x="327" y="77"/>
                </a:cxn>
                <a:cxn ang="0">
                  <a:pos x="375" y="69"/>
                </a:cxn>
                <a:cxn ang="0">
                  <a:pos x="422" y="61"/>
                </a:cxn>
                <a:cxn ang="0">
                  <a:pos x="469" y="53"/>
                </a:cxn>
                <a:cxn ang="0">
                  <a:pos x="516" y="45"/>
                </a:cxn>
                <a:cxn ang="0">
                  <a:pos x="564" y="38"/>
                </a:cxn>
                <a:cxn ang="0">
                  <a:pos x="611" y="30"/>
                </a:cxn>
                <a:cxn ang="0">
                  <a:pos x="658" y="23"/>
                </a:cxn>
                <a:cxn ang="0">
                  <a:pos x="705" y="15"/>
                </a:cxn>
                <a:cxn ang="0">
                  <a:pos x="752" y="8"/>
                </a:cxn>
                <a:cxn ang="0">
                  <a:pos x="800" y="0"/>
                </a:cxn>
              </a:cxnLst>
              <a:rect l="0" t="0" r="r" b="b"/>
              <a:pathLst>
                <a:path w="1447" h="1343">
                  <a:moveTo>
                    <a:pt x="800" y="0"/>
                  </a:moveTo>
                  <a:lnTo>
                    <a:pt x="832" y="8"/>
                  </a:lnTo>
                  <a:lnTo>
                    <a:pt x="862" y="16"/>
                  </a:lnTo>
                  <a:lnTo>
                    <a:pt x="888" y="24"/>
                  </a:lnTo>
                  <a:lnTo>
                    <a:pt x="914" y="31"/>
                  </a:lnTo>
                  <a:lnTo>
                    <a:pt x="937" y="38"/>
                  </a:lnTo>
                  <a:lnTo>
                    <a:pt x="958" y="46"/>
                  </a:lnTo>
                  <a:lnTo>
                    <a:pt x="977" y="55"/>
                  </a:lnTo>
                  <a:lnTo>
                    <a:pt x="996" y="64"/>
                  </a:lnTo>
                  <a:lnTo>
                    <a:pt x="1013" y="76"/>
                  </a:lnTo>
                  <a:lnTo>
                    <a:pt x="1029" y="89"/>
                  </a:lnTo>
                  <a:lnTo>
                    <a:pt x="1044" y="105"/>
                  </a:lnTo>
                  <a:lnTo>
                    <a:pt x="1059" y="122"/>
                  </a:lnTo>
                  <a:lnTo>
                    <a:pt x="1073" y="143"/>
                  </a:lnTo>
                  <a:lnTo>
                    <a:pt x="1088" y="166"/>
                  </a:lnTo>
                  <a:lnTo>
                    <a:pt x="1102" y="192"/>
                  </a:lnTo>
                  <a:lnTo>
                    <a:pt x="1115" y="223"/>
                  </a:lnTo>
                  <a:lnTo>
                    <a:pt x="1430" y="409"/>
                  </a:lnTo>
                  <a:lnTo>
                    <a:pt x="1439" y="485"/>
                  </a:lnTo>
                  <a:lnTo>
                    <a:pt x="1445" y="564"/>
                  </a:lnTo>
                  <a:lnTo>
                    <a:pt x="1447" y="646"/>
                  </a:lnTo>
                  <a:lnTo>
                    <a:pt x="1446" y="728"/>
                  </a:lnTo>
                  <a:lnTo>
                    <a:pt x="1441" y="809"/>
                  </a:lnTo>
                  <a:lnTo>
                    <a:pt x="1436" y="885"/>
                  </a:lnTo>
                  <a:lnTo>
                    <a:pt x="1429" y="956"/>
                  </a:lnTo>
                  <a:lnTo>
                    <a:pt x="1421" y="1020"/>
                  </a:lnTo>
                  <a:lnTo>
                    <a:pt x="1128" y="1075"/>
                  </a:lnTo>
                  <a:lnTo>
                    <a:pt x="972" y="1138"/>
                  </a:lnTo>
                  <a:lnTo>
                    <a:pt x="997" y="1146"/>
                  </a:lnTo>
                  <a:lnTo>
                    <a:pt x="1020" y="1154"/>
                  </a:lnTo>
                  <a:lnTo>
                    <a:pt x="1039" y="1162"/>
                  </a:lnTo>
                  <a:lnTo>
                    <a:pt x="1058" y="1171"/>
                  </a:lnTo>
                  <a:lnTo>
                    <a:pt x="1073" y="1181"/>
                  </a:lnTo>
                  <a:lnTo>
                    <a:pt x="1085" y="1190"/>
                  </a:lnTo>
                  <a:lnTo>
                    <a:pt x="1096" y="1200"/>
                  </a:lnTo>
                  <a:lnTo>
                    <a:pt x="1103" y="1210"/>
                  </a:lnTo>
                  <a:lnTo>
                    <a:pt x="1107" y="1221"/>
                  </a:lnTo>
                  <a:lnTo>
                    <a:pt x="1107" y="1231"/>
                  </a:lnTo>
                  <a:lnTo>
                    <a:pt x="1105" y="1243"/>
                  </a:lnTo>
                  <a:lnTo>
                    <a:pt x="1099" y="1253"/>
                  </a:lnTo>
                  <a:lnTo>
                    <a:pt x="1090" y="1265"/>
                  </a:lnTo>
                  <a:lnTo>
                    <a:pt x="1076" y="1275"/>
                  </a:lnTo>
                  <a:lnTo>
                    <a:pt x="1059" y="1286"/>
                  </a:lnTo>
                  <a:lnTo>
                    <a:pt x="1037" y="1298"/>
                  </a:lnTo>
                  <a:lnTo>
                    <a:pt x="879" y="1343"/>
                  </a:lnTo>
                  <a:lnTo>
                    <a:pt x="609" y="1324"/>
                  </a:lnTo>
                  <a:lnTo>
                    <a:pt x="588" y="1324"/>
                  </a:lnTo>
                  <a:lnTo>
                    <a:pt x="566" y="1324"/>
                  </a:lnTo>
                  <a:lnTo>
                    <a:pt x="542" y="1326"/>
                  </a:lnTo>
                  <a:lnTo>
                    <a:pt x="516" y="1326"/>
                  </a:lnTo>
                  <a:lnTo>
                    <a:pt x="490" y="1327"/>
                  </a:lnTo>
                  <a:lnTo>
                    <a:pt x="463" y="1327"/>
                  </a:lnTo>
                  <a:lnTo>
                    <a:pt x="436" y="1326"/>
                  </a:lnTo>
                  <a:lnTo>
                    <a:pt x="409" y="1324"/>
                  </a:lnTo>
                  <a:lnTo>
                    <a:pt x="383" y="1322"/>
                  </a:lnTo>
                  <a:lnTo>
                    <a:pt x="356" y="1319"/>
                  </a:lnTo>
                  <a:lnTo>
                    <a:pt x="332" y="1315"/>
                  </a:lnTo>
                  <a:lnTo>
                    <a:pt x="309" y="1308"/>
                  </a:lnTo>
                  <a:lnTo>
                    <a:pt x="287" y="1301"/>
                  </a:lnTo>
                  <a:lnTo>
                    <a:pt x="269" y="1292"/>
                  </a:lnTo>
                  <a:lnTo>
                    <a:pt x="251" y="1281"/>
                  </a:lnTo>
                  <a:lnTo>
                    <a:pt x="238" y="1267"/>
                  </a:lnTo>
                  <a:lnTo>
                    <a:pt x="271" y="1248"/>
                  </a:lnTo>
                  <a:lnTo>
                    <a:pt x="340" y="1228"/>
                  </a:lnTo>
                  <a:lnTo>
                    <a:pt x="390" y="1191"/>
                  </a:lnTo>
                  <a:lnTo>
                    <a:pt x="353" y="1163"/>
                  </a:lnTo>
                  <a:lnTo>
                    <a:pt x="288" y="1122"/>
                  </a:lnTo>
                  <a:lnTo>
                    <a:pt x="276" y="1121"/>
                  </a:lnTo>
                  <a:lnTo>
                    <a:pt x="263" y="1118"/>
                  </a:lnTo>
                  <a:lnTo>
                    <a:pt x="249" y="1117"/>
                  </a:lnTo>
                  <a:lnTo>
                    <a:pt x="235" y="1115"/>
                  </a:lnTo>
                  <a:lnTo>
                    <a:pt x="220" y="1113"/>
                  </a:lnTo>
                  <a:lnTo>
                    <a:pt x="205" y="1109"/>
                  </a:lnTo>
                  <a:lnTo>
                    <a:pt x="190" y="1106"/>
                  </a:lnTo>
                  <a:lnTo>
                    <a:pt x="174" y="1102"/>
                  </a:lnTo>
                  <a:lnTo>
                    <a:pt x="158" y="1098"/>
                  </a:lnTo>
                  <a:lnTo>
                    <a:pt x="141" y="1092"/>
                  </a:lnTo>
                  <a:lnTo>
                    <a:pt x="124" y="1086"/>
                  </a:lnTo>
                  <a:lnTo>
                    <a:pt x="105" y="1080"/>
                  </a:lnTo>
                  <a:lnTo>
                    <a:pt x="87" y="1072"/>
                  </a:lnTo>
                  <a:lnTo>
                    <a:pt x="67" y="1064"/>
                  </a:lnTo>
                  <a:lnTo>
                    <a:pt x="48" y="1056"/>
                  </a:lnTo>
                  <a:lnTo>
                    <a:pt x="27" y="1046"/>
                  </a:lnTo>
                  <a:lnTo>
                    <a:pt x="10" y="934"/>
                  </a:lnTo>
                  <a:lnTo>
                    <a:pt x="5" y="828"/>
                  </a:lnTo>
                  <a:lnTo>
                    <a:pt x="1" y="727"/>
                  </a:lnTo>
                  <a:lnTo>
                    <a:pt x="0" y="629"/>
                  </a:lnTo>
                  <a:lnTo>
                    <a:pt x="1" y="532"/>
                  </a:lnTo>
                  <a:lnTo>
                    <a:pt x="5" y="436"/>
                  </a:lnTo>
                  <a:lnTo>
                    <a:pt x="14" y="339"/>
                  </a:lnTo>
                  <a:lnTo>
                    <a:pt x="27" y="238"/>
                  </a:lnTo>
                  <a:lnTo>
                    <a:pt x="45" y="135"/>
                  </a:lnTo>
                  <a:lnTo>
                    <a:pt x="68" y="129"/>
                  </a:lnTo>
                  <a:lnTo>
                    <a:pt x="92" y="124"/>
                  </a:lnTo>
                  <a:lnTo>
                    <a:pt x="115" y="119"/>
                  </a:lnTo>
                  <a:lnTo>
                    <a:pt x="139" y="114"/>
                  </a:lnTo>
                  <a:lnTo>
                    <a:pt x="163" y="109"/>
                  </a:lnTo>
                  <a:lnTo>
                    <a:pt x="186" y="104"/>
                  </a:lnTo>
                  <a:lnTo>
                    <a:pt x="210" y="99"/>
                  </a:lnTo>
                  <a:lnTo>
                    <a:pt x="233" y="94"/>
                  </a:lnTo>
                  <a:lnTo>
                    <a:pt x="257" y="90"/>
                  </a:lnTo>
                  <a:lnTo>
                    <a:pt x="280" y="86"/>
                  </a:lnTo>
                  <a:lnTo>
                    <a:pt x="303" y="82"/>
                  </a:lnTo>
                  <a:lnTo>
                    <a:pt x="327" y="77"/>
                  </a:lnTo>
                  <a:lnTo>
                    <a:pt x="350" y="73"/>
                  </a:lnTo>
                  <a:lnTo>
                    <a:pt x="375" y="69"/>
                  </a:lnTo>
                  <a:lnTo>
                    <a:pt x="398" y="64"/>
                  </a:lnTo>
                  <a:lnTo>
                    <a:pt x="422" y="61"/>
                  </a:lnTo>
                  <a:lnTo>
                    <a:pt x="445" y="56"/>
                  </a:lnTo>
                  <a:lnTo>
                    <a:pt x="469" y="53"/>
                  </a:lnTo>
                  <a:lnTo>
                    <a:pt x="492" y="50"/>
                  </a:lnTo>
                  <a:lnTo>
                    <a:pt x="516" y="45"/>
                  </a:lnTo>
                  <a:lnTo>
                    <a:pt x="539" y="41"/>
                  </a:lnTo>
                  <a:lnTo>
                    <a:pt x="564" y="38"/>
                  </a:lnTo>
                  <a:lnTo>
                    <a:pt x="587" y="35"/>
                  </a:lnTo>
                  <a:lnTo>
                    <a:pt x="611" y="30"/>
                  </a:lnTo>
                  <a:lnTo>
                    <a:pt x="634" y="26"/>
                  </a:lnTo>
                  <a:lnTo>
                    <a:pt x="658" y="23"/>
                  </a:lnTo>
                  <a:lnTo>
                    <a:pt x="681" y="20"/>
                  </a:lnTo>
                  <a:lnTo>
                    <a:pt x="705" y="15"/>
                  </a:lnTo>
                  <a:lnTo>
                    <a:pt x="728" y="12"/>
                  </a:lnTo>
                  <a:lnTo>
                    <a:pt x="752" y="8"/>
                  </a:lnTo>
                  <a:lnTo>
                    <a:pt x="776" y="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36" name="Freeform 68"/>
            <p:cNvSpPr>
              <a:spLocks/>
            </p:cNvSpPr>
            <p:nvPr/>
          </p:nvSpPr>
          <p:spPr bwMode="auto">
            <a:xfrm>
              <a:off x="5159" y="1039"/>
              <a:ext cx="8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2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16" y="1023"/>
                </a:cxn>
                <a:cxn ang="0">
                  <a:pos x="12" y="793"/>
                </a:cxn>
                <a:cxn ang="0">
                  <a:pos x="12" y="569"/>
                </a:cxn>
                <a:cxn ang="0">
                  <a:pos x="14" y="318"/>
                </a:cxn>
                <a:cxn ang="0">
                  <a:pos x="16" y="3"/>
                </a:cxn>
                <a:cxn ang="0">
                  <a:pos x="6" y="0"/>
                </a:cxn>
              </a:cxnLst>
              <a:rect l="0" t="0" r="r" b="b"/>
              <a:pathLst>
                <a:path w="16" h="1024">
                  <a:moveTo>
                    <a:pt x="6" y="0"/>
                  </a:moveTo>
                  <a:lnTo>
                    <a:pt x="2" y="159"/>
                  </a:lnTo>
                  <a:lnTo>
                    <a:pt x="0" y="512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16" y="1023"/>
                  </a:lnTo>
                  <a:lnTo>
                    <a:pt x="12" y="793"/>
                  </a:lnTo>
                  <a:lnTo>
                    <a:pt x="12" y="569"/>
                  </a:lnTo>
                  <a:lnTo>
                    <a:pt x="14" y="318"/>
                  </a:lnTo>
                  <a:lnTo>
                    <a:pt x="1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37" name="Freeform 69"/>
            <p:cNvSpPr>
              <a:spLocks/>
            </p:cNvSpPr>
            <p:nvPr/>
          </p:nvSpPr>
          <p:spPr bwMode="auto">
            <a:xfrm>
              <a:off x="5156" y="1038"/>
              <a:ext cx="8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2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6" y="1023"/>
                </a:cxn>
                <a:cxn ang="0">
                  <a:pos x="10" y="1023"/>
                </a:cxn>
                <a:cxn ang="0">
                  <a:pos x="13" y="1023"/>
                </a:cxn>
                <a:cxn ang="0">
                  <a:pos x="16" y="1023"/>
                </a:cxn>
                <a:cxn ang="0">
                  <a:pos x="12" y="793"/>
                </a:cxn>
                <a:cxn ang="0">
                  <a:pos x="12" y="570"/>
                </a:cxn>
                <a:cxn ang="0">
                  <a:pos x="13" y="319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6" h="1024">
                  <a:moveTo>
                    <a:pt x="6" y="0"/>
                  </a:moveTo>
                  <a:lnTo>
                    <a:pt x="3" y="159"/>
                  </a:lnTo>
                  <a:lnTo>
                    <a:pt x="0" y="512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6" y="1023"/>
                  </a:lnTo>
                  <a:lnTo>
                    <a:pt x="10" y="1023"/>
                  </a:lnTo>
                  <a:lnTo>
                    <a:pt x="13" y="1023"/>
                  </a:lnTo>
                  <a:lnTo>
                    <a:pt x="16" y="1023"/>
                  </a:lnTo>
                  <a:lnTo>
                    <a:pt x="12" y="793"/>
                  </a:lnTo>
                  <a:lnTo>
                    <a:pt x="12" y="570"/>
                  </a:lnTo>
                  <a:lnTo>
                    <a:pt x="13" y="319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38" name="Freeform 70"/>
            <p:cNvSpPr>
              <a:spLocks/>
            </p:cNvSpPr>
            <p:nvPr/>
          </p:nvSpPr>
          <p:spPr bwMode="auto">
            <a:xfrm>
              <a:off x="5152" y="1038"/>
              <a:ext cx="9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59"/>
                </a:cxn>
                <a:cxn ang="0">
                  <a:pos x="0" y="511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7" y="1023"/>
                </a:cxn>
                <a:cxn ang="0">
                  <a:pos x="11" y="1023"/>
                </a:cxn>
                <a:cxn ang="0">
                  <a:pos x="14" y="1023"/>
                </a:cxn>
                <a:cxn ang="0">
                  <a:pos x="18" y="1022"/>
                </a:cxn>
                <a:cxn ang="0">
                  <a:pos x="13" y="791"/>
                </a:cxn>
                <a:cxn ang="0">
                  <a:pos x="13" y="569"/>
                </a:cxn>
                <a:cxn ang="0">
                  <a:pos x="14" y="319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8" h="1024">
                  <a:moveTo>
                    <a:pt x="7" y="0"/>
                  </a:moveTo>
                  <a:lnTo>
                    <a:pt x="3" y="159"/>
                  </a:lnTo>
                  <a:lnTo>
                    <a:pt x="0" y="511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7" y="1023"/>
                  </a:lnTo>
                  <a:lnTo>
                    <a:pt x="11" y="1023"/>
                  </a:lnTo>
                  <a:lnTo>
                    <a:pt x="14" y="1023"/>
                  </a:lnTo>
                  <a:lnTo>
                    <a:pt x="18" y="1022"/>
                  </a:lnTo>
                  <a:lnTo>
                    <a:pt x="13" y="791"/>
                  </a:lnTo>
                  <a:lnTo>
                    <a:pt x="13" y="569"/>
                  </a:lnTo>
                  <a:lnTo>
                    <a:pt x="14" y="319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39" name="Freeform 71"/>
            <p:cNvSpPr>
              <a:spLocks/>
            </p:cNvSpPr>
            <p:nvPr/>
          </p:nvSpPr>
          <p:spPr bwMode="auto">
            <a:xfrm>
              <a:off x="5149" y="1037"/>
              <a:ext cx="10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1"/>
                </a:cxn>
                <a:cxn ang="0">
                  <a:pos x="0" y="863"/>
                </a:cxn>
                <a:cxn ang="0">
                  <a:pos x="3" y="1023"/>
                </a:cxn>
                <a:cxn ang="0">
                  <a:pos x="7" y="1023"/>
                </a:cxn>
                <a:cxn ang="0">
                  <a:pos x="10" y="1021"/>
                </a:cxn>
                <a:cxn ang="0">
                  <a:pos x="13" y="1021"/>
                </a:cxn>
                <a:cxn ang="0">
                  <a:pos x="18" y="1021"/>
                </a:cxn>
                <a:cxn ang="0">
                  <a:pos x="12" y="791"/>
                </a:cxn>
                <a:cxn ang="0">
                  <a:pos x="12" y="569"/>
                </a:cxn>
                <a:cxn ang="0">
                  <a:pos x="15" y="319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8" h="1023">
                  <a:moveTo>
                    <a:pt x="7" y="0"/>
                  </a:moveTo>
                  <a:lnTo>
                    <a:pt x="2" y="159"/>
                  </a:lnTo>
                  <a:lnTo>
                    <a:pt x="0" y="511"/>
                  </a:lnTo>
                  <a:lnTo>
                    <a:pt x="0" y="863"/>
                  </a:lnTo>
                  <a:lnTo>
                    <a:pt x="3" y="1023"/>
                  </a:lnTo>
                  <a:lnTo>
                    <a:pt x="7" y="1023"/>
                  </a:lnTo>
                  <a:lnTo>
                    <a:pt x="10" y="1021"/>
                  </a:lnTo>
                  <a:lnTo>
                    <a:pt x="13" y="1021"/>
                  </a:lnTo>
                  <a:lnTo>
                    <a:pt x="18" y="1021"/>
                  </a:lnTo>
                  <a:lnTo>
                    <a:pt x="12" y="791"/>
                  </a:lnTo>
                  <a:lnTo>
                    <a:pt x="12" y="569"/>
                  </a:lnTo>
                  <a:lnTo>
                    <a:pt x="15" y="319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40" name="Freeform 72"/>
            <p:cNvSpPr>
              <a:spLocks/>
            </p:cNvSpPr>
            <p:nvPr/>
          </p:nvSpPr>
          <p:spPr bwMode="auto">
            <a:xfrm>
              <a:off x="5146" y="1036"/>
              <a:ext cx="9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1"/>
                </a:cxn>
                <a:cxn ang="0">
                  <a:pos x="0" y="862"/>
                </a:cxn>
                <a:cxn ang="0">
                  <a:pos x="3" y="1022"/>
                </a:cxn>
                <a:cxn ang="0">
                  <a:pos x="7" y="1022"/>
                </a:cxn>
                <a:cxn ang="0">
                  <a:pos x="10" y="1021"/>
                </a:cxn>
                <a:cxn ang="0">
                  <a:pos x="14" y="1021"/>
                </a:cxn>
                <a:cxn ang="0">
                  <a:pos x="17" y="1021"/>
                </a:cxn>
                <a:cxn ang="0">
                  <a:pos x="13" y="791"/>
                </a:cxn>
                <a:cxn ang="0">
                  <a:pos x="11" y="569"/>
                </a:cxn>
                <a:cxn ang="0">
                  <a:pos x="14" y="319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7" h="1022">
                  <a:moveTo>
                    <a:pt x="6" y="0"/>
                  </a:moveTo>
                  <a:lnTo>
                    <a:pt x="2" y="159"/>
                  </a:lnTo>
                  <a:lnTo>
                    <a:pt x="0" y="511"/>
                  </a:lnTo>
                  <a:lnTo>
                    <a:pt x="0" y="862"/>
                  </a:lnTo>
                  <a:lnTo>
                    <a:pt x="3" y="1022"/>
                  </a:lnTo>
                  <a:lnTo>
                    <a:pt x="7" y="1022"/>
                  </a:lnTo>
                  <a:lnTo>
                    <a:pt x="10" y="1021"/>
                  </a:lnTo>
                  <a:lnTo>
                    <a:pt x="14" y="1021"/>
                  </a:lnTo>
                  <a:lnTo>
                    <a:pt x="17" y="1021"/>
                  </a:lnTo>
                  <a:lnTo>
                    <a:pt x="13" y="791"/>
                  </a:lnTo>
                  <a:lnTo>
                    <a:pt x="11" y="569"/>
                  </a:lnTo>
                  <a:lnTo>
                    <a:pt x="14" y="319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41" name="Freeform 73"/>
            <p:cNvSpPr>
              <a:spLocks/>
            </p:cNvSpPr>
            <p:nvPr/>
          </p:nvSpPr>
          <p:spPr bwMode="auto">
            <a:xfrm>
              <a:off x="5144" y="1036"/>
              <a:ext cx="8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2"/>
                </a:cxn>
                <a:cxn ang="0">
                  <a:pos x="4" y="1022"/>
                </a:cxn>
                <a:cxn ang="0">
                  <a:pos x="7" y="1021"/>
                </a:cxn>
                <a:cxn ang="0">
                  <a:pos x="11" y="1021"/>
                </a:cxn>
                <a:cxn ang="0">
                  <a:pos x="14" y="1021"/>
                </a:cxn>
                <a:cxn ang="0">
                  <a:pos x="16" y="1020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6" h="1022">
                  <a:moveTo>
                    <a:pt x="7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2"/>
                  </a:lnTo>
                  <a:lnTo>
                    <a:pt x="4" y="1022"/>
                  </a:lnTo>
                  <a:lnTo>
                    <a:pt x="7" y="1021"/>
                  </a:lnTo>
                  <a:lnTo>
                    <a:pt x="11" y="1021"/>
                  </a:lnTo>
                  <a:lnTo>
                    <a:pt x="14" y="1021"/>
                  </a:lnTo>
                  <a:lnTo>
                    <a:pt x="16" y="1020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42" name="Freeform 74"/>
            <p:cNvSpPr>
              <a:spLocks/>
            </p:cNvSpPr>
            <p:nvPr/>
          </p:nvSpPr>
          <p:spPr bwMode="auto">
            <a:xfrm>
              <a:off x="5141" y="1035"/>
              <a:ext cx="8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1"/>
                </a:cxn>
                <a:cxn ang="0">
                  <a:pos x="0" y="863"/>
                </a:cxn>
                <a:cxn ang="0">
                  <a:pos x="4" y="1022"/>
                </a:cxn>
                <a:cxn ang="0">
                  <a:pos x="7" y="1022"/>
                </a:cxn>
                <a:cxn ang="0">
                  <a:pos x="11" y="1022"/>
                </a:cxn>
                <a:cxn ang="0">
                  <a:pos x="13" y="1022"/>
                </a:cxn>
                <a:cxn ang="0">
                  <a:pos x="17" y="1021"/>
                </a:cxn>
                <a:cxn ang="0">
                  <a:pos x="12" y="791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17" h="1022">
                  <a:moveTo>
                    <a:pt x="6" y="0"/>
                  </a:moveTo>
                  <a:lnTo>
                    <a:pt x="3" y="159"/>
                  </a:lnTo>
                  <a:lnTo>
                    <a:pt x="0" y="511"/>
                  </a:lnTo>
                  <a:lnTo>
                    <a:pt x="0" y="863"/>
                  </a:lnTo>
                  <a:lnTo>
                    <a:pt x="4" y="1022"/>
                  </a:lnTo>
                  <a:lnTo>
                    <a:pt x="7" y="1022"/>
                  </a:lnTo>
                  <a:lnTo>
                    <a:pt x="11" y="1022"/>
                  </a:lnTo>
                  <a:lnTo>
                    <a:pt x="13" y="1022"/>
                  </a:lnTo>
                  <a:lnTo>
                    <a:pt x="17" y="1021"/>
                  </a:lnTo>
                  <a:lnTo>
                    <a:pt x="12" y="791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43" name="Freeform 75"/>
            <p:cNvSpPr>
              <a:spLocks/>
            </p:cNvSpPr>
            <p:nvPr/>
          </p:nvSpPr>
          <p:spPr bwMode="auto">
            <a:xfrm>
              <a:off x="5137" y="1035"/>
              <a:ext cx="9" cy="5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3"/>
                </a:cxn>
                <a:cxn ang="0">
                  <a:pos x="4" y="1022"/>
                </a:cxn>
                <a:cxn ang="0">
                  <a:pos x="7" y="1022"/>
                </a:cxn>
                <a:cxn ang="0">
                  <a:pos x="11" y="1021"/>
                </a:cxn>
                <a:cxn ang="0">
                  <a:pos x="14" y="1021"/>
                </a:cxn>
                <a:cxn ang="0">
                  <a:pos x="18" y="1021"/>
                </a:cxn>
                <a:cxn ang="0">
                  <a:pos x="13" y="790"/>
                </a:cxn>
                <a:cxn ang="0">
                  <a:pos x="13" y="569"/>
                </a:cxn>
                <a:cxn ang="0">
                  <a:pos x="14" y="319"/>
                </a:cxn>
                <a:cxn ang="0">
                  <a:pos x="18" y="4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8" h="1022">
                  <a:moveTo>
                    <a:pt x="7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3"/>
                  </a:lnTo>
                  <a:lnTo>
                    <a:pt x="4" y="1022"/>
                  </a:lnTo>
                  <a:lnTo>
                    <a:pt x="7" y="1022"/>
                  </a:lnTo>
                  <a:lnTo>
                    <a:pt x="11" y="1021"/>
                  </a:lnTo>
                  <a:lnTo>
                    <a:pt x="14" y="1021"/>
                  </a:lnTo>
                  <a:lnTo>
                    <a:pt x="18" y="1021"/>
                  </a:lnTo>
                  <a:lnTo>
                    <a:pt x="13" y="790"/>
                  </a:lnTo>
                  <a:lnTo>
                    <a:pt x="13" y="569"/>
                  </a:lnTo>
                  <a:lnTo>
                    <a:pt x="14" y="319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44" name="Freeform 76"/>
            <p:cNvSpPr>
              <a:spLocks/>
            </p:cNvSpPr>
            <p:nvPr/>
          </p:nvSpPr>
          <p:spPr bwMode="auto">
            <a:xfrm>
              <a:off x="5134" y="1034"/>
              <a:ext cx="9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2"/>
                </a:cxn>
                <a:cxn ang="0">
                  <a:pos x="3" y="1022"/>
                </a:cxn>
                <a:cxn ang="0">
                  <a:pos x="7" y="1021"/>
                </a:cxn>
                <a:cxn ang="0">
                  <a:pos x="10" y="1021"/>
                </a:cxn>
                <a:cxn ang="0">
                  <a:pos x="14" y="1021"/>
                </a:cxn>
                <a:cxn ang="0">
                  <a:pos x="17" y="1021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7" y="5"/>
                </a:cxn>
                <a:cxn ang="0">
                  <a:pos x="15" y="4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7" h="1022">
                  <a:moveTo>
                    <a:pt x="7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2"/>
                  </a:lnTo>
                  <a:lnTo>
                    <a:pt x="3" y="1022"/>
                  </a:lnTo>
                  <a:lnTo>
                    <a:pt x="7" y="1021"/>
                  </a:lnTo>
                  <a:lnTo>
                    <a:pt x="10" y="1021"/>
                  </a:lnTo>
                  <a:lnTo>
                    <a:pt x="14" y="1021"/>
                  </a:lnTo>
                  <a:lnTo>
                    <a:pt x="17" y="1021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45" name="Freeform 77"/>
            <p:cNvSpPr>
              <a:spLocks/>
            </p:cNvSpPr>
            <p:nvPr/>
          </p:nvSpPr>
          <p:spPr bwMode="auto">
            <a:xfrm>
              <a:off x="5131" y="1033"/>
              <a:ext cx="9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5" y="1020"/>
                </a:cxn>
                <a:cxn ang="0">
                  <a:pos x="7" y="1020"/>
                </a:cxn>
                <a:cxn ang="0">
                  <a:pos x="10" y="1020"/>
                </a:cxn>
                <a:cxn ang="0">
                  <a:pos x="14" y="1020"/>
                </a:cxn>
                <a:cxn ang="0">
                  <a:pos x="17" y="1019"/>
                </a:cxn>
                <a:cxn ang="0">
                  <a:pos x="13" y="790"/>
                </a:cxn>
                <a:cxn ang="0">
                  <a:pos x="11" y="569"/>
                </a:cxn>
                <a:cxn ang="0">
                  <a:pos x="14" y="319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5" y="1020"/>
                  </a:lnTo>
                  <a:lnTo>
                    <a:pt x="7" y="1020"/>
                  </a:lnTo>
                  <a:lnTo>
                    <a:pt x="10" y="1020"/>
                  </a:lnTo>
                  <a:lnTo>
                    <a:pt x="14" y="1020"/>
                  </a:lnTo>
                  <a:lnTo>
                    <a:pt x="17" y="1019"/>
                  </a:lnTo>
                  <a:lnTo>
                    <a:pt x="13" y="790"/>
                  </a:lnTo>
                  <a:lnTo>
                    <a:pt x="11" y="569"/>
                  </a:lnTo>
                  <a:lnTo>
                    <a:pt x="14" y="319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46" name="Freeform 78"/>
            <p:cNvSpPr>
              <a:spLocks/>
            </p:cNvSpPr>
            <p:nvPr/>
          </p:nvSpPr>
          <p:spPr bwMode="auto">
            <a:xfrm>
              <a:off x="5129" y="1033"/>
              <a:ext cx="8" cy="5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7" y="1020"/>
                </a:cxn>
                <a:cxn ang="0">
                  <a:pos x="11" y="1019"/>
                </a:cxn>
                <a:cxn ang="0">
                  <a:pos x="14" y="1019"/>
                </a:cxn>
                <a:cxn ang="0">
                  <a:pos x="16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6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7" y="1020"/>
                  </a:lnTo>
                  <a:lnTo>
                    <a:pt x="11" y="1019"/>
                  </a:lnTo>
                  <a:lnTo>
                    <a:pt x="14" y="1019"/>
                  </a:lnTo>
                  <a:lnTo>
                    <a:pt x="16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47" name="Freeform 79"/>
            <p:cNvSpPr>
              <a:spLocks/>
            </p:cNvSpPr>
            <p:nvPr/>
          </p:nvSpPr>
          <p:spPr bwMode="auto">
            <a:xfrm>
              <a:off x="5126" y="1032"/>
              <a:ext cx="8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17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7" y="4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17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7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48" name="Freeform 80"/>
            <p:cNvSpPr>
              <a:spLocks/>
            </p:cNvSpPr>
            <p:nvPr/>
          </p:nvSpPr>
          <p:spPr bwMode="auto">
            <a:xfrm>
              <a:off x="5164" y="1040"/>
              <a:ext cx="8" cy="5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17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7" y="4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17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7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D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49" name="Freeform 81"/>
            <p:cNvSpPr>
              <a:spLocks/>
            </p:cNvSpPr>
            <p:nvPr/>
          </p:nvSpPr>
          <p:spPr bwMode="auto">
            <a:xfrm>
              <a:off x="4574" y="1128"/>
              <a:ext cx="117" cy="51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3" y="0"/>
                </a:cxn>
                <a:cxn ang="0">
                  <a:pos x="234" y="1004"/>
                </a:cxn>
                <a:cxn ang="0">
                  <a:pos x="234" y="1023"/>
                </a:cxn>
                <a:cxn ang="0">
                  <a:pos x="45" y="1021"/>
                </a:cxn>
                <a:cxn ang="0">
                  <a:pos x="43" y="983"/>
                </a:cxn>
                <a:cxn ang="0">
                  <a:pos x="1" y="977"/>
                </a:cxn>
                <a:cxn ang="0">
                  <a:pos x="0" y="24"/>
                </a:cxn>
              </a:cxnLst>
              <a:rect l="0" t="0" r="r" b="b"/>
              <a:pathLst>
                <a:path w="234" h="1023">
                  <a:moveTo>
                    <a:pt x="0" y="24"/>
                  </a:moveTo>
                  <a:lnTo>
                    <a:pt x="233" y="0"/>
                  </a:lnTo>
                  <a:lnTo>
                    <a:pt x="234" y="1004"/>
                  </a:lnTo>
                  <a:lnTo>
                    <a:pt x="234" y="1023"/>
                  </a:lnTo>
                  <a:lnTo>
                    <a:pt x="45" y="1021"/>
                  </a:lnTo>
                  <a:lnTo>
                    <a:pt x="43" y="983"/>
                  </a:lnTo>
                  <a:lnTo>
                    <a:pt x="1" y="97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50" name="Freeform 82"/>
            <p:cNvSpPr>
              <a:spLocks/>
            </p:cNvSpPr>
            <p:nvPr/>
          </p:nvSpPr>
          <p:spPr bwMode="auto">
            <a:xfrm>
              <a:off x="4574" y="1128"/>
              <a:ext cx="117" cy="47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23"/>
                </a:cxn>
                <a:cxn ang="0">
                  <a:pos x="29" y="21"/>
                </a:cxn>
                <a:cxn ang="0">
                  <a:pos x="44" y="19"/>
                </a:cxn>
                <a:cxn ang="0">
                  <a:pos x="58" y="18"/>
                </a:cxn>
                <a:cxn ang="0">
                  <a:pos x="73" y="16"/>
                </a:cxn>
                <a:cxn ang="0">
                  <a:pos x="87" y="15"/>
                </a:cxn>
                <a:cxn ang="0">
                  <a:pos x="101" y="14"/>
                </a:cxn>
                <a:cxn ang="0">
                  <a:pos x="116" y="11"/>
                </a:cxn>
                <a:cxn ang="0">
                  <a:pos x="131" y="10"/>
                </a:cxn>
                <a:cxn ang="0">
                  <a:pos x="145" y="9"/>
                </a:cxn>
                <a:cxn ang="0">
                  <a:pos x="160" y="8"/>
                </a:cxn>
                <a:cxn ang="0">
                  <a:pos x="175" y="6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232"/>
                </a:cxn>
                <a:cxn ang="0">
                  <a:pos x="234" y="465"/>
                </a:cxn>
                <a:cxn ang="0">
                  <a:pos x="234" y="699"/>
                </a:cxn>
                <a:cxn ang="0">
                  <a:pos x="234" y="932"/>
                </a:cxn>
                <a:cxn ang="0">
                  <a:pos x="234" y="936"/>
                </a:cxn>
                <a:cxn ang="0">
                  <a:pos x="234" y="940"/>
                </a:cxn>
                <a:cxn ang="0">
                  <a:pos x="234" y="944"/>
                </a:cxn>
                <a:cxn ang="0">
                  <a:pos x="234" y="949"/>
                </a:cxn>
                <a:cxn ang="0">
                  <a:pos x="222" y="949"/>
                </a:cxn>
                <a:cxn ang="0">
                  <a:pos x="211" y="949"/>
                </a:cxn>
                <a:cxn ang="0">
                  <a:pos x="199" y="949"/>
                </a:cxn>
                <a:cxn ang="0">
                  <a:pos x="187" y="949"/>
                </a:cxn>
                <a:cxn ang="0">
                  <a:pos x="175" y="949"/>
                </a:cxn>
                <a:cxn ang="0">
                  <a:pos x="164" y="949"/>
                </a:cxn>
                <a:cxn ang="0">
                  <a:pos x="152" y="949"/>
                </a:cxn>
                <a:cxn ang="0">
                  <a:pos x="139" y="948"/>
                </a:cxn>
                <a:cxn ang="0">
                  <a:pos x="128" y="948"/>
                </a:cxn>
                <a:cxn ang="0">
                  <a:pos x="116" y="948"/>
                </a:cxn>
                <a:cxn ang="0">
                  <a:pos x="105" y="948"/>
                </a:cxn>
                <a:cxn ang="0">
                  <a:pos x="92" y="948"/>
                </a:cxn>
                <a:cxn ang="0">
                  <a:pos x="81" y="948"/>
                </a:cxn>
                <a:cxn ang="0">
                  <a:pos x="69" y="948"/>
                </a:cxn>
                <a:cxn ang="0">
                  <a:pos x="56" y="948"/>
                </a:cxn>
                <a:cxn ang="0">
                  <a:pos x="45" y="948"/>
                </a:cxn>
                <a:cxn ang="0">
                  <a:pos x="44" y="938"/>
                </a:cxn>
                <a:cxn ang="0">
                  <a:pos x="44" y="930"/>
                </a:cxn>
                <a:cxn ang="0">
                  <a:pos x="43" y="921"/>
                </a:cxn>
                <a:cxn ang="0">
                  <a:pos x="43" y="912"/>
                </a:cxn>
                <a:cxn ang="0">
                  <a:pos x="38" y="912"/>
                </a:cxn>
                <a:cxn ang="0">
                  <a:pos x="32" y="911"/>
                </a:cxn>
                <a:cxn ang="0">
                  <a:pos x="28" y="911"/>
                </a:cxn>
                <a:cxn ang="0">
                  <a:pos x="22" y="910"/>
                </a:cxn>
                <a:cxn ang="0">
                  <a:pos x="17" y="909"/>
                </a:cxn>
                <a:cxn ang="0">
                  <a:pos x="11" y="907"/>
                </a:cxn>
                <a:cxn ang="0">
                  <a:pos x="7" y="907"/>
                </a:cxn>
                <a:cxn ang="0">
                  <a:pos x="1" y="906"/>
                </a:cxn>
                <a:cxn ang="0">
                  <a:pos x="1" y="686"/>
                </a:cxn>
                <a:cxn ang="0">
                  <a:pos x="1" y="465"/>
                </a:cxn>
                <a:cxn ang="0">
                  <a:pos x="1" y="244"/>
                </a:cxn>
                <a:cxn ang="0">
                  <a:pos x="0" y="24"/>
                </a:cxn>
              </a:cxnLst>
              <a:rect l="0" t="0" r="r" b="b"/>
              <a:pathLst>
                <a:path w="234" h="949">
                  <a:moveTo>
                    <a:pt x="0" y="24"/>
                  </a:moveTo>
                  <a:lnTo>
                    <a:pt x="15" y="23"/>
                  </a:lnTo>
                  <a:lnTo>
                    <a:pt x="29" y="21"/>
                  </a:lnTo>
                  <a:lnTo>
                    <a:pt x="44" y="19"/>
                  </a:lnTo>
                  <a:lnTo>
                    <a:pt x="58" y="18"/>
                  </a:lnTo>
                  <a:lnTo>
                    <a:pt x="73" y="16"/>
                  </a:lnTo>
                  <a:lnTo>
                    <a:pt x="87" y="15"/>
                  </a:lnTo>
                  <a:lnTo>
                    <a:pt x="101" y="14"/>
                  </a:lnTo>
                  <a:lnTo>
                    <a:pt x="116" y="11"/>
                  </a:lnTo>
                  <a:lnTo>
                    <a:pt x="131" y="10"/>
                  </a:lnTo>
                  <a:lnTo>
                    <a:pt x="145" y="9"/>
                  </a:lnTo>
                  <a:lnTo>
                    <a:pt x="160" y="8"/>
                  </a:lnTo>
                  <a:lnTo>
                    <a:pt x="175" y="6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232"/>
                  </a:lnTo>
                  <a:lnTo>
                    <a:pt x="234" y="465"/>
                  </a:lnTo>
                  <a:lnTo>
                    <a:pt x="234" y="699"/>
                  </a:lnTo>
                  <a:lnTo>
                    <a:pt x="234" y="932"/>
                  </a:lnTo>
                  <a:lnTo>
                    <a:pt x="234" y="936"/>
                  </a:lnTo>
                  <a:lnTo>
                    <a:pt x="234" y="940"/>
                  </a:lnTo>
                  <a:lnTo>
                    <a:pt x="234" y="944"/>
                  </a:lnTo>
                  <a:lnTo>
                    <a:pt x="234" y="949"/>
                  </a:lnTo>
                  <a:lnTo>
                    <a:pt x="222" y="949"/>
                  </a:lnTo>
                  <a:lnTo>
                    <a:pt x="211" y="949"/>
                  </a:lnTo>
                  <a:lnTo>
                    <a:pt x="199" y="949"/>
                  </a:lnTo>
                  <a:lnTo>
                    <a:pt x="187" y="949"/>
                  </a:lnTo>
                  <a:lnTo>
                    <a:pt x="175" y="949"/>
                  </a:lnTo>
                  <a:lnTo>
                    <a:pt x="164" y="949"/>
                  </a:lnTo>
                  <a:lnTo>
                    <a:pt x="152" y="949"/>
                  </a:lnTo>
                  <a:lnTo>
                    <a:pt x="139" y="948"/>
                  </a:lnTo>
                  <a:lnTo>
                    <a:pt x="128" y="948"/>
                  </a:lnTo>
                  <a:lnTo>
                    <a:pt x="116" y="948"/>
                  </a:lnTo>
                  <a:lnTo>
                    <a:pt x="105" y="948"/>
                  </a:lnTo>
                  <a:lnTo>
                    <a:pt x="92" y="948"/>
                  </a:lnTo>
                  <a:lnTo>
                    <a:pt x="81" y="948"/>
                  </a:lnTo>
                  <a:lnTo>
                    <a:pt x="69" y="948"/>
                  </a:lnTo>
                  <a:lnTo>
                    <a:pt x="56" y="948"/>
                  </a:lnTo>
                  <a:lnTo>
                    <a:pt x="45" y="948"/>
                  </a:lnTo>
                  <a:lnTo>
                    <a:pt x="44" y="938"/>
                  </a:lnTo>
                  <a:lnTo>
                    <a:pt x="44" y="930"/>
                  </a:lnTo>
                  <a:lnTo>
                    <a:pt x="43" y="921"/>
                  </a:lnTo>
                  <a:lnTo>
                    <a:pt x="43" y="912"/>
                  </a:lnTo>
                  <a:lnTo>
                    <a:pt x="38" y="912"/>
                  </a:lnTo>
                  <a:lnTo>
                    <a:pt x="32" y="911"/>
                  </a:lnTo>
                  <a:lnTo>
                    <a:pt x="28" y="911"/>
                  </a:lnTo>
                  <a:lnTo>
                    <a:pt x="22" y="910"/>
                  </a:lnTo>
                  <a:lnTo>
                    <a:pt x="17" y="909"/>
                  </a:lnTo>
                  <a:lnTo>
                    <a:pt x="11" y="907"/>
                  </a:lnTo>
                  <a:lnTo>
                    <a:pt x="7" y="907"/>
                  </a:lnTo>
                  <a:lnTo>
                    <a:pt x="1" y="906"/>
                  </a:lnTo>
                  <a:lnTo>
                    <a:pt x="1" y="686"/>
                  </a:lnTo>
                  <a:lnTo>
                    <a:pt x="1" y="465"/>
                  </a:lnTo>
                  <a:lnTo>
                    <a:pt x="1" y="24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F96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51" name="Freeform 83"/>
            <p:cNvSpPr>
              <a:spLocks/>
            </p:cNvSpPr>
            <p:nvPr/>
          </p:nvSpPr>
          <p:spPr bwMode="auto">
            <a:xfrm>
              <a:off x="4574" y="1129"/>
              <a:ext cx="117" cy="43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5" y="21"/>
                </a:cxn>
                <a:cxn ang="0">
                  <a:pos x="29" y="20"/>
                </a:cxn>
                <a:cxn ang="0">
                  <a:pos x="44" y="18"/>
                </a:cxn>
                <a:cxn ang="0">
                  <a:pos x="58" y="16"/>
                </a:cxn>
                <a:cxn ang="0">
                  <a:pos x="73" y="15"/>
                </a:cxn>
                <a:cxn ang="0">
                  <a:pos x="87" y="14"/>
                </a:cxn>
                <a:cxn ang="0">
                  <a:pos x="101" y="13"/>
                </a:cxn>
                <a:cxn ang="0">
                  <a:pos x="116" y="12"/>
                </a:cxn>
                <a:cxn ang="0">
                  <a:pos x="131" y="10"/>
                </a:cxn>
                <a:cxn ang="0">
                  <a:pos x="145" y="9"/>
                </a:cxn>
                <a:cxn ang="0">
                  <a:pos x="160" y="7"/>
                </a:cxn>
                <a:cxn ang="0">
                  <a:pos x="175" y="6"/>
                </a:cxn>
                <a:cxn ang="0">
                  <a:pos x="189" y="5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214"/>
                </a:cxn>
                <a:cxn ang="0">
                  <a:pos x="234" y="428"/>
                </a:cxn>
                <a:cxn ang="0">
                  <a:pos x="234" y="644"/>
                </a:cxn>
                <a:cxn ang="0">
                  <a:pos x="234" y="858"/>
                </a:cxn>
                <a:cxn ang="0">
                  <a:pos x="234" y="863"/>
                </a:cxn>
                <a:cxn ang="0">
                  <a:pos x="234" y="866"/>
                </a:cxn>
                <a:cxn ang="0">
                  <a:pos x="234" y="870"/>
                </a:cxn>
                <a:cxn ang="0">
                  <a:pos x="234" y="874"/>
                </a:cxn>
                <a:cxn ang="0">
                  <a:pos x="222" y="874"/>
                </a:cxn>
                <a:cxn ang="0">
                  <a:pos x="211" y="874"/>
                </a:cxn>
                <a:cxn ang="0">
                  <a:pos x="199" y="874"/>
                </a:cxn>
                <a:cxn ang="0">
                  <a:pos x="187" y="874"/>
                </a:cxn>
                <a:cxn ang="0">
                  <a:pos x="175" y="874"/>
                </a:cxn>
                <a:cxn ang="0">
                  <a:pos x="164" y="874"/>
                </a:cxn>
                <a:cxn ang="0">
                  <a:pos x="152" y="874"/>
                </a:cxn>
                <a:cxn ang="0">
                  <a:pos x="139" y="873"/>
                </a:cxn>
                <a:cxn ang="0">
                  <a:pos x="128" y="873"/>
                </a:cxn>
                <a:cxn ang="0">
                  <a:pos x="116" y="873"/>
                </a:cxn>
                <a:cxn ang="0">
                  <a:pos x="105" y="873"/>
                </a:cxn>
                <a:cxn ang="0">
                  <a:pos x="92" y="873"/>
                </a:cxn>
                <a:cxn ang="0">
                  <a:pos x="81" y="873"/>
                </a:cxn>
                <a:cxn ang="0">
                  <a:pos x="69" y="873"/>
                </a:cxn>
                <a:cxn ang="0">
                  <a:pos x="56" y="873"/>
                </a:cxn>
                <a:cxn ang="0">
                  <a:pos x="45" y="873"/>
                </a:cxn>
                <a:cxn ang="0">
                  <a:pos x="44" y="865"/>
                </a:cxn>
                <a:cxn ang="0">
                  <a:pos x="44" y="857"/>
                </a:cxn>
                <a:cxn ang="0">
                  <a:pos x="43" y="849"/>
                </a:cxn>
                <a:cxn ang="0">
                  <a:pos x="43" y="841"/>
                </a:cxn>
                <a:cxn ang="0">
                  <a:pos x="38" y="840"/>
                </a:cxn>
                <a:cxn ang="0">
                  <a:pos x="32" y="840"/>
                </a:cxn>
                <a:cxn ang="0">
                  <a:pos x="28" y="838"/>
                </a:cxn>
                <a:cxn ang="0">
                  <a:pos x="22" y="837"/>
                </a:cxn>
                <a:cxn ang="0">
                  <a:pos x="17" y="837"/>
                </a:cxn>
                <a:cxn ang="0">
                  <a:pos x="11" y="836"/>
                </a:cxn>
                <a:cxn ang="0">
                  <a:pos x="7" y="836"/>
                </a:cxn>
                <a:cxn ang="0">
                  <a:pos x="1" y="835"/>
                </a:cxn>
                <a:cxn ang="0">
                  <a:pos x="1" y="632"/>
                </a:cxn>
                <a:cxn ang="0">
                  <a:pos x="1" y="428"/>
                </a:cxn>
                <a:cxn ang="0">
                  <a:pos x="1" y="226"/>
                </a:cxn>
                <a:cxn ang="0">
                  <a:pos x="0" y="22"/>
                </a:cxn>
              </a:cxnLst>
              <a:rect l="0" t="0" r="r" b="b"/>
              <a:pathLst>
                <a:path w="234" h="874">
                  <a:moveTo>
                    <a:pt x="0" y="22"/>
                  </a:moveTo>
                  <a:lnTo>
                    <a:pt x="15" y="21"/>
                  </a:lnTo>
                  <a:lnTo>
                    <a:pt x="29" y="20"/>
                  </a:lnTo>
                  <a:lnTo>
                    <a:pt x="44" y="18"/>
                  </a:lnTo>
                  <a:lnTo>
                    <a:pt x="58" y="16"/>
                  </a:lnTo>
                  <a:lnTo>
                    <a:pt x="73" y="15"/>
                  </a:lnTo>
                  <a:lnTo>
                    <a:pt x="87" y="14"/>
                  </a:lnTo>
                  <a:lnTo>
                    <a:pt x="101" y="13"/>
                  </a:lnTo>
                  <a:lnTo>
                    <a:pt x="116" y="12"/>
                  </a:lnTo>
                  <a:lnTo>
                    <a:pt x="131" y="10"/>
                  </a:lnTo>
                  <a:lnTo>
                    <a:pt x="145" y="9"/>
                  </a:lnTo>
                  <a:lnTo>
                    <a:pt x="160" y="7"/>
                  </a:lnTo>
                  <a:lnTo>
                    <a:pt x="175" y="6"/>
                  </a:lnTo>
                  <a:lnTo>
                    <a:pt x="189" y="5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214"/>
                  </a:lnTo>
                  <a:lnTo>
                    <a:pt x="234" y="428"/>
                  </a:lnTo>
                  <a:lnTo>
                    <a:pt x="234" y="644"/>
                  </a:lnTo>
                  <a:lnTo>
                    <a:pt x="234" y="858"/>
                  </a:lnTo>
                  <a:lnTo>
                    <a:pt x="234" y="863"/>
                  </a:lnTo>
                  <a:lnTo>
                    <a:pt x="234" y="866"/>
                  </a:lnTo>
                  <a:lnTo>
                    <a:pt x="234" y="870"/>
                  </a:lnTo>
                  <a:lnTo>
                    <a:pt x="234" y="874"/>
                  </a:lnTo>
                  <a:lnTo>
                    <a:pt x="222" y="874"/>
                  </a:lnTo>
                  <a:lnTo>
                    <a:pt x="211" y="874"/>
                  </a:lnTo>
                  <a:lnTo>
                    <a:pt x="199" y="874"/>
                  </a:lnTo>
                  <a:lnTo>
                    <a:pt x="187" y="874"/>
                  </a:lnTo>
                  <a:lnTo>
                    <a:pt x="175" y="874"/>
                  </a:lnTo>
                  <a:lnTo>
                    <a:pt x="164" y="874"/>
                  </a:lnTo>
                  <a:lnTo>
                    <a:pt x="152" y="874"/>
                  </a:lnTo>
                  <a:lnTo>
                    <a:pt x="139" y="873"/>
                  </a:lnTo>
                  <a:lnTo>
                    <a:pt x="128" y="873"/>
                  </a:lnTo>
                  <a:lnTo>
                    <a:pt x="116" y="873"/>
                  </a:lnTo>
                  <a:lnTo>
                    <a:pt x="105" y="873"/>
                  </a:lnTo>
                  <a:lnTo>
                    <a:pt x="92" y="873"/>
                  </a:lnTo>
                  <a:lnTo>
                    <a:pt x="81" y="873"/>
                  </a:lnTo>
                  <a:lnTo>
                    <a:pt x="69" y="873"/>
                  </a:lnTo>
                  <a:lnTo>
                    <a:pt x="56" y="873"/>
                  </a:lnTo>
                  <a:lnTo>
                    <a:pt x="45" y="873"/>
                  </a:lnTo>
                  <a:lnTo>
                    <a:pt x="44" y="865"/>
                  </a:lnTo>
                  <a:lnTo>
                    <a:pt x="44" y="857"/>
                  </a:lnTo>
                  <a:lnTo>
                    <a:pt x="43" y="849"/>
                  </a:lnTo>
                  <a:lnTo>
                    <a:pt x="43" y="841"/>
                  </a:lnTo>
                  <a:lnTo>
                    <a:pt x="38" y="840"/>
                  </a:lnTo>
                  <a:lnTo>
                    <a:pt x="32" y="840"/>
                  </a:lnTo>
                  <a:lnTo>
                    <a:pt x="28" y="838"/>
                  </a:lnTo>
                  <a:lnTo>
                    <a:pt x="22" y="837"/>
                  </a:lnTo>
                  <a:lnTo>
                    <a:pt x="17" y="837"/>
                  </a:lnTo>
                  <a:lnTo>
                    <a:pt x="11" y="836"/>
                  </a:lnTo>
                  <a:lnTo>
                    <a:pt x="7" y="836"/>
                  </a:lnTo>
                  <a:lnTo>
                    <a:pt x="1" y="835"/>
                  </a:lnTo>
                  <a:lnTo>
                    <a:pt x="1" y="632"/>
                  </a:lnTo>
                  <a:lnTo>
                    <a:pt x="1" y="428"/>
                  </a:lnTo>
                  <a:lnTo>
                    <a:pt x="1" y="2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7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52" name="Freeform 84"/>
            <p:cNvSpPr>
              <a:spLocks/>
            </p:cNvSpPr>
            <p:nvPr/>
          </p:nvSpPr>
          <p:spPr bwMode="auto">
            <a:xfrm>
              <a:off x="4574" y="1129"/>
              <a:ext cx="117" cy="40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20"/>
                </a:cxn>
                <a:cxn ang="0">
                  <a:pos x="29" y="19"/>
                </a:cxn>
                <a:cxn ang="0">
                  <a:pos x="44" y="17"/>
                </a:cxn>
                <a:cxn ang="0">
                  <a:pos x="58" y="15"/>
                </a:cxn>
                <a:cxn ang="0">
                  <a:pos x="73" y="14"/>
                </a:cxn>
                <a:cxn ang="0">
                  <a:pos x="87" y="13"/>
                </a:cxn>
                <a:cxn ang="0">
                  <a:pos x="101" y="12"/>
                </a:cxn>
                <a:cxn ang="0">
                  <a:pos x="116" y="11"/>
                </a:cxn>
                <a:cxn ang="0">
                  <a:pos x="131" y="9"/>
                </a:cxn>
                <a:cxn ang="0">
                  <a:pos x="145" y="8"/>
                </a:cxn>
                <a:cxn ang="0">
                  <a:pos x="160" y="7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96"/>
                </a:cxn>
                <a:cxn ang="0">
                  <a:pos x="234" y="392"/>
                </a:cxn>
                <a:cxn ang="0">
                  <a:pos x="234" y="589"/>
                </a:cxn>
                <a:cxn ang="0">
                  <a:pos x="234" y="784"/>
                </a:cxn>
                <a:cxn ang="0">
                  <a:pos x="234" y="788"/>
                </a:cxn>
                <a:cxn ang="0">
                  <a:pos x="234" y="791"/>
                </a:cxn>
                <a:cxn ang="0">
                  <a:pos x="234" y="796"/>
                </a:cxn>
                <a:cxn ang="0">
                  <a:pos x="234" y="799"/>
                </a:cxn>
                <a:cxn ang="0">
                  <a:pos x="222" y="799"/>
                </a:cxn>
                <a:cxn ang="0">
                  <a:pos x="211" y="799"/>
                </a:cxn>
                <a:cxn ang="0">
                  <a:pos x="199" y="799"/>
                </a:cxn>
                <a:cxn ang="0">
                  <a:pos x="187" y="799"/>
                </a:cxn>
                <a:cxn ang="0">
                  <a:pos x="175" y="799"/>
                </a:cxn>
                <a:cxn ang="0">
                  <a:pos x="164" y="799"/>
                </a:cxn>
                <a:cxn ang="0">
                  <a:pos x="152" y="799"/>
                </a:cxn>
                <a:cxn ang="0">
                  <a:pos x="139" y="799"/>
                </a:cxn>
                <a:cxn ang="0">
                  <a:pos x="128" y="799"/>
                </a:cxn>
                <a:cxn ang="0">
                  <a:pos x="116" y="799"/>
                </a:cxn>
                <a:cxn ang="0">
                  <a:pos x="105" y="799"/>
                </a:cxn>
                <a:cxn ang="0">
                  <a:pos x="92" y="799"/>
                </a:cxn>
                <a:cxn ang="0">
                  <a:pos x="81" y="798"/>
                </a:cxn>
                <a:cxn ang="0">
                  <a:pos x="69" y="798"/>
                </a:cxn>
                <a:cxn ang="0">
                  <a:pos x="56" y="798"/>
                </a:cxn>
                <a:cxn ang="0">
                  <a:pos x="45" y="798"/>
                </a:cxn>
                <a:cxn ang="0">
                  <a:pos x="44" y="791"/>
                </a:cxn>
                <a:cxn ang="0">
                  <a:pos x="44" y="783"/>
                </a:cxn>
                <a:cxn ang="0">
                  <a:pos x="43" y="776"/>
                </a:cxn>
                <a:cxn ang="0">
                  <a:pos x="43" y="770"/>
                </a:cxn>
                <a:cxn ang="0">
                  <a:pos x="38" y="768"/>
                </a:cxn>
                <a:cxn ang="0">
                  <a:pos x="32" y="768"/>
                </a:cxn>
                <a:cxn ang="0">
                  <a:pos x="28" y="767"/>
                </a:cxn>
                <a:cxn ang="0">
                  <a:pos x="22" y="766"/>
                </a:cxn>
                <a:cxn ang="0">
                  <a:pos x="17" y="766"/>
                </a:cxn>
                <a:cxn ang="0">
                  <a:pos x="11" y="765"/>
                </a:cxn>
                <a:cxn ang="0">
                  <a:pos x="7" y="765"/>
                </a:cxn>
                <a:cxn ang="0">
                  <a:pos x="1" y="764"/>
                </a:cxn>
                <a:cxn ang="0">
                  <a:pos x="1" y="578"/>
                </a:cxn>
                <a:cxn ang="0">
                  <a:pos x="1" y="392"/>
                </a:cxn>
                <a:cxn ang="0">
                  <a:pos x="1" y="206"/>
                </a:cxn>
                <a:cxn ang="0">
                  <a:pos x="0" y="21"/>
                </a:cxn>
              </a:cxnLst>
              <a:rect l="0" t="0" r="r" b="b"/>
              <a:pathLst>
                <a:path w="234" h="799">
                  <a:moveTo>
                    <a:pt x="0" y="21"/>
                  </a:moveTo>
                  <a:lnTo>
                    <a:pt x="15" y="20"/>
                  </a:lnTo>
                  <a:lnTo>
                    <a:pt x="29" y="19"/>
                  </a:lnTo>
                  <a:lnTo>
                    <a:pt x="44" y="17"/>
                  </a:lnTo>
                  <a:lnTo>
                    <a:pt x="58" y="15"/>
                  </a:lnTo>
                  <a:lnTo>
                    <a:pt x="73" y="14"/>
                  </a:lnTo>
                  <a:lnTo>
                    <a:pt x="87" y="13"/>
                  </a:lnTo>
                  <a:lnTo>
                    <a:pt x="101" y="12"/>
                  </a:lnTo>
                  <a:lnTo>
                    <a:pt x="116" y="11"/>
                  </a:lnTo>
                  <a:lnTo>
                    <a:pt x="131" y="9"/>
                  </a:lnTo>
                  <a:lnTo>
                    <a:pt x="145" y="8"/>
                  </a:lnTo>
                  <a:lnTo>
                    <a:pt x="160" y="7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96"/>
                  </a:lnTo>
                  <a:lnTo>
                    <a:pt x="234" y="392"/>
                  </a:lnTo>
                  <a:lnTo>
                    <a:pt x="234" y="589"/>
                  </a:lnTo>
                  <a:lnTo>
                    <a:pt x="234" y="784"/>
                  </a:lnTo>
                  <a:lnTo>
                    <a:pt x="234" y="788"/>
                  </a:lnTo>
                  <a:lnTo>
                    <a:pt x="234" y="791"/>
                  </a:lnTo>
                  <a:lnTo>
                    <a:pt x="234" y="796"/>
                  </a:lnTo>
                  <a:lnTo>
                    <a:pt x="234" y="799"/>
                  </a:lnTo>
                  <a:lnTo>
                    <a:pt x="222" y="799"/>
                  </a:lnTo>
                  <a:lnTo>
                    <a:pt x="211" y="799"/>
                  </a:lnTo>
                  <a:lnTo>
                    <a:pt x="199" y="799"/>
                  </a:lnTo>
                  <a:lnTo>
                    <a:pt x="187" y="799"/>
                  </a:lnTo>
                  <a:lnTo>
                    <a:pt x="175" y="799"/>
                  </a:lnTo>
                  <a:lnTo>
                    <a:pt x="164" y="799"/>
                  </a:lnTo>
                  <a:lnTo>
                    <a:pt x="152" y="799"/>
                  </a:lnTo>
                  <a:lnTo>
                    <a:pt x="139" y="799"/>
                  </a:lnTo>
                  <a:lnTo>
                    <a:pt x="128" y="799"/>
                  </a:lnTo>
                  <a:lnTo>
                    <a:pt x="116" y="799"/>
                  </a:lnTo>
                  <a:lnTo>
                    <a:pt x="105" y="799"/>
                  </a:lnTo>
                  <a:lnTo>
                    <a:pt x="92" y="799"/>
                  </a:lnTo>
                  <a:lnTo>
                    <a:pt x="81" y="798"/>
                  </a:lnTo>
                  <a:lnTo>
                    <a:pt x="69" y="798"/>
                  </a:lnTo>
                  <a:lnTo>
                    <a:pt x="56" y="798"/>
                  </a:lnTo>
                  <a:lnTo>
                    <a:pt x="45" y="798"/>
                  </a:lnTo>
                  <a:lnTo>
                    <a:pt x="44" y="791"/>
                  </a:lnTo>
                  <a:lnTo>
                    <a:pt x="44" y="783"/>
                  </a:lnTo>
                  <a:lnTo>
                    <a:pt x="43" y="776"/>
                  </a:lnTo>
                  <a:lnTo>
                    <a:pt x="43" y="770"/>
                  </a:lnTo>
                  <a:lnTo>
                    <a:pt x="38" y="768"/>
                  </a:lnTo>
                  <a:lnTo>
                    <a:pt x="32" y="768"/>
                  </a:lnTo>
                  <a:lnTo>
                    <a:pt x="28" y="767"/>
                  </a:lnTo>
                  <a:lnTo>
                    <a:pt x="22" y="766"/>
                  </a:lnTo>
                  <a:lnTo>
                    <a:pt x="17" y="766"/>
                  </a:lnTo>
                  <a:lnTo>
                    <a:pt x="11" y="765"/>
                  </a:lnTo>
                  <a:lnTo>
                    <a:pt x="7" y="765"/>
                  </a:lnTo>
                  <a:lnTo>
                    <a:pt x="1" y="764"/>
                  </a:lnTo>
                  <a:lnTo>
                    <a:pt x="1" y="578"/>
                  </a:lnTo>
                  <a:lnTo>
                    <a:pt x="1" y="392"/>
                  </a:lnTo>
                  <a:lnTo>
                    <a:pt x="1" y="20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CA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53" name="Freeform 85"/>
            <p:cNvSpPr>
              <a:spLocks/>
            </p:cNvSpPr>
            <p:nvPr/>
          </p:nvSpPr>
          <p:spPr bwMode="auto">
            <a:xfrm>
              <a:off x="4574" y="1129"/>
              <a:ext cx="117" cy="3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20"/>
                </a:cxn>
                <a:cxn ang="0">
                  <a:pos x="29" y="19"/>
                </a:cxn>
                <a:cxn ang="0">
                  <a:pos x="44" y="17"/>
                </a:cxn>
                <a:cxn ang="0">
                  <a:pos x="58" y="15"/>
                </a:cxn>
                <a:cxn ang="0">
                  <a:pos x="73" y="14"/>
                </a:cxn>
                <a:cxn ang="0">
                  <a:pos x="87" y="13"/>
                </a:cxn>
                <a:cxn ang="0">
                  <a:pos x="101" y="12"/>
                </a:cxn>
                <a:cxn ang="0">
                  <a:pos x="116" y="11"/>
                </a:cxn>
                <a:cxn ang="0">
                  <a:pos x="131" y="9"/>
                </a:cxn>
                <a:cxn ang="0">
                  <a:pos x="145" y="8"/>
                </a:cxn>
                <a:cxn ang="0">
                  <a:pos x="160" y="7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78"/>
                </a:cxn>
                <a:cxn ang="0">
                  <a:pos x="234" y="356"/>
                </a:cxn>
                <a:cxn ang="0">
                  <a:pos x="234" y="533"/>
                </a:cxn>
                <a:cxn ang="0">
                  <a:pos x="234" y="712"/>
                </a:cxn>
                <a:cxn ang="0">
                  <a:pos x="234" y="715"/>
                </a:cxn>
                <a:cxn ang="0">
                  <a:pos x="234" y="719"/>
                </a:cxn>
                <a:cxn ang="0">
                  <a:pos x="234" y="722"/>
                </a:cxn>
                <a:cxn ang="0">
                  <a:pos x="234" y="726"/>
                </a:cxn>
                <a:cxn ang="0">
                  <a:pos x="222" y="726"/>
                </a:cxn>
                <a:cxn ang="0">
                  <a:pos x="211" y="726"/>
                </a:cxn>
                <a:cxn ang="0">
                  <a:pos x="199" y="726"/>
                </a:cxn>
                <a:cxn ang="0">
                  <a:pos x="187" y="726"/>
                </a:cxn>
                <a:cxn ang="0">
                  <a:pos x="175" y="726"/>
                </a:cxn>
                <a:cxn ang="0">
                  <a:pos x="164" y="726"/>
                </a:cxn>
                <a:cxn ang="0">
                  <a:pos x="152" y="726"/>
                </a:cxn>
                <a:cxn ang="0">
                  <a:pos x="139" y="726"/>
                </a:cxn>
                <a:cxn ang="0">
                  <a:pos x="128" y="726"/>
                </a:cxn>
                <a:cxn ang="0">
                  <a:pos x="116" y="726"/>
                </a:cxn>
                <a:cxn ang="0">
                  <a:pos x="105" y="726"/>
                </a:cxn>
                <a:cxn ang="0">
                  <a:pos x="92" y="726"/>
                </a:cxn>
                <a:cxn ang="0">
                  <a:pos x="81" y="725"/>
                </a:cxn>
                <a:cxn ang="0">
                  <a:pos x="69" y="725"/>
                </a:cxn>
                <a:cxn ang="0">
                  <a:pos x="56" y="725"/>
                </a:cxn>
                <a:cxn ang="0">
                  <a:pos x="45" y="725"/>
                </a:cxn>
                <a:cxn ang="0">
                  <a:pos x="44" y="719"/>
                </a:cxn>
                <a:cxn ang="0">
                  <a:pos x="44" y="712"/>
                </a:cxn>
                <a:cxn ang="0">
                  <a:pos x="43" y="705"/>
                </a:cxn>
                <a:cxn ang="0">
                  <a:pos x="43" y="698"/>
                </a:cxn>
                <a:cxn ang="0">
                  <a:pos x="38" y="698"/>
                </a:cxn>
                <a:cxn ang="0">
                  <a:pos x="32" y="697"/>
                </a:cxn>
                <a:cxn ang="0">
                  <a:pos x="28" y="697"/>
                </a:cxn>
                <a:cxn ang="0">
                  <a:pos x="22" y="696"/>
                </a:cxn>
                <a:cxn ang="0">
                  <a:pos x="17" y="696"/>
                </a:cxn>
                <a:cxn ang="0">
                  <a:pos x="11" y="696"/>
                </a:cxn>
                <a:cxn ang="0">
                  <a:pos x="7" y="695"/>
                </a:cxn>
                <a:cxn ang="0">
                  <a:pos x="1" y="695"/>
                </a:cxn>
                <a:cxn ang="0">
                  <a:pos x="1" y="526"/>
                </a:cxn>
                <a:cxn ang="0">
                  <a:pos x="1" y="357"/>
                </a:cxn>
                <a:cxn ang="0">
                  <a:pos x="1" y="189"/>
                </a:cxn>
                <a:cxn ang="0">
                  <a:pos x="0" y="21"/>
                </a:cxn>
              </a:cxnLst>
              <a:rect l="0" t="0" r="r" b="b"/>
              <a:pathLst>
                <a:path w="234" h="726">
                  <a:moveTo>
                    <a:pt x="0" y="21"/>
                  </a:moveTo>
                  <a:lnTo>
                    <a:pt x="15" y="20"/>
                  </a:lnTo>
                  <a:lnTo>
                    <a:pt x="29" y="19"/>
                  </a:lnTo>
                  <a:lnTo>
                    <a:pt x="44" y="17"/>
                  </a:lnTo>
                  <a:lnTo>
                    <a:pt x="58" y="15"/>
                  </a:lnTo>
                  <a:lnTo>
                    <a:pt x="73" y="14"/>
                  </a:lnTo>
                  <a:lnTo>
                    <a:pt x="87" y="13"/>
                  </a:lnTo>
                  <a:lnTo>
                    <a:pt x="101" y="12"/>
                  </a:lnTo>
                  <a:lnTo>
                    <a:pt x="116" y="11"/>
                  </a:lnTo>
                  <a:lnTo>
                    <a:pt x="131" y="9"/>
                  </a:lnTo>
                  <a:lnTo>
                    <a:pt x="145" y="8"/>
                  </a:lnTo>
                  <a:lnTo>
                    <a:pt x="160" y="7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78"/>
                  </a:lnTo>
                  <a:lnTo>
                    <a:pt x="234" y="356"/>
                  </a:lnTo>
                  <a:lnTo>
                    <a:pt x="234" y="533"/>
                  </a:lnTo>
                  <a:lnTo>
                    <a:pt x="234" y="712"/>
                  </a:lnTo>
                  <a:lnTo>
                    <a:pt x="234" y="715"/>
                  </a:lnTo>
                  <a:lnTo>
                    <a:pt x="234" y="719"/>
                  </a:lnTo>
                  <a:lnTo>
                    <a:pt x="234" y="722"/>
                  </a:lnTo>
                  <a:lnTo>
                    <a:pt x="234" y="726"/>
                  </a:lnTo>
                  <a:lnTo>
                    <a:pt x="222" y="726"/>
                  </a:lnTo>
                  <a:lnTo>
                    <a:pt x="211" y="726"/>
                  </a:lnTo>
                  <a:lnTo>
                    <a:pt x="199" y="726"/>
                  </a:lnTo>
                  <a:lnTo>
                    <a:pt x="187" y="726"/>
                  </a:lnTo>
                  <a:lnTo>
                    <a:pt x="175" y="726"/>
                  </a:lnTo>
                  <a:lnTo>
                    <a:pt x="164" y="726"/>
                  </a:lnTo>
                  <a:lnTo>
                    <a:pt x="152" y="726"/>
                  </a:lnTo>
                  <a:lnTo>
                    <a:pt x="139" y="726"/>
                  </a:lnTo>
                  <a:lnTo>
                    <a:pt x="128" y="726"/>
                  </a:lnTo>
                  <a:lnTo>
                    <a:pt x="116" y="726"/>
                  </a:lnTo>
                  <a:lnTo>
                    <a:pt x="105" y="726"/>
                  </a:lnTo>
                  <a:lnTo>
                    <a:pt x="92" y="726"/>
                  </a:lnTo>
                  <a:lnTo>
                    <a:pt x="81" y="725"/>
                  </a:lnTo>
                  <a:lnTo>
                    <a:pt x="69" y="725"/>
                  </a:lnTo>
                  <a:lnTo>
                    <a:pt x="56" y="725"/>
                  </a:lnTo>
                  <a:lnTo>
                    <a:pt x="45" y="725"/>
                  </a:lnTo>
                  <a:lnTo>
                    <a:pt x="44" y="719"/>
                  </a:lnTo>
                  <a:lnTo>
                    <a:pt x="44" y="712"/>
                  </a:lnTo>
                  <a:lnTo>
                    <a:pt x="43" y="705"/>
                  </a:lnTo>
                  <a:lnTo>
                    <a:pt x="43" y="698"/>
                  </a:lnTo>
                  <a:lnTo>
                    <a:pt x="38" y="698"/>
                  </a:lnTo>
                  <a:lnTo>
                    <a:pt x="32" y="697"/>
                  </a:lnTo>
                  <a:lnTo>
                    <a:pt x="28" y="697"/>
                  </a:lnTo>
                  <a:lnTo>
                    <a:pt x="22" y="696"/>
                  </a:lnTo>
                  <a:lnTo>
                    <a:pt x="17" y="696"/>
                  </a:lnTo>
                  <a:lnTo>
                    <a:pt x="11" y="696"/>
                  </a:lnTo>
                  <a:lnTo>
                    <a:pt x="7" y="695"/>
                  </a:lnTo>
                  <a:lnTo>
                    <a:pt x="1" y="695"/>
                  </a:lnTo>
                  <a:lnTo>
                    <a:pt x="1" y="526"/>
                  </a:lnTo>
                  <a:lnTo>
                    <a:pt x="1" y="357"/>
                  </a:lnTo>
                  <a:lnTo>
                    <a:pt x="1" y="18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1AD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54" name="Freeform 86"/>
            <p:cNvSpPr>
              <a:spLocks/>
            </p:cNvSpPr>
            <p:nvPr/>
          </p:nvSpPr>
          <p:spPr bwMode="auto">
            <a:xfrm>
              <a:off x="4574" y="1130"/>
              <a:ext cx="117" cy="32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18"/>
                </a:cxn>
                <a:cxn ang="0">
                  <a:pos x="29" y="16"/>
                </a:cxn>
                <a:cxn ang="0">
                  <a:pos x="44" y="15"/>
                </a:cxn>
                <a:cxn ang="0">
                  <a:pos x="58" y="14"/>
                </a:cxn>
                <a:cxn ang="0">
                  <a:pos x="73" y="13"/>
                </a:cxn>
                <a:cxn ang="0">
                  <a:pos x="87" y="12"/>
                </a:cxn>
                <a:cxn ang="0">
                  <a:pos x="101" y="11"/>
                </a:cxn>
                <a:cxn ang="0">
                  <a:pos x="116" y="10"/>
                </a:cxn>
                <a:cxn ang="0">
                  <a:pos x="131" y="8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60"/>
                </a:cxn>
                <a:cxn ang="0">
                  <a:pos x="234" y="319"/>
                </a:cxn>
                <a:cxn ang="0">
                  <a:pos x="234" y="478"/>
                </a:cxn>
                <a:cxn ang="0">
                  <a:pos x="234" y="638"/>
                </a:cxn>
                <a:cxn ang="0">
                  <a:pos x="234" y="642"/>
                </a:cxn>
                <a:cxn ang="0">
                  <a:pos x="234" y="645"/>
                </a:cxn>
                <a:cxn ang="0">
                  <a:pos x="234" y="649"/>
                </a:cxn>
                <a:cxn ang="0">
                  <a:pos x="234" y="651"/>
                </a:cxn>
                <a:cxn ang="0">
                  <a:pos x="222" y="651"/>
                </a:cxn>
                <a:cxn ang="0">
                  <a:pos x="211" y="651"/>
                </a:cxn>
                <a:cxn ang="0">
                  <a:pos x="199" y="651"/>
                </a:cxn>
                <a:cxn ang="0">
                  <a:pos x="187" y="651"/>
                </a:cxn>
                <a:cxn ang="0">
                  <a:pos x="175" y="651"/>
                </a:cxn>
                <a:cxn ang="0">
                  <a:pos x="164" y="651"/>
                </a:cxn>
                <a:cxn ang="0">
                  <a:pos x="152" y="651"/>
                </a:cxn>
                <a:cxn ang="0">
                  <a:pos x="139" y="651"/>
                </a:cxn>
                <a:cxn ang="0">
                  <a:pos x="128" y="651"/>
                </a:cxn>
                <a:cxn ang="0">
                  <a:pos x="116" y="651"/>
                </a:cxn>
                <a:cxn ang="0">
                  <a:pos x="105" y="651"/>
                </a:cxn>
                <a:cxn ang="0">
                  <a:pos x="92" y="651"/>
                </a:cxn>
                <a:cxn ang="0">
                  <a:pos x="81" y="651"/>
                </a:cxn>
                <a:cxn ang="0">
                  <a:pos x="69" y="651"/>
                </a:cxn>
                <a:cxn ang="0">
                  <a:pos x="56" y="651"/>
                </a:cxn>
                <a:cxn ang="0">
                  <a:pos x="45" y="651"/>
                </a:cxn>
                <a:cxn ang="0">
                  <a:pos x="44" y="645"/>
                </a:cxn>
                <a:cxn ang="0">
                  <a:pos x="44" y="638"/>
                </a:cxn>
                <a:cxn ang="0">
                  <a:pos x="43" y="633"/>
                </a:cxn>
                <a:cxn ang="0">
                  <a:pos x="43" y="627"/>
                </a:cxn>
                <a:cxn ang="0">
                  <a:pos x="38" y="627"/>
                </a:cxn>
                <a:cxn ang="0">
                  <a:pos x="32" y="626"/>
                </a:cxn>
                <a:cxn ang="0">
                  <a:pos x="28" y="626"/>
                </a:cxn>
                <a:cxn ang="0">
                  <a:pos x="22" y="625"/>
                </a:cxn>
                <a:cxn ang="0">
                  <a:pos x="17" y="625"/>
                </a:cxn>
                <a:cxn ang="0">
                  <a:pos x="11" y="625"/>
                </a:cxn>
                <a:cxn ang="0">
                  <a:pos x="7" y="623"/>
                </a:cxn>
                <a:cxn ang="0">
                  <a:pos x="1" y="623"/>
                </a:cxn>
                <a:cxn ang="0">
                  <a:pos x="1" y="473"/>
                </a:cxn>
                <a:cxn ang="0">
                  <a:pos x="1" y="320"/>
                </a:cxn>
                <a:cxn ang="0">
                  <a:pos x="1" y="170"/>
                </a:cxn>
                <a:cxn ang="0">
                  <a:pos x="0" y="19"/>
                </a:cxn>
              </a:cxnLst>
              <a:rect l="0" t="0" r="r" b="b"/>
              <a:pathLst>
                <a:path w="234" h="651">
                  <a:moveTo>
                    <a:pt x="0" y="19"/>
                  </a:moveTo>
                  <a:lnTo>
                    <a:pt x="15" y="18"/>
                  </a:lnTo>
                  <a:lnTo>
                    <a:pt x="29" y="16"/>
                  </a:lnTo>
                  <a:lnTo>
                    <a:pt x="44" y="15"/>
                  </a:lnTo>
                  <a:lnTo>
                    <a:pt x="58" y="14"/>
                  </a:lnTo>
                  <a:lnTo>
                    <a:pt x="73" y="13"/>
                  </a:lnTo>
                  <a:lnTo>
                    <a:pt x="87" y="12"/>
                  </a:lnTo>
                  <a:lnTo>
                    <a:pt x="101" y="11"/>
                  </a:lnTo>
                  <a:lnTo>
                    <a:pt x="116" y="10"/>
                  </a:lnTo>
                  <a:lnTo>
                    <a:pt x="131" y="8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60"/>
                  </a:lnTo>
                  <a:lnTo>
                    <a:pt x="234" y="319"/>
                  </a:lnTo>
                  <a:lnTo>
                    <a:pt x="234" y="478"/>
                  </a:lnTo>
                  <a:lnTo>
                    <a:pt x="234" y="638"/>
                  </a:lnTo>
                  <a:lnTo>
                    <a:pt x="234" y="642"/>
                  </a:lnTo>
                  <a:lnTo>
                    <a:pt x="234" y="645"/>
                  </a:lnTo>
                  <a:lnTo>
                    <a:pt x="234" y="649"/>
                  </a:lnTo>
                  <a:lnTo>
                    <a:pt x="234" y="651"/>
                  </a:lnTo>
                  <a:lnTo>
                    <a:pt x="222" y="651"/>
                  </a:lnTo>
                  <a:lnTo>
                    <a:pt x="211" y="651"/>
                  </a:lnTo>
                  <a:lnTo>
                    <a:pt x="199" y="651"/>
                  </a:lnTo>
                  <a:lnTo>
                    <a:pt x="187" y="651"/>
                  </a:lnTo>
                  <a:lnTo>
                    <a:pt x="175" y="651"/>
                  </a:lnTo>
                  <a:lnTo>
                    <a:pt x="164" y="651"/>
                  </a:lnTo>
                  <a:lnTo>
                    <a:pt x="152" y="651"/>
                  </a:lnTo>
                  <a:lnTo>
                    <a:pt x="139" y="651"/>
                  </a:lnTo>
                  <a:lnTo>
                    <a:pt x="128" y="651"/>
                  </a:lnTo>
                  <a:lnTo>
                    <a:pt x="116" y="651"/>
                  </a:lnTo>
                  <a:lnTo>
                    <a:pt x="105" y="651"/>
                  </a:lnTo>
                  <a:lnTo>
                    <a:pt x="92" y="651"/>
                  </a:lnTo>
                  <a:lnTo>
                    <a:pt x="81" y="651"/>
                  </a:lnTo>
                  <a:lnTo>
                    <a:pt x="69" y="651"/>
                  </a:lnTo>
                  <a:lnTo>
                    <a:pt x="56" y="651"/>
                  </a:lnTo>
                  <a:lnTo>
                    <a:pt x="45" y="651"/>
                  </a:lnTo>
                  <a:lnTo>
                    <a:pt x="44" y="645"/>
                  </a:lnTo>
                  <a:lnTo>
                    <a:pt x="44" y="638"/>
                  </a:lnTo>
                  <a:lnTo>
                    <a:pt x="43" y="633"/>
                  </a:lnTo>
                  <a:lnTo>
                    <a:pt x="43" y="627"/>
                  </a:lnTo>
                  <a:lnTo>
                    <a:pt x="38" y="627"/>
                  </a:lnTo>
                  <a:lnTo>
                    <a:pt x="32" y="626"/>
                  </a:lnTo>
                  <a:lnTo>
                    <a:pt x="28" y="626"/>
                  </a:lnTo>
                  <a:lnTo>
                    <a:pt x="22" y="625"/>
                  </a:lnTo>
                  <a:lnTo>
                    <a:pt x="17" y="625"/>
                  </a:lnTo>
                  <a:lnTo>
                    <a:pt x="11" y="625"/>
                  </a:lnTo>
                  <a:lnTo>
                    <a:pt x="7" y="623"/>
                  </a:lnTo>
                  <a:lnTo>
                    <a:pt x="1" y="623"/>
                  </a:lnTo>
                  <a:lnTo>
                    <a:pt x="1" y="473"/>
                  </a:lnTo>
                  <a:lnTo>
                    <a:pt x="1" y="320"/>
                  </a:lnTo>
                  <a:lnTo>
                    <a:pt x="1" y="17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9B5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55" name="Freeform 87"/>
            <p:cNvSpPr>
              <a:spLocks/>
            </p:cNvSpPr>
            <p:nvPr/>
          </p:nvSpPr>
          <p:spPr bwMode="auto">
            <a:xfrm>
              <a:off x="4574" y="1130"/>
              <a:ext cx="117" cy="28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18"/>
                </a:cxn>
                <a:cxn ang="0">
                  <a:pos x="29" y="16"/>
                </a:cxn>
                <a:cxn ang="0">
                  <a:pos x="44" y="15"/>
                </a:cxn>
                <a:cxn ang="0">
                  <a:pos x="58" y="14"/>
                </a:cxn>
                <a:cxn ang="0">
                  <a:pos x="73" y="13"/>
                </a:cxn>
                <a:cxn ang="0">
                  <a:pos x="87" y="12"/>
                </a:cxn>
                <a:cxn ang="0">
                  <a:pos x="101" y="11"/>
                </a:cxn>
                <a:cxn ang="0">
                  <a:pos x="116" y="10"/>
                </a:cxn>
                <a:cxn ang="0">
                  <a:pos x="131" y="8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42"/>
                </a:cxn>
                <a:cxn ang="0">
                  <a:pos x="234" y="284"/>
                </a:cxn>
                <a:cxn ang="0">
                  <a:pos x="234" y="425"/>
                </a:cxn>
                <a:cxn ang="0">
                  <a:pos x="234" y="566"/>
                </a:cxn>
                <a:cxn ang="0">
                  <a:pos x="234" y="569"/>
                </a:cxn>
                <a:cxn ang="0">
                  <a:pos x="234" y="572"/>
                </a:cxn>
                <a:cxn ang="0">
                  <a:pos x="234" y="575"/>
                </a:cxn>
                <a:cxn ang="0">
                  <a:pos x="234" y="578"/>
                </a:cxn>
                <a:cxn ang="0">
                  <a:pos x="222" y="578"/>
                </a:cxn>
                <a:cxn ang="0">
                  <a:pos x="211" y="578"/>
                </a:cxn>
                <a:cxn ang="0">
                  <a:pos x="199" y="578"/>
                </a:cxn>
                <a:cxn ang="0">
                  <a:pos x="187" y="577"/>
                </a:cxn>
                <a:cxn ang="0">
                  <a:pos x="175" y="577"/>
                </a:cxn>
                <a:cxn ang="0">
                  <a:pos x="164" y="577"/>
                </a:cxn>
                <a:cxn ang="0">
                  <a:pos x="152" y="577"/>
                </a:cxn>
                <a:cxn ang="0">
                  <a:pos x="139" y="577"/>
                </a:cxn>
                <a:cxn ang="0">
                  <a:pos x="128" y="577"/>
                </a:cxn>
                <a:cxn ang="0">
                  <a:pos x="116" y="577"/>
                </a:cxn>
                <a:cxn ang="0">
                  <a:pos x="105" y="577"/>
                </a:cxn>
                <a:cxn ang="0">
                  <a:pos x="92" y="577"/>
                </a:cxn>
                <a:cxn ang="0">
                  <a:pos x="81" y="577"/>
                </a:cxn>
                <a:cxn ang="0">
                  <a:pos x="69" y="577"/>
                </a:cxn>
                <a:cxn ang="0">
                  <a:pos x="56" y="577"/>
                </a:cxn>
                <a:cxn ang="0">
                  <a:pos x="45" y="577"/>
                </a:cxn>
                <a:cxn ang="0">
                  <a:pos x="44" y="572"/>
                </a:cxn>
                <a:cxn ang="0">
                  <a:pos x="44" y="567"/>
                </a:cxn>
                <a:cxn ang="0">
                  <a:pos x="43" y="561"/>
                </a:cxn>
                <a:cxn ang="0">
                  <a:pos x="43" y="557"/>
                </a:cxn>
                <a:cxn ang="0">
                  <a:pos x="38" y="557"/>
                </a:cxn>
                <a:cxn ang="0">
                  <a:pos x="32" y="555"/>
                </a:cxn>
                <a:cxn ang="0">
                  <a:pos x="28" y="555"/>
                </a:cxn>
                <a:cxn ang="0">
                  <a:pos x="22" y="554"/>
                </a:cxn>
                <a:cxn ang="0">
                  <a:pos x="17" y="554"/>
                </a:cxn>
                <a:cxn ang="0">
                  <a:pos x="11" y="554"/>
                </a:cxn>
                <a:cxn ang="0">
                  <a:pos x="7" y="553"/>
                </a:cxn>
                <a:cxn ang="0">
                  <a:pos x="1" y="553"/>
                </a:cxn>
                <a:cxn ang="0">
                  <a:pos x="1" y="420"/>
                </a:cxn>
                <a:cxn ang="0">
                  <a:pos x="1" y="286"/>
                </a:cxn>
                <a:cxn ang="0">
                  <a:pos x="1" y="152"/>
                </a:cxn>
                <a:cxn ang="0">
                  <a:pos x="0" y="19"/>
                </a:cxn>
              </a:cxnLst>
              <a:rect l="0" t="0" r="r" b="b"/>
              <a:pathLst>
                <a:path w="234" h="578">
                  <a:moveTo>
                    <a:pt x="0" y="19"/>
                  </a:moveTo>
                  <a:lnTo>
                    <a:pt x="15" y="18"/>
                  </a:lnTo>
                  <a:lnTo>
                    <a:pt x="29" y="16"/>
                  </a:lnTo>
                  <a:lnTo>
                    <a:pt x="44" y="15"/>
                  </a:lnTo>
                  <a:lnTo>
                    <a:pt x="58" y="14"/>
                  </a:lnTo>
                  <a:lnTo>
                    <a:pt x="73" y="13"/>
                  </a:lnTo>
                  <a:lnTo>
                    <a:pt x="87" y="12"/>
                  </a:lnTo>
                  <a:lnTo>
                    <a:pt x="101" y="11"/>
                  </a:lnTo>
                  <a:lnTo>
                    <a:pt x="116" y="10"/>
                  </a:lnTo>
                  <a:lnTo>
                    <a:pt x="131" y="8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42"/>
                  </a:lnTo>
                  <a:lnTo>
                    <a:pt x="234" y="284"/>
                  </a:lnTo>
                  <a:lnTo>
                    <a:pt x="234" y="425"/>
                  </a:lnTo>
                  <a:lnTo>
                    <a:pt x="234" y="566"/>
                  </a:lnTo>
                  <a:lnTo>
                    <a:pt x="234" y="569"/>
                  </a:lnTo>
                  <a:lnTo>
                    <a:pt x="234" y="572"/>
                  </a:lnTo>
                  <a:lnTo>
                    <a:pt x="234" y="575"/>
                  </a:lnTo>
                  <a:lnTo>
                    <a:pt x="234" y="578"/>
                  </a:lnTo>
                  <a:lnTo>
                    <a:pt x="222" y="578"/>
                  </a:lnTo>
                  <a:lnTo>
                    <a:pt x="211" y="578"/>
                  </a:lnTo>
                  <a:lnTo>
                    <a:pt x="199" y="578"/>
                  </a:lnTo>
                  <a:lnTo>
                    <a:pt x="187" y="577"/>
                  </a:lnTo>
                  <a:lnTo>
                    <a:pt x="175" y="577"/>
                  </a:lnTo>
                  <a:lnTo>
                    <a:pt x="164" y="577"/>
                  </a:lnTo>
                  <a:lnTo>
                    <a:pt x="152" y="577"/>
                  </a:lnTo>
                  <a:lnTo>
                    <a:pt x="139" y="577"/>
                  </a:lnTo>
                  <a:lnTo>
                    <a:pt x="128" y="577"/>
                  </a:lnTo>
                  <a:lnTo>
                    <a:pt x="116" y="577"/>
                  </a:lnTo>
                  <a:lnTo>
                    <a:pt x="105" y="577"/>
                  </a:lnTo>
                  <a:lnTo>
                    <a:pt x="92" y="577"/>
                  </a:lnTo>
                  <a:lnTo>
                    <a:pt x="81" y="577"/>
                  </a:lnTo>
                  <a:lnTo>
                    <a:pt x="69" y="577"/>
                  </a:lnTo>
                  <a:lnTo>
                    <a:pt x="56" y="577"/>
                  </a:lnTo>
                  <a:lnTo>
                    <a:pt x="45" y="577"/>
                  </a:lnTo>
                  <a:lnTo>
                    <a:pt x="44" y="572"/>
                  </a:lnTo>
                  <a:lnTo>
                    <a:pt x="44" y="567"/>
                  </a:lnTo>
                  <a:lnTo>
                    <a:pt x="43" y="561"/>
                  </a:lnTo>
                  <a:lnTo>
                    <a:pt x="43" y="557"/>
                  </a:lnTo>
                  <a:lnTo>
                    <a:pt x="38" y="557"/>
                  </a:lnTo>
                  <a:lnTo>
                    <a:pt x="32" y="555"/>
                  </a:lnTo>
                  <a:lnTo>
                    <a:pt x="28" y="555"/>
                  </a:lnTo>
                  <a:lnTo>
                    <a:pt x="22" y="554"/>
                  </a:lnTo>
                  <a:lnTo>
                    <a:pt x="17" y="554"/>
                  </a:lnTo>
                  <a:lnTo>
                    <a:pt x="11" y="554"/>
                  </a:lnTo>
                  <a:lnTo>
                    <a:pt x="7" y="553"/>
                  </a:lnTo>
                  <a:lnTo>
                    <a:pt x="1" y="553"/>
                  </a:lnTo>
                  <a:lnTo>
                    <a:pt x="1" y="420"/>
                  </a:lnTo>
                  <a:lnTo>
                    <a:pt x="1" y="286"/>
                  </a:lnTo>
                  <a:lnTo>
                    <a:pt x="1" y="15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B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56" name="Freeform 88"/>
            <p:cNvSpPr>
              <a:spLocks/>
            </p:cNvSpPr>
            <p:nvPr/>
          </p:nvSpPr>
          <p:spPr bwMode="auto">
            <a:xfrm>
              <a:off x="4574" y="1130"/>
              <a:ext cx="117" cy="25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" y="17"/>
                </a:cxn>
                <a:cxn ang="0">
                  <a:pos x="29" y="15"/>
                </a:cxn>
                <a:cxn ang="0">
                  <a:pos x="44" y="14"/>
                </a:cxn>
                <a:cxn ang="0">
                  <a:pos x="58" y="13"/>
                </a:cxn>
                <a:cxn ang="0">
                  <a:pos x="73" y="12"/>
                </a:cxn>
                <a:cxn ang="0">
                  <a:pos x="87" y="11"/>
                </a:cxn>
                <a:cxn ang="0">
                  <a:pos x="101" y="10"/>
                </a:cxn>
                <a:cxn ang="0">
                  <a:pos x="116" y="9"/>
                </a:cxn>
                <a:cxn ang="0">
                  <a:pos x="131" y="9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2"/>
                </a:cxn>
                <a:cxn ang="0">
                  <a:pos x="233" y="0"/>
                </a:cxn>
                <a:cxn ang="0">
                  <a:pos x="233" y="124"/>
                </a:cxn>
                <a:cxn ang="0">
                  <a:pos x="234" y="246"/>
                </a:cxn>
                <a:cxn ang="0">
                  <a:pos x="234" y="369"/>
                </a:cxn>
                <a:cxn ang="0">
                  <a:pos x="234" y="492"/>
                </a:cxn>
                <a:cxn ang="0">
                  <a:pos x="234" y="495"/>
                </a:cxn>
                <a:cxn ang="0">
                  <a:pos x="234" y="498"/>
                </a:cxn>
                <a:cxn ang="0">
                  <a:pos x="234" y="500"/>
                </a:cxn>
                <a:cxn ang="0">
                  <a:pos x="234" y="504"/>
                </a:cxn>
                <a:cxn ang="0">
                  <a:pos x="222" y="504"/>
                </a:cxn>
                <a:cxn ang="0">
                  <a:pos x="211" y="504"/>
                </a:cxn>
                <a:cxn ang="0">
                  <a:pos x="199" y="504"/>
                </a:cxn>
                <a:cxn ang="0">
                  <a:pos x="187" y="503"/>
                </a:cxn>
                <a:cxn ang="0">
                  <a:pos x="175" y="503"/>
                </a:cxn>
                <a:cxn ang="0">
                  <a:pos x="164" y="503"/>
                </a:cxn>
                <a:cxn ang="0">
                  <a:pos x="152" y="503"/>
                </a:cxn>
                <a:cxn ang="0">
                  <a:pos x="139" y="503"/>
                </a:cxn>
                <a:cxn ang="0">
                  <a:pos x="128" y="503"/>
                </a:cxn>
                <a:cxn ang="0">
                  <a:pos x="116" y="503"/>
                </a:cxn>
                <a:cxn ang="0">
                  <a:pos x="105" y="503"/>
                </a:cxn>
                <a:cxn ang="0">
                  <a:pos x="92" y="503"/>
                </a:cxn>
                <a:cxn ang="0">
                  <a:pos x="81" y="503"/>
                </a:cxn>
                <a:cxn ang="0">
                  <a:pos x="69" y="503"/>
                </a:cxn>
                <a:cxn ang="0">
                  <a:pos x="56" y="503"/>
                </a:cxn>
                <a:cxn ang="0">
                  <a:pos x="45" y="503"/>
                </a:cxn>
                <a:cxn ang="0">
                  <a:pos x="44" y="498"/>
                </a:cxn>
                <a:cxn ang="0">
                  <a:pos x="44" y="493"/>
                </a:cxn>
                <a:cxn ang="0">
                  <a:pos x="43" y="489"/>
                </a:cxn>
                <a:cxn ang="0">
                  <a:pos x="43" y="484"/>
                </a:cxn>
                <a:cxn ang="0">
                  <a:pos x="38" y="484"/>
                </a:cxn>
                <a:cxn ang="0">
                  <a:pos x="32" y="483"/>
                </a:cxn>
                <a:cxn ang="0">
                  <a:pos x="28" y="483"/>
                </a:cxn>
                <a:cxn ang="0">
                  <a:pos x="22" y="483"/>
                </a:cxn>
                <a:cxn ang="0">
                  <a:pos x="17" y="483"/>
                </a:cxn>
                <a:cxn ang="0">
                  <a:pos x="11" y="483"/>
                </a:cxn>
                <a:cxn ang="0">
                  <a:pos x="7" y="482"/>
                </a:cxn>
                <a:cxn ang="0">
                  <a:pos x="1" y="482"/>
                </a:cxn>
                <a:cxn ang="0">
                  <a:pos x="1" y="366"/>
                </a:cxn>
                <a:cxn ang="0">
                  <a:pos x="1" y="249"/>
                </a:cxn>
                <a:cxn ang="0">
                  <a:pos x="1" y="134"/>
                </a:cxn>
                <a:cxn ang="0">
                  <a:pos x="0" y="18"/>
                </a:cxn>
              </a:cxnLst>
              <a:rect l="0" t="0" r="r" b="b"/>
              <a:pathLst>
                <a:path w="234" h="504">
                  <a:moveTo>
                    <a:pt x="0" y="18"/>
                  </a:moveTo>
                  <a:lnTo>
                    <a:pt x="15" y="17"/>
                  </a:lnTo>
                  <a:lnTo>
                    <a:pt x="29" y="15"/>
                  </a:lnTo>
                  <a:lnTo>
                    <a:pt x="44" y="14"/>
                  </a:lnTo>
                  <a:lnTo>
                    <a:pt x="58" y="13"/>
                  </a:lnTo>
                  <a:lnTo>
                    <a:pt x="73" y="12"/>
                  </a:lnTo>
                  <a:lnTo>
                    <a:pt x="87" y="11"/>
                  </a:lnTo>
                  <a:lnTo>
                    <a:pt x="101" y="10"/>
                  </a:lnTo>
                  <a:lnTo>
                    <a:pt x="116" y="9"/>
                  </a:lnTo>
                  <a:lnTo>
                    <a:pt x="131" y="9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2"/>
                  </a:lnTo>
                  <a:lnTo>
                    <a:pt x="233" y="0"/>
                  </a:lnTo>
                  <a:lnTo>
                    <a:pt x="233" y="124"/>
                  </a:lnTo>
                  <a:lnTo>
                    <a:pt x="234" y="246"/>
                  </a:lnTo>
                  <a:lnTo>
                    <a:pt x="234" y="369"/>
                  </a:lnTo>
                  <a:lnTo>
                    <a:pt x="234" y="492"/>
                  </a:lnTo>
                  <a:lnTo>
                    <a:pt x="234" y="495"/>
                  </a:lnTo>
                  <a:lnTo>
                    <a:pt x="234" y="498"/>
                  </a:lnTo>
                  <a:lnTo>
                    <a:pt x="234" y="500"/>
                  </a:lnTo>
                  <a:lnTo>
                    <a:pt x="234" y="504"/>
                  </a:lnTo>
                  <a:lnTo>
                    <a:pt x="222" y="504"/>
                  </a:lnTo>
                  <a:lnTo>
                    <a:pt x="211" y="504"/>
                  </a:lnTo>
                  <a:lnTo>
                    <a:pt x="199" y="504"/>
                  </a:lnTo>
                  <a:lnTo>
                    <a:pt x="187" y="503"/>
                  </a:lnTo>
                  <a:lnTo>
                    <a:pt x="175" y="503"/>
                  </a:lnTo>
                  <a:lnTo>
                    <a:pt x="164" y="503"/>
                  </a:lnTo>
                  <a:lnTo>
                    <a:pt x="152" y="503"/>
                  </a:lnTo>
                  <a:lnTo>
                    <a:pt x="139" y="503"/>
                  </a:lnTo>
                  <a:lnTo>
                    <a:pt x="128" y="503"/>
                  </a:lnTo>
                  <a:lnTo>
                    <a:pt x="116" y="503"/>
                  </a:lnTo>
                  <a:lnTo>
                    <a:pt x="105" y="503"/>
                  </a:lnTo>
                  <a:lnTo>
                    <a:pt x="92" y="503"/>
                  </a:lnTo>
                  <a:lnTo>
                    <a:pt x="81" y="503"/>
                  </a:lnTo>
                  <a:lnTo>
                    <a:pt x="69" y="503"/>
                  </a:lnTo>
                  <a:lnTo>
                    <a:pt x="56" y="503"/>
                  </a:lnTo>
                  <a:lnTo>
                    <a:pt x="45" y="503"/>
                  </a:lnTo>
                  <a:lnTo>
                    <a:pt x="44" y="498"/>
                  </a:lnTo>
                  <a:lnTo>
                    <a:pt x="44" y="493"/>
                  </a:lnTo>
                  <a:lnTo>
                    <a:pt x="43" y="489"/>
                  </a:lnTo>
                  <a:lnTo>
                    <a:pt x="43" y="484"/>
                  </a:lnTo>
                  <a:lnTo>
                    <a:pt x="38" y="484"/>
                  </a:lnTo>
                  <a:lnTo>
                    <a:pt x="32" y="483"/>
                  </a:lnTo>
                  <a:lnTo>
                    <a:pt x="28" y="483"/>
                  </a:lnTo>
                  <a:lnTo>
                    <a:pt x="22" y="483"/>
                  </a:lnTo>
                  <a:lnTo>
                    <a:pt x="17" y="483"/>
                  </a:lnTo>
                  <a:lnTo>
                    <a:pt x="11" y="483"/>
                  </a:lnTo>
                  <a:lnTo>
                    <a:pt x="7" y="482"/>
                  </a:lnTo>
                  <a:lnTo>
                    <a:pt x="1" y="482"/>
                  </a:lnTo>
                  <a:lnTo>
                    <a:pt x="1" y="366"/>
                  </a:lnTo>
                  <a:lnTo>
                    <a:pt x="1" y="249"/>
                  </a:lnTo>
                  <a:lnTo>
                    <a:pt x="1" y="13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C1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57" name="Freeform 89"/>
            <p:cNvSpPr>
              <a:spLocks/>
            </p:cNvSpPr>
            <p:nvPr/>
          </p:nvSpPr>
          <p:spPr bwMode="auto">
            <a:xfrm>
              <a:off x="4574" y="1131"/>
              <a:ext cx="117" cy="2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5" y="13"/>
                </a:cxn>
                <a:cxn ang="0">
                  <a:pos x="29" y="12"/>
                </a:cxn>
                <a:cxn ang="0">
                  <a:pos x="44" y="12"/>
                </a:cxn>
                <a:cxn ang="0">
                  <a:pos x="58" y="11"/>
                </a:cxn>
                <a:cxn ang="0">
                  <a:pos x="73" y="10"/>
                </a:cxn>
                <a:cxn ang="0">
                  <a:pos x="87" y="9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7"/>
                </a:cxn>
                <a:cxn ang="0">
                  <a:pos x="145" y="5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04"/>
                </a:cxn>
                <a:cxn ang="0">
                  <a:pos x="234" y="208"/>
                </a:cxn>
                <a:cxn ang="0">
                  <a:pos x="234" y="313"/>
                </a:cxn>
                <a:cxn ang="0">
                  <a:pos x="234" y="418"/>
                </a:cxn>
                <a:cxn ang="0">
                  <a:pos x="234" y="420"/>
                </a:cxn>
                <a:cxn ang="0">
                  <a:pos x="234" y="422"/>
                </a:cxn>
                <a:cxn ang="0">
                  <a:pos x="234" y="426"/>
                </a:cxn>
                <a:cxn ang="0">
                  <a:pos x="234" y="428"/>
                </a:cxn>
                <a:cxn ang="0">
                  <a:pos x="222" y="428"/>
                </a:cxn>
                <a:cxn ang="0">
                  <a:pos x="211" y="428"/>
                </a:cxn>
                <a:cxn ang="0">
                  <a:pos x="199" y="428"/>
                </a:cxn>
                <a:cxn ang="0">
                  <a:pos x="187" y="428"/>
                </a:cxn>
                <a:cxn ang="0">
                  <a:pos x="175" y="428"/>
                </a:cxn>
                <a:cxn ang="0">
                  <a:pos x="164" y="428"/>
                </a:cxn>
                <a:cxn ang="0">
                  <a:pos x="152" y="428"/>
                </a:cxn>
                <a:cxn ang="0">
                  <a:pos x="139" y="427"/>
                </a:cxn>
                <a:cxn ang="0">
                  <a:pos x="128" y="427"/>
                </a:cxn>
                <a:cxn ang="0">
                  <a:pos x="116" y="427"/>
                </a:cxn>
                <a:cxn ang="0">
                  <a:pos x="105" y="427"/>
                </a:cxn>
                <a:cxn ang="0">
                  <a:pos x="92" y="427"/>
                </a:cxn>
                <a:cxn ang="0">
                  <a:pos x="81" y="427"/>
                </a:cxn>
                <a:cxn ang="0">
                  <a:pos x="69" y="427"/>
                </a:cxn>
                <a:cxn ang="0">
                  <a:pos x="56" y="427"/>
                </a:cxn>
                <a:cxn ang="0">
                  <a:pos x="45" y="427"/>
                </a:cxn>
                <a:cxn ang="0">
                  <a:pos x="44" y="423"/>
                </a:cxn>
                <a:cxn ang="0">
                  <a:pos x="44" y="419"/>
                </a:cxn>
                <a:cxn ang="0">
                  <a:pos x="43" y="415"/>
                </a:cxn>
                <a:cxn ang="0">
                  <a:pos x="43" y="412"/>
                </a:cxn>
                <a:cxn ang="0">
                  <a:pos x="38" y="412"/>
                </a:cxn>
                <a:cxn ang="0">
                  <a:pos x="32" y="411"/>
                </a:cxn>
                <a:cxn ang="0">
                  <a:pos x="28" y="411"/>
                </a:cxn>
                <a:cxn ang="0">
                  <a:pos x="22" y="411"/>
                </a:cxn>
                <a:cxn ang="0">
                  <a:pos x="17" y="411"/>
                </a:cxn>
                <a:cxn ang="0">
                  <a:pos x="11" y="411"/>
                </a:cxn>
                <a:cxn ang="0">
                  <a:pos x="7" y="410"/>
                </a:cxn>
                <a:cxn ang="0">
                  <a:pos x="1" y="410"/>
                </a:cxn>
                <a:cxn ang="0">
                  <a:pos x="1" y="311"/>
                </a:cxn>
                <a:cxn ang="0">
                  <a:pos x="1" y="213"/>
                </a:cxn>
                <a:cxn ang="0">
                  <a:pos x="1" y="114"/>
                </a:cxn>
                <a:cxn ang="0">
                  <a:pos x="0" y="15"/>
                </a:cxn>
              </a:cxnLst>
              <a:rect l="0" t="0" r="r" b="b"/>
              <a:pathLst>
                <a:path w="234" h="428">
                  <a:moveTo>
                    <a:pt x="0" y="15"/>
                  </a:moveTo>
                  <a:lnTo>
                    <a:pt x="15" y="13"/>
                  </a:lnTo>
                  <a:lnTo>
                    <a:pt x="29" y="12"/>
                  </a:lnTo>
                  <a:lnTo>
                    <a:pt x="44" y="12"/>
                  </a:lnTo>
                  <a:lnTo>
                    <a:pt x="58" y="11"/>
                  </a:lnTo>
                  <a:lnTo>
                    <a:pt x="73" y="10"/>
                  </a:lnTo>
                  <a:lnTo>
                    <a:pt x="87" y="9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7"/>
                  </a:lnTo>
                  <a:lnTo>
                    <a:pt x="145" y="5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04"/>
                  </a:lnTo>
                  <a:lnTo>
                    <a:pt x="234" y="208"/>
                  </a:lnTo>
                  <a:lnTo>
                    <a:pt x="234" y="313"/>
                  </a:lnTo>
                  <a:lnTo>
                    <a:pt x="234" y="418"/>
                  </a:lnTo>
                  <a:lnTo>
                    <a:pt x="234" y="420"/>
                  </a:lnTo>
                  <a:lnTo>
                    <a:pt x="234" y="422"/>
                  </a:lnTo>
                  <a:lnTo>
                    <a:pt x="234" y="426"/>
                  </a:lnTo>
                  <a:lnTo>
                    <a:pt x="234" y="428"/>
                  </a:lnTo>
                  <a:lnTo>
                    <a:pt x="222" y="428"/>
                  </a:lnTo>
                  <a:lnTo>
                    <a:pt x="211" y="428"/>
                  </a:lnTo>
                  <a:lnTo>
                    <a:pt x="199" y="428"/>
                  </a:lnTo>
                  <a:lnTo>
                    <a:pt x="187" y="428"/>
                  </a:lnTo>
                  <a:lnTo>
                    <a:pt x="175" y="428"/>
                  </a:lnTo>
                  <a:lnTo>
                    <a:pt x="164" y="428"/>
                  </a:lnTo>
                  <a:lnTo>
                    <a:pt x="152" y="428"/>
                  </a:lnTo>
                  <a:lnTo>
                    <a:pt x="139" y="427"/>
                  </a:lnTo>
                  <a:lnTo>
                    <a:pt x="128" y="427"/>
                  </a:lnTo>
                  <a:lnTo>
                    <a:pt x="116" y="427"/>
                  </a:lnTo>
                  <a:lnTo>
                    <a:pt x="105" y="427"/>
                  </a:lnTo>
                  <a:lnTo>
                    <a:pt x="92" y="427"/>
                  </a:lnTo>
                  <a:lnTo>
                    <a:pt x="81" y="427"/>
                  </a:lnTo>
                  <a:lnTo>
                    <a:pt x="69" y="427"/>
                  </a:lnTo>
                  <a:lnTo>
                    <a:pt x="56" y="427"/>
                  </a:lnTo>
                  <a:lnTo>
                    <a:pt x="45" y="427"/>
                  </a:lnTo>
                  <a:lnTo>
                    <a:pt x="44" y="423"/>
                  </a:lnTo>
                  <a:lnTo>
                    <a:pt x="44" y="419"/>
                  </a:lnTo>
                  <a:lnTo>
                    <a:pt x="43" y="415"/>
                  </a:lnTo>
                  <a:lnTo>
                    <a:pt x="43" y="412"/>
                  </a:lnTo>
                  <a:lnTo>
                    <a:pt x="38" y="412"/>
                  </a:lnTo>
                  <a:lnTo>
                    <a:pt x="32" y="411"/>
                  </a:lnTo>
                  <a:lnTo>
                    <a:pt x="28" y="411"/>
                  </a:lnTo>
                  <a:lnTo>
                    <a:pt x="22" y="411"/>
                  </a:lnTo>
                  <a:lnTo>
                    <a:pt x="17" y="411"/>
                  </a:lnTo>
                  <a:lnTo>
                    <a:pt x="11" y="411"/>
                  </a:lnTo>
                  <a:lnTo>
                    <a:pt x="7" y="410"/>
                  </a:lnTo>
                  <a:lnTo>
                    <a:pt x="1" y="410"/>
                  </a:lnTo>
                  <a:lnTo>
                    <a:pt x="1" y="311"/>
                  </a:lnTo>
                  <a:lnTo>
                    <a:pt x="1" y="213"/>
                  </a:lnTo>
                  <a:lnTo>
                    <a:pt x="1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C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58" name="Freeform 90"/>
            <p:cNvSpPr>
              <a:spLocks/>
            </p:cNvSpPr>
            <p:nvPr/>
          </p:nvSpPr>
          <p:spPr bwMode="auto">
            <a:xfrm>
              <a:off x="4574" y="1131"/>
              <a:ext cx="117" cy="17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5" y="13"/>
                </a:cxn>
                <a:cxn ang="0">
                  <a:pos x="29" y="12"/>
                </a:cxn>
                <a:cxn ang="0">
                  <a:pos x="44" y="12"/>
                </a:cxn>
                <a:cxn ang="0">
                  <a:pos x="58" y="11"/>
                </a:cxn>
                <a:cxn ang="0">
                  <a:pos x="73" y="10"/>
                </a:cxn>
                <a:cxn ang="0">
                  <a:pos x="87" y="9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7"/>
                </a:cxn>
                <a:cxn ang="0">
                  <a:pos x="145" y="5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86"/>
                </a:cxn>
                <a:cxn ang="0">
                  <a:pos x="234" y="172"/>
                </a:cxn>
                <a:cxn ang="0">
                  <a:pos x="234" y="259"/>
                </a:cxn>
                <a:cxn ang="0">
                  <a:pos x="234" y="345"/>
                </a:cxn>
                <a:cxn ang="0">
                  <a:pos x="234" y="347"/>
                </a:cxn>
                <a:cxn ang="0">
                  <a:pos x="234" y="350"/>
                </a:cxn>
                <a:cxn ang="0">
                  <a:pos x="234" y="352"/>
                </a:cxn>
                <a:cxn ang="0">
                  <a:pos x="234" y="354"/>
                </a:cxn>
                <a:cxn ang="0">
                  <a:pos x="222" y="354"/>
                </a:cxn>
                <a:cxn ang="0">
                  <a:pos x="211" y="354"/>
                </a:cxn>
                <a:cxn ang="0">
                  <a:pos x="199" y="354"/>
                </a:cxn>
                <a:cxn ang="0">
                  <a:pos x="187" y="354"/>
                </a:cxn>
                <a:cxn ang="0">
                  <a:pos x="175" y="354"/>
                </a:cxn>
                <a:cxn ang="0">
                  <a:pos x="164" y="354"/>
                </a:cxn>
                <a:cxn ang="0">
                  <a:pos x="152" y="354"/>
                </a:cxn>
                <a:cxn ang="0">
                  <a:pos x="139" y="354"/>
                </a:cxn>
                <a:cxn ang="0">
                  <a:pos x="128" y="354"/>
                </a:cxn>
                <a:cxn ang="0">
                  <a:pos x="116" y="354"/>
                </a:cxn>
                <a:cxn ang="0">
                  <a:pos x="105" y="354"/>
                </a:cxn>
                <a:cxn ang="0">
                  <a:pos x="92" y="354"/>
                </a:cxn>
                <a:cxn ang="0">
                  <a:pos x="81" y="353"/>
                </a:cxn>
                <a:cxn ang="0">
                  <a:pos x="69" y="353"/>
                </a:cxn>
                <a:cxn ang="0">
                  <a:pos x="56" y="353"/>
                </a:cxn>
                <a:cxn ang="0">
                  <a:pos x="45" y="353"/>
                </a:cxn>
                <a:cxn ang="0">
                  <a:pos x="44" y="351"/>
                </a:cxn>
                <a:cxn ang="0">
                  <a:pos x="44" y="347"/>
                </a:cxn>
                <a:cxn ang="0">
                  <a:pos x="43" y="344"/>
                </a:cxn>
                <a:cxn ang="0">
                  <a:pos x="43" y="341"/>
                </a:cxn>
                <a:cxn ang="0">
                  <a:pos x="38" y="341"/>
                </a:cxn>
                <a:cxn ang="0">
                  <a:pos x="32" y="341"/>
                </a:cxn>
                <a:cxn ang="0">
                  <a:pos x="28" y="341"/>
                </a:cxn>
                <a:cxn ang="0">
                  <a:pos x="22" y="341"/>
                </a:cxn>
                <a:cxn ang="0">
                  <a:pos x="17" y="341"/>
                </a:cxn>
                <a:cxn ang="0">
                  <a:pos x="11" y="341"/>
                </a:cxn>
                <a:cxn ang="0">
                  <a:pos x="7" y="339"/>
                </a:cxn>
                <a:cxn ang="0">
                  <a:pos x="1" y="339"/>
                </a:cxn>
                <a:cxn ang="0">
                  <a:pos x="1" y="258"/>
                </a:cxn>
                <a:cxn ang="0">
                  <a:pos x="1" y="177"/>
                </a:cxn>
                <a:cxn ang="0">
                  <a:pos x="1" y="95"/>
                </a:cxn>
                <a:cxn ang="0">
                  <a:pos x="0" y="15"/>
                </a:cxn>
              </a:cxnLst>
              <a:rect l="0" t="0" r="r" b="b"/>
              <a:pathLst>
                <a:path w="234" h="354">
                  <a:moveTo>
                    <a:pt x="0" y="15"/>
                  </a:moveTo>
                  <a:lnTo>
                    <a:pt x="15" y="13"/>
                  </a:lnTo>
                  <a:lnTo>
                    <a:pt x="29" y="12"/>
                  </a:lnTo>
                  <a:lnTo>
                    <a:pt x="44" y="12"/>
                  </a:lnTo>
                  <a:lnTo>
                    <a:pt x="58" y="11"/>
                  </a:lnTo>
                  <a:lnTo>
                    <a:pt x="73" y="10"/>
                  </a:lnTo>
                  <a:lnTo>
                    <a:pt x="87" y="9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7"/>
                  </a:lnTo>
                  <a:lnTo>
                    <a:pt x="145" y="5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86"/>
                  </a:lnTo>
                  <a:lnTo>
                    <a:pt x="234" y="172"/>
                  </a:lnTo>
                  <a:lnTo>
                    <a:pt x="234" y="259"/>
                  </a:lnTo>
                  <a:lnTo>
                    <a:pt x="234" y="345"/>
                  </a:lnTo>
                  <a:lnTo>
                    <a:pt x="234" y="347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22" y="354"/>
                  </a:lnTo>
                  <a:lnTo>
                    <a:pt x="211" y="354"/>
                  </a:lnTo>
                  <a:lnTo>
                    <a:pt x="199" y="354"/>
                  </a:lnTo>
                  <a:lnTo>
                    <a:pt x="187" y="354"/>
                  </a:lnTo>
                  <a:lnTo>
                    <a:pt x="175" y="354"/>
                  </a:lnTo>
                  <a:lnTo>
                    <a:pt x="164" y="354"/>
                  </a:lnTo>
                  <a:lnTo>
                    <a:pt x="152" y="354"/>
                  </a:lnTo>
                  <a:lnTo>
                    <a:pt x="139" y="354"/>
                  </a:lnTo>
                  <a:lnTo>
                    <a:pt x="128" y="354"/>
                  </a:lnTo>
                  <a:lnTo>
                    <a:pt x="116" y="354"/>
                  </a:lnTo>
                  <a:lnTo>
                    <a:pt x="105" y="354"/>
                  </a:lnTo>
                  <a:lnTo>
                    <a:pt x="92" y="354"/>
                  </a:lnTo>
                  <a:lnTo>
                    <a:pt x="81" y="353"/>
                  </a:lnTo>
                  <a:lnTo>
                    <a:pt x="69" y="353"/>
                  </a:lnTo>
                  <a:lnTo>
                    <a:pt x="56" y="353"/>
                  </a:lnTo>
                  <a:lnTo>
                    <a:pt x="45" y="353"/>
                  </a:lnTo>
                  <a:lnTo>
                    <a:pt x="44" y="351"/>
                  </a:lnTo>
                  <a:lnTo>
                    <a:pt x="44" y="347"/>
                  </a:lnTo>
                  <a:lnTo>
                    <a:pt x="43" y="344"/>
                  </a:lnTo>
                  <a:lnTo>
                    <a:pt x="43" y="341"/>
                  </a:lnTo>
                  <a:lnTo>
                    <a:pt x="38" y="341"/>
                  </a:lnTo>
                  <a:lnTo>
                    <a:pt x="32" y="341"/>
                  </a:lnTo>
                  <a:lnTo>
                    <a:pt x="28" y="341"/>
                  </a:lnTo>
                  <a:lnTo>
                    <a:pt x="22" y="341"/>
                  </a:lnTo>
                  <a:lnTo>
                    <a:pt x="17" y="341"/>
                  </a:lnTo>
                  <a:lnTo>
                    <a:pt x="11" y="341"/>
                  </a:lnTo>
                  <a:lnTo>
                    <a:pt x="7" y="339"/>
                  </a:lnTo>
                  <a:lnTo>
                    <a:pt x="1" y="339"/>
                  </a:lnTo>
                  <a:lnTo>
                    <a:pt x="1" y="258"/>
                  </a:lnTo>
                  <a:lnTo>
                    <a:pt x="1" y="177"/>
                  </a:lnTo>
                  <a:lnTo>
                    <a:pt x="1" y="9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D1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59" name="Freeform 91"/>
            <p:cNvSpPr>
              <a:spLocks/>
            </p:cNvSpPr>
            <p:nvPr/>
          </p:nvSpPr>
          <p:spPr bwMode="auto">
            <a:xfrm>
              <a:off x="4574" y="1131"/>
              <a:ext cx="117" cy="1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5" y="12"/>
                </a:cxn>
                <a:cxn ang="0">
                  <a:pos x="29" y="11"/>
                </a:cxn>
                <a:cxn ang="0">
                  <a:pos x="44" y="11"/>
                </a:cxn>
                <a:cxn ang="0">
                  <a:pos x="58" y="10"/>
                </a:cxn>
                <a:cxn ang="0">
                  <a:pos x="73" y="9"/>
                </a:cxn>
                <a:cxn ang="0">
                  <a:pos x="87" y="8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6"/>
                </a:cxn>
                <a:cxn ang="0">
                  <a:pos x="145" y="4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1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68"/>
                </a:cxn>
                <a:cxn ang="0">
                  <a:pos x="234" y="136"/>
                </a:cxn>
                <a:cxn ang="0">
                  <a:pos x="234" y="204"/>
                </a:cxn>
                <a:cxn ang="0">
                  <a:pos x="234" y="272"/>
                </a:cxn>
                <a:cxn ang="0">
                  <a:pos x="234" y="274"/>
                </a:cxn>
                <a:cxn ang="0">
                  <a:pos x="234" y="276"/>
                </a:cxn>
                <a:cxn ang="0">
                  <a:pos x="234" y="277"/>
                </a:cxn>
                <a:cxn ang="0">
                  <a:pos x="234" y="280"/>
                </a:cxn>
                <a:cxn ang="0">
                  <a:pos x="222" y="280"/>
                </a:cxn>
                <a:cxn ang="0">
                  <a:pos x="211" y="280"/>
                </a:cxn>
                <a:cxn ang="0">
                  <a:pos x="199" y="280"/>
                </a:cxn>
                <a:cxn ang="0">
                  <a:pos x="187" y="280"/>
                </a:cxn>
                <a:cxn ang="0">
                  <a:pos x="175" y="280"/>
                </a:cxn>
                <a:cxn ang="0">
                  <a:pos x="164" y="280"/>
                </a:cxn>
                <a:cxn ang="0">
                  <a:pos x="152" y="280"/>
                </a:cxn>
                <a:cxn ang="0">
                  <a:pos x="139" y="280"/>
                </a:cxn>
                <a:cxn ang="0">
                  <a:pos x="128" y="280"/>
                </a:cxn>
                <a:cxn ang="0">
                  <a:pos x="116" y="280"/>
                </a:cxn>
                <a:cxn ang="0">
                  <a:pos x="105" y="280"/>
                </a:cxn>
                <a:cxn ang="0">
                  <a:pos x="92" y="280"/>
                </a:cxn>
                <a:cxn ang="0">
                  <a:pos x="81" y="280"/>
                </a:cxn>
                <a:cxn ang="0">
                  <a:pos x="69" y="280"/>
                </a:cxn>
                <a:cxn ang="0">
                  <a:pos x="56" y="280"/>
                </a:cxn>
                <a:cxn ang="0">
                  <a:pos x="45" y="280"/>
                </a:cxn>
                <a:cxn ang="0">
                  <a:pos x="44" y="277"/>
                </a:cxn>
                <a:cxn ang="0">
                  <a:pos x="44" y="274"/>
                </a:cxn>
                <a:cxn ang="0">
                  <a:pos x="43" y="272"/>
                </a:cxn>
                <a:cxn ang="0">
                  <a:pos x="43" y="269"/>
                </a:cxn>
                <a:cxn ang="0">
                  <a:pos x="38" y="269"/>
                </a:cxn>
                <a:cxn ang="0">
                  <a:pos x="32" y="269"/>
                </a:cxn>
                <a:cxn ang="0">
                  <a:pos x="28" y="269"/>
                </a:cxn>
                <a:cxn ang="0">
                  <a:pos x="22" y="269"/>
                </a:cxn>
                <a:cxn ang="0">
                  <a:pos x="17" y="269"/>
                </a:cxn>
                <a:cxn ang="0">
                  <a:pos x="11" y="269"/>
                </a:cxn>
                <a:cxn ang="0">
                  <a:pos x="7" y="268"/>
                </a:cxn>
                <a:cxn ang="0">
                  <a:pos x="1" y="268"/>
                </a:cxn>
                <a:cxn ang="0">
                  <a:pos x="1" y="205"/>
                </a:cxn>
                <a:cxn ang="0">
                  <a:pos x="1" y="141"/>
                </a:cxn>
                <a:cxn ang="0">
                  <a:pos x="1" y="77"/>
                </a:cxn>
                <a:cxn ang="0">
                  <a:pos x="0" y="14"/>
                </a:cxn>
              </a:cxnLst>
              <a:rect l="0" t="0" r="r" b="b"/>
              <a:pathLst>
                <a:path w="234" h="280">
                  <a:moveTo>
                    <a:pt x="0" y="14"/>
                  </a:moveTo>
                  <a:lnTo>
                    <a:pt x="15" y="12"/>
                  </a:lnTo>
                  <a:lnTo>
                    <a:pt x="29" y="11"/>
                  </a:lnTo>
                  <a:lnTo>
                    <a:pt x="44" y="11"/>
                  </a:lnTo>
                  <a:lnTo>
                    <a:pt x="58" y="10"/>
                  </a:lnTo>
                  <a:lnTo>
                    <a:pt x="73" y="9"/>
                  </a:lnTo>
                  <a:lnTo>
                    <a:pt x="87" y="8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6"/>
                  </a:lnTo>
                  <a:lnTo>
                    <a:pt x="145" y="4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1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68"/>
                  </a:lnTo>
                  <a:lnTo>
                    <a:pt x="234" y="136"/>
                  </a:lnTo>
                  <a:lnTo>
                    <a:pt x="234" y="204"/>
                  </a:lnTo>
                  <a:lnTo>
                    <a:pt x="234" y="272"/>
                  </a:lnTo>
                  <a:lnTo>
                    <a:pt x="234" y="274"/>
                  </a:lnTo>
                  <a:lnTo>
                    <a:pt x="234" y="276"/>
                  </a:lnTo>
                  <a:lnTo>
                    <a:pt x="234" y="277"/>
                  </a:lnTo>
                  <a:lnTo>
                    <a:pt x="234" y="280"/>
                  </a:lnTo>
                  <a:lnTo>
                    <a:pt x="222" y="280"/>
                  </a:lnTo>
                  <a:lnTo>
                    <a:pt x="211" y="280"/>
                  </a:lnTo>
                  <a:lnTo>
                    <a:pt x="199" y="280"/>
                  </a:lnTo>
                  <a:lnTo>
                    <a:pt x="187" y="280"/>
                  </a:lnTo>
                  <a:lnTo>
                    <a:pt x="175" y="280"/>
                  </a:lnTo>
                  <a:lnTo>
                    <a:pt x="164" y="280"/>
                  </a:lnTo>
                  <a:lnTo>
                    <a:pt x="152" y="280"/>
                  </a:lnTo>
                  <a:lnTo>
                    <a:pt x="139" y="280"/>
                  </a:lnTo>
                  <a:lnTo>
                    <a:pt x="128" y="280"/>
                  </a:lnTo>
                  <a:lnTo>
                    <a:pt x="116" y="280"/>
                  </a:lnTo>
                  <a:lnTo>
                    <a:pt x="105" y="280"/>
                  </a:lnTo>
                  <a:lnTo>
                    <a:pt x="92" y="280"/>
                  </a:lnTo>
                  <a:lnTo>
                    <a:pt x="81" y="280"/>
                  </a:lnTo>
                  <a:lnTo>
                    <a:pt x="69" y="280"/>
                  </a:lnTo>
                  <a:lnTo>
                    <a:pt x="56" y="280"/>
                  </a:lnTo>
                  <a:lnTo>
                    <a:pt x="45" y="280"/>
                  </a:lnTo>
                  <a:lnTo>
                    <a:pt x="44" y="277"/>
                  </a:lnTo>
                  <a:lnTo>
                    <a:pt x="44" y="274"/>
                  </a:lnTo>
                  <a:lnTo>
                    <a:pt x="43" y="272"/>
                  </a:lnTo>
                  <a:lnTo>
                    <a:pt x="43" y="269"/>
                  </a:lnTo>
                  <a:lnTo>
                    <a:pt x="38" y="269"/>
                  </a:lnTo>
                  <a:lnTo>
                    <a:pt x="32" y="269"/>
                  </a:lnTo>
                  <a:lnTo>
                    <a:pt x="28" y="269"/>
                  </a:lnTo>
                  <a:lnTo>
                    <a:pt x="22" y="269"/>
                  </a:lnTo>
                  <a:lnTo>
                    <a:pt x="17" y="269"/>
                  </a:lnTo>
                  <a:lnTo>
                    <a:pt x="11" y="269"/>
                  </a:lnTo>
                  <a:lnTo>
                    <a:pt x="7" y="268"/>
                  </a:lnTo>
                  <a:lnTo>
                    <a:pt x="1" y="268"/>
                  </a:lnTo>
                  <a:lnTo>
                    <a:pt x="1" y="205"/>
                  </a:lnTo>
                  <a:lnTo>
                    <a:pt x="1" y="141"/>
                  </a:lnTo>
                  <a:lnTo>
                    <a:pt x="1" y="7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5D8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60" name="Freeform 92"/>
            <p:cNvSpPr>
              <a:spLocks/>
            </p:cNvSpPr>
            <p:nvPr/>
          </p:nvSpPr>
          <p:spPr bwMode="auto">
            <a:xfrm>
              <a:off x="4574" y="1131"/>
              <a:ext cx="117" cy="10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33" y="0"/>
                </a:cxn>
                <a:cxn ang="0">
                  <a:pos x="234" y="199"/>
                </a:cxn>
                <a:cxn ang="0">
                  <a:pos x="234" y="206"/>
                </a:cxn>
                <a:cxn ang="0">
                  <a:pos x="45" y="206"/>
                </a:cxn>
                <a:cxn ang="0">
                  <a:pos x="43" y="199"/>
                </a:cxn>
                <a:cxn ang="0">
                  <a:pos x="1" y="199"/>
                </a:cxn>
                <a:cxn ang="0">
                  <a:pos x="0" y="12"/>
                </a:cxn>
              </a:cxnLst>
              <a:rect l="0" t="0" r="r" b="b"/>
              <a:pathLst>
                <a:path w="234" h="206">
                  <a:moveTo>
                    <a:pt x="0" y="12"/>
                  </a:moveTo>
                  <a:lnTo>
                    <a:pt x="233" y="0"/>
                  </a:lnTo>
                  <a:lnTo>
                    <a:pt x="234" y="199"/>
                  </a:lnTo>
                  <a:lnTo>
                    <a:pt x="234" y="206"/>
                  </a:lnTo>
                  <a:lnTo>
                    <a:pt x="45" y="206"/>
                  </a:lnTo>
                  <a:lnTo>
                    <a:pt x="43" y="199"/>
                  </a:lnTo>
                  <a:lnTo>
                    <a:pt x="1" y="19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E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61" name="Freeform 93"/>
            <p:cNvSpPr>
              <a:spLocks/>
            </p:cNvSpPr>
            <p:nvPr/>
          </p:nvSpPr>
          <p:spPr bwMode="auto">
            <a:xfrm>
              <a:off x="4712" y="1026"/>
              <a:ext cx="404" cy="542"/>
            </a:xfrm>
            <a:custGeom>
              <a:avLst/>
              <a:gdLst/>
              <a:ahLst/>
              <a:cxnLst>
                <a:cxn ang="0">
                  <a:pos x="65" y="112"/>
                </a:cxn>
                <a:cxn ang="0">
                  <a:pos x="112" y="99"/>
                </a:cxn>
                <a:cxn ang="0">
                  <a:pos x="159" y="88"/>
                </a:cxn>
                <a:cxn ang="0">
                  <a:pos x="206" y="77"/>
                </a:cxn>
                <a:cxn ang="0">
                  <a:pos x="254" y="67"/>
                </a:cxn>
                <a:cxn ang="0">
                  <a:pos x="302" y="58"/>
                </a:cxn>
                <a:cxn ang="0">
                  <a:pos x="349" y="48"/>
                </a:cxn>
                <a:cxn ang="0">
                  <a:pos x="398" y="40"/>
                </a:cxn>
                <a:cxn ang="0">
                  <a:pos x="445" y="33"/>
                </a:cxn>
                <a:cxn ang="0">
                  <a:pos x="493" y="26"/>
                </a:cxn>
                <a:cxn ang="0">
                  <a:pos x="542" y="21"/>
                </a:cxn>
                <a:cxn ang="0">
                  <a:pos x="590" y="15"/>
                </a:cxn>
                <a:cxn ang="0">
                  <a:pos x="638" y="10"/>
                </a:cxn>
                <a:cxn ang="0">
                  <a:pos x="687" y="7"/>
                </a:cxn>
                <a:cxn ang="0">
                  <a:pos x="735" y="3"/>
                </a:cxn>
                <a:cxn ang="0">
                  <a:pos x="785" y="1"/>
                </a:cxn>
                <a:cxn ang="0">
                  <a:pos x="796" y="264"/>
                </a:cxn>
                <a:cxn ang="0">
                  <a:pos x="786" y="788"/>
                </a:cxn>
                <a:cxn ang="0">
                  <a:pos x="775" y="1056"/>
                </a:cxn>
                <a:cxn ang="0">
                  <a:pos x="739" y="1063"/>
                </a:cxn>
                <a:cxn ang="0">
                  <a:pos x="697" y="1070"/>
                </a:cxn>
                <a:cxn ang="0">
                  <a:pos x="652" y="1075"/>
                </a:cxn>
                <a:cxn ang="0">
                  <a:pos x="604" y="1079"/>
                </a:cxn>
                <a:cxn ang="0">
                  <a:pos x="553" y="1081"/>
                </a:cxn>
                <a:cxn ang="0">
                  <a:pos x="500" y="1084"/>
                </a:cxn>
                <a:cxn ang="0">
                  <a:pos x="446" y="1084"/>
                </a:cxn>
                <a:cxn ang="0">
                  <a:pos x="392" y="1083"/>
                </a:cxn>
                <a:cxn ang="0">
                  <a:pos x="338" y="1080"/>
                </a:cxn>
                <a:cxn ang="0">
                  <a:pos x="284" y="1077"/>
                </a:cxn>
                <a:cxn ang="0">
                  <a:pos x="232" y="1072"/>
                </a:cxn>
                <a:cxn ang="0">
                  <a:pos x="182" y="1066"/>
                </a:cxn>
                <a:cxn ang="0">
                  <a:pos x="135" y="1058"/>
                </a:cxn>
                <a:cxn ang="0">
                  <a:pos x="91" y="1050"/>
                </a:cxn>
                <a:cxn ang="0">
                  <a:pos x="52" y="1040"/>
                </a:cxn>
                <a:cxn ang="0">
                  <a:pos x="19" y="919"/>
                </a:cxn>
                <a:cxn ang="0">
                  <a:pos x="1" y="694"/>
                </a:cxn>
                <a:cxn ang="0">
                  <a:pos x="3" y="470"/>
                </a:cxn>
                <a:cxn ang="0">
                  <a:pos x="23" y="238"/>
                </a:cxn>
              </a:cxnLst>
              <a:rect l="0" t="0" r="r" b="b"/>
              <a:pathLst>
                <a:path w="809" h="1084">
                  <a:moveTo>
                    <a:pt x="41" y="117"/>
                  </a:moveTo>
                  <a:lnTo>
                    <a:pt x="65" y="112"/>
                  </a:lnTo>
                  <a:lnTo>
                    <a:pt x="88" y="105"/>
                  </a:lnTo>
                  <a:lnTo>
                    <a:pt x="112" y="99"/>
                  </a:lnTo>
                  <a:lnTo>
                    <a:pt x="135" y="93"/>
                  </a:lnTo>
                  <a:lnTo>
                    <a:pt x="159" y="88"/>
                  </a:lnTo>
                  <a:lnTo>
                    <a:pt x="182" y="82"/>
                  </a:lnTo>
                  <a:lnTo>
                    <a:pt x="206" y="77"/>
                  </a:lnTo>
                  <a:lnTo>
                    <a:pt x="231" y="71"/>
                  </a:lnTo>
                  <a:lnTo>
                    <a:pt x="254" y="67"/>
                  </a:lnTo>
                  <a:lnTo>
                    <a:pt x="278" y="62"/>
                  </a:lnTo>
                  <a:lnTo>
                    <a:pt x="302" y="58"/>
                  </a:lnTo>
                  <a:lnTo>
                    <a:pt x="325" y="53"/>
                  </a:lnTo>
                  <a:lnTo>
                    <a:pt x="349" y="48"/>
                  </a:lnTo>
                  <a:lnTo>
                    <a:pt x="373" y="45"/>
                  </a:lnTo>
                  <a:lnTo>
                    <a:pt x="398" y="40"/>
                  </a:lnTo>
                  <a:lnTo>
                    <a:pt x="422" y="37"/>
                  </a:lnTo>
                  <a:lnTo>
                    <a:pt x="445" y="33"/>
                  </a:lnTo>
                  <a:lnTo>
                    <a:pt x="469" y="30"/>
                  </a:lnTo>
                  <a:lnTo>
                    <a:pt x="493" y="26"/>
                  </a:lnTo>
                  <a:lnTo>
                    <a:pt x="517" y="23"/>
                  </a:lnTo>
                  <a:lnTo>
                    <a:pt x="542" y="21"/>
                  </a:lnTo>
                  <a:lnTo>
                    <a:pt x="566" y="17"/>
                  </a:lnTo>
                  <a:lnTo>
                    <a:pt x="590" y="15"/>
                  </a:lnTo>
                  <a:lnTo>
                    <a:pt x="614" y="13"/>
                  </a:lnTo>
                  <a:lnTo>
                    <a:pt x="638" y="10"/>
                  </a:lnTo>
                  <a:lnTo>
                    <a:pt x="663" y="8"/>
                  </a:lnTo>
                  <a:lnTo>
                    <a:pt x="687" y="7"/>
                  </a:lnTo>
                  <a:lnTo>
                    <a:pt x="711" y="5"/>
                  </a:lnTo>
                  <a:lnTo>
                    <a:pt x="735" y="3"/>
                  </a:lnTo>
                  <a:lnTo>
                    <a:pt x="760" y="2"/>
                  </a:lnTo>
                  <a:lnTo>
                    <a:pt x="785" y="1"/>
                  </a:lnTo>
                  <a:lnTo>
                    <a:pt x="809" y="0"/>
                  </a:lnTo>
                  <a:lnTo>
                    <a:pt x="796" y="264"/>
                  </a:lnTo>
                  <a:lnTo>
                    <a:pt x="788" y="525"/>
                  </a:lnTo>
                  <a:lnTo>
                    <a:pt x="786" y="788"/>
                  </a:lnTo>
                  <a:lnTo>
                    <a:pt x="792" y="1052"/>
                  </a:lnTo>
                  <a:lnTo>
                    <a:pt x="775" y="1056"/>
                  </a:lnTo>
                  <a:lnTo>
                    <a:pt x="757" y="1060"/>
                  </a:lnTo>
                  <a:lnTo>
                    <a:pt x="739" y="1063"/>
                  </a:lnTo>
                  <a:lnTo>
                    <a:pt x="718" y="1066"/>
                  </a:lnTo>
                  <a:lnTo>
                    <a:pt x="697" y="1070"/>
                  </a:lnTo>
                  <a:lnTo>
                    <a:pt x="675" y="1072"/>
                  </a:lnTo>
                  <a:lnTo>
                    <a:pt x="652" y="1075"/>
                  </a:lnTo>
                  <a:lnTo>
                    <a:pt x="628" y="1077"/>
                  </a:lnTo>
                  <a:lnTo>
                    <a:pt x="604" y="1079"/>
                  </a:lnTo>
                  <a:lnTo>
                    <a:pt x="578" y="1080"/>
                  </a:lnTo>
                  <a:lnTo>
                    <a:pt x="553" y="1081"/>
                  </a:lnTo>
                  <a:lnTo>
                    <a:pt x="527" y="1083"/>
                  </a:lnTo>
                  <a:lnTo>
                    <a:pt x="500" y="1084"/>
                  </a:lnTo>
                  <a:lnTo>
                    <a:pt x="473" y="1084"/>
                  </a:lnTo>
                  <a:lnTo>
                    <a:pt x="446" y="1084"/>
                  </a:lnTo>
                  <a:lnTo>
                    <a:pt x="418" y="1084"/>
                  </a:lnTo>
                  <a:lnTo>
                    <a:pt x="392" y="1083"/>
                  </a:lnTo>
                  <a:lnTo>
                    <a:pt x="364" y="1081"/>
                  </a:lnTo>
                  <a:lnTo>
                    <a:pt x="338" y="1080"/>
                  </a:lnTo>
                  <a:lnTo>
                    <a:pt x="310" y="1079"/>
                  </a:lnTo>
                  <a:lnTo>
                    <a:pt x="284" y="1077"/>
                  </a:lnTo>
                  <a:lnTo>
                    <a:pt x="257" y="1075"/>
                  </a:lnTo>
                  <a:lnTo>
                    <a:pt x="232" y="1072"/>
                  </a:lnTo>
                  <a:lnTo>
                    <a:pt x="206" y="1070"/>
                  </a:lnTo>
                  <a:lnTo>
                    <a:pt x="182" y="1066"/>
                  </a:lnTo>
                  <a:lnTo>
                    <a:pt x="158" y="1063"/>
                  </a:lnTo>
                  <a:lnTo>
                    <a:pt x="135" y="1058"/>
                  </a:lnTo>
                  <a:lnTo>
                    <a:pt x="113" y="1055"/>
                  </a:lnTo>
                  <a:lnTo>
                    <a:pt x="91" y="1050"/>
                  </a:lnTo>
                  <a:lnTo>
                    <a:pt x="72" y="1046"/>
                  </a:lnTo>
                  <a:lnTo>
                    <a:pt x="52" y="1040"/>
                  </a:lnTo>
                  <a:lnTo>
                    <a:pt x="35" y="1034"/>
                  </a:lnTo>
                  <a:lnTo>
                    <a:pt x="19" y="919"/>
                  </a:lnTo>
                  <a:lnTo>
                    <a:pt x="7" y="806"/>
                  </a:lnTo>
                  <a:lnTo>
                    <a:pt x="1" y="694"/>
                  </a:lnTo>
                  <a:lnTo>
                    <a:pt x="0" y="583"/>
                  </a:lnTo>
                  <a:lnTo>
                    <a:pt x="3" y="470"/>
                  </a:lnTo>
                  <a:lnTo>
                    <a:pt x="11" y="356"/>
                  </a:lnTo>
                  <a:lnTo>
                    <a:pt x="23" y="238"/>
                  </a:lnTo>
                  <a:lnTo>
                    <a:pt x="41" y="117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62" name="Freeform 94"/>
            <p:cNvSpPr>
              <a:spLocks/>
            </p:cNvSpPr>
            <p:nvPr/>
          </p:nvSpPr>
          <p:spPr bwMode="auto">
            <a:xfrm>
              <a:off x="4712" y="1027"/>
              <a:ext cx="395" cy="522"/>
            </a:xfrm>
            <a:custGeom>
              <a:avLst/>
              <a:gdLst/>
              <a:ahLst/>
              <a:cxnLst>
                <a:cxn ang="0">
                  <a:pos x="41" y="117"/>
                </a:cxn>
                <a:cxn ang="0">
                  <a:pos x="64" y="111"/>
                </a:cxn>
                <a:cxn ang="0">
                  <a:pos x="87" y="105"/>
                </a:cxn>
                <a:cxn ang="0">
                  <a:pos x="110" y="99"/>
                </a:cxn>
                <a:cxn ang="0">
                  <a:pos x="133" y="94"/>
                </a:cxn>
                <a:cxn ang="0">
                  <a:pos x="156" y="88"/>
                </a:cxn>
                <a:cxn ang="0">
                  <a:pos x="179" y="82"/>
                </a:cxn>
                <a:cxn ang="0">
                  <a:pos x="202" y="77"/>
                </a:cxn>
                <a:cxn ang="0">
                  <a:pos x="225" y="72"/>
                </a:cxn>
                <a:cxn ang="0">
                  <a:pos x="248" y="67"/>
                </a:cxn>
                <a:cxn ang="0">
                  <a:pos x="271" y="62"/>
                </a:cxn>
                <a:cxn ang="0">
                  <a:pos x="295" y="58"/>
                </a:cxn>
                <a:cxn ang="0">
                  <a:pos x="318" y="53"/>
                </a:cxn>
                <a:cxn ang="0">
                  <a:pos x="341" y="49"/>
                </a:cxn>
                <a:cxn ang="0">
                  <a:pos x="366" y="45"/>
                </a:cxn>
                <a:cxn ang="0">
                  <a:pos x="389" y="41"/>
                </a:cxn>
                <a:cxn ang="0">
                  <a:pos x="412" y="37"/>
                </a:cxn>
                <a:cxn ang="0">
                  <a:pos x="436" y="34"/>
                </a:cxn>
                <a:cxn ang="0">
                  <a:pos x="459" y="30"/>
                </a:cxn>
                <a:cxn ang="0">
                  <a:pos x="483" y="27"/>
                </a:cxn>
                <a:cxn ang="0">
                  <a:pos x="506" y="23"/>
                </a:cxn>
                <a:cxn ang="0">
                  <a:pos x="530" y="21"/>
                </a:cxn>
                <a:cxn ang="0">
                  <a:pos x="553" y="18"/>
                </a:cxn>
                <a:cxn ang="0">
                  <a:pos x="577" y="15"/>
                </a:cxn>
                <a:cxn ang="0">
                  <a:pos x="601" y="13"/>
                </a:cxn>
                <a:cxn ang="0">
                  <a:pos x="625" y="11"/>
                </a:cxn>
                <a:cxn ang="0">
                  <a:pos x="648" y="8"/>
                </a:cxn>
                <a:cxn ang="0">
                  <a:pos x="672" y="7"/>
                </a:cxn>
                <a:cxn ang="0">
                  <a:pos x="695" y="5"/>
                </a:cxn>
                <a:cxn ang="0">
                  <a:pos x="719" y="4"/>
                </a:cxn>
                <a:cxn ang="0">
                  <a:pos x="742" y="3"/>
                </a:cxn>
                <a:cxn ang="0">
                  <a:pos x="766" y="1"/>
                </a:cxn>
                <a:cxn ang="0">
                  <a:pos x="789" y="0"/>
                </a:cxn>
                <a:cxn ang="0">
                  <a:pos x="778" y="254"/>
                </a:cxn>
                <a:cxn ang="0">
                  <a:pos x="769" y="505"/>
                </a:cxn>
                <a:cxn ang="0">
                  <a:pos x="766" y="756"/>
                </a:cxn>
                <a:cxn ang="0">
                  <a:pos x="772" y="1009"/>
                </a:cxn>
                <a:cxn ang="0">
                  <a:pos x="739" y="1017"/>
                </a:cxn>
                <a:cxn ang="0">
                  <a:pos x="701" y="1024"/>
                </a:cxn>
                <a:cxn ang="0">
                  <a:pos x="658" y="1031"/>
                </a:cxn>
                <a:cxn ang="0">
                  <a:pos x="612" y="1036"/>
                </a:cxn>
                <a:cxn ang="0">
                  <a:pos x="564" y="1040"/>
                </a:cxn>
                <a:cxn ang="0">
                  <a:pos x="514" y="1043"/>
                </a:cxn>
                <a:cxn ang="0">
                  <a:pos x="461" y="1044"/>
                </a:cxn>
                <a:cxn ang="0">
                  <a:pos x="409" y="1045"/>
                </a:cxn>
                <a:cxn ang="0">
                  <a:pos x="355" y="1044"/>
                </a:cxn>
                <a:cxn ang="0">
                  <a:pos x="303" y="1041"/>
                </a:cxn>
                <a:cxn ang="0">
                  <a:pos x="252" y="1038"/>
                </a:cxn>
                <a:cxn ang="0">
                  <a:pos x="202" y="1033"/>
                </a:cxn>
                <a:cxn ang="0">
                  <a:pos x="155" y="1026"/>
                </a:cxn>
                <a:cxn ang="0">
                  <a:pos x="111" y="1020"/>
                </a:cxn>
                <a:cxn ang="0">
                  <a:pos x="71" y="1009"/>
                </a:cxn>
                <a:cxn ang="0">
                  <a:pos x="35" y="999"/>
                </a:cxn>
                <a:cxn ang="0">
                  <a:pos x="19" y="888"/>
                </a:cxn>
                <a:cxn ang="0">
                  <a:pos x="8" y="780"/>
                </a:cxn>
                <a:cxn ang="0">
                  <a:pos x="2" y="672"/>
                </a:cxn>
                <a:cxn ang="0">
                  <a:pos x="0" y="565"/>
                </a:cxn>
                <a:cxn ang="0">
                  <a:pos x="4" y="456"/>
                </a:cxn>
                <a:cxn ang="0">
                  <a:pos x="12" y="346"/>
                </a:cxn>
                <a:cxn ang="0">
                  <a:pos x="25" y="233"/>
                </a:cxn>
                <a:cxn ang="0">
                  <a:pos x="41" y="117"/>
                </a:cxn>
              </a:cxnLst>
              <a:rect l="0" t="0" r="r" b="b"/>
              <a:pathLst>
                <a:path w="789" h="1045">
                  <a:moveTo>
                    <a:pt x="41" y="117"/>
                  </a:moveTo>
                  <a:lnTo>
                    <a:pt x="64" y="111"/>
                  </a:lnTo>
                  <a:lnTo>
                    <a:pt x="87" y="105"/>
                  </a:lnTo>
                  <a:lnTo>
                    <a:pt x="110" y="99"/>
                  </a:lnTo>
                  <a:lnTo>
                    <a:pt x="133" y="94"/>
                  </a:lnTo>
                  <a:lnTo>
                    <a:pt x="156" y="88"/>
                  </a:lnTo>
                  <a:lnTo>
                    <a:pt x="179" y="82"/>
                  </a:lnTo>
                  <a:lnTo>
                    <a:pt x="202" y="77"/>
                  </a:lnTo>
                  <a:lnTo>
                    <a:pt x="225" y="72"/>
                  </a:lnTo>
                  <a:lnTo>
                    <a:pt x="248" y="67"/>
                  </a:lnTo>
                  <a:lnTo>
                    <a:pt x="271" y="62"/>
                  </a:lnTo>
                  <a:lnTo>
                    <a:pt x="295" y="58"/>
                  </a:lnTo>
                  <a:lnTo>
                    <a:pt x="318" y="53"/>
                  </a:lnTo>
                  <a:lnTo>
                    <a:pt x="341" y="49"/>
                  </a:lnTo>
                  <a:lnTo>
                    <a:pt x="366" y="45"/>
                  </a:lnTo>
                  <a:lnTo>
                    <a:pt x="389" y="41"/>
                  </a:lnTo>
                  <a:lnTo>
                    <a:pt x="412" y="37"/>
                  </a:lnTo>
                  <a:lnTo>
                    <a:pt x="436" y="34"/>
                  </a:lnTo>
                  <a:lnTo>
                    <a:pt x="459" y="30"/>
                  </a:lnTo>
                  <a:lnTo>
                    <a:pt x="483" y="27"/>
                  </a:lnTo>
                  <a:lnTo>
                    <a:pt x="506" y="23"/>
                  </a:lnTo>
                  <a:lnTo>
                    <a:pt x="530" y="21"/>
                  </a:lnTo>
                  <a:lnTo>
                    <a:pt x="553" y="18"/>
                  </a:lnTo>
                  <a:lnTo>
                    <a:pt x="577" y="15"/>
                  </a:lnTo>
                  <a:lnTo>
                    <a:pt x="601" y="13"/>
                  </a:lnTo>
                  <a:lnTo>
                    <a:pt x="625" y="11"/>
                  </a:lnTo>
                  <a:lnTo>
                    <a:pt x="648" y="8"/>
                  </a:lnTo>
                  <a:lnTo>
                    <a:pt x="672" y="7"/>
                  </a:lnTo>
                  <a:lnTo>
                    <a:pt x="695" y="5"/>
                  </a:lnTo>
                  <a:lnTo>
                    <a:pt x="719" y="4"/>
                  </a:lnTo>
                  <a:lnTo>
                    <a:pt x="742" y="3"/>
                  </a:lnTo>
                  <a:lnTo>
                    <a:pt x="766" y="1"/>
                  </a:lnTo>
                  <a:lnTo>
                    <a:pt x="789" y="0"/>
                  </a:lnTo>
                  <a:lnTo>
                    <a:pt x="778" y="254"/>
                  </a:lnTo>
                  <a:lnTo>
                    <a:pt x="769" y="505"/>
                  </a:lnTo>
                  <a:lnTo>
                    <a:pt x="766" y="756"/>
                  </a:lnTo>
                  <a:lnTo>
                    <a:pt x="772" y="1009"/>
                  </a:lnTo>
                  <a:lnTo>
                    <a:pt x="739" y="1017"/>
                  </a:lnTo>
                  <a:lnTo>
                    <a:pt x="701" y="1024"/>
                  </a:lnTo>
                  <a:lnTo>
                    <a:pt x="658" y="1031"/>
                  </a:lnTo>
                  <a:lnTo>
                    <a:pt x="612" y="1036"/>
                  </a:lnTo>
                  <a:lnTo>
                    <a:pt x="564" y="1040"/>
                  </a:lnTo>
                  <a:lnTo>
                    <a:pt x="514" y="1043"/>
                  </a:lnTo>
                  <a:lnTo>
                    <a:pt x="461" y="1044"/>
                  </a:lnTo>
                  <a:lnTo>
                    <a:pt x="409" y="1045"/>
                  </a:lnTo>
                  <a:lnTo>
                    <a:pt x="355" y="1044"/>
                  </a:lnTo>
                  <a:lnTo>
                    <a:pt x="303" y="1041"/>
                  </a:lnTo>
                  <a:lnTo>
                    <a:pt x="252" y="1038"/>
                  </a:lnTo>
                  <a:lnTo>
                    <a:pt x="202" y="1033"/>
                  </a:lnTo>
                  <a:lnTo>
                    <a:pt x="155" y="1026"/>
                  </a:lnTo>
                  <a:lnTo>
                    <a:pt x="111" y="1020"/>
                  </a:lnTo>
                  <a:lnTo>
                    <a:pt x="71" y="1009"/>
                  </a:lnTo>
                  <a:lnTo>
                    <a:pt x="35" y="999"/>
                  </a:lnTo>
                  <a:lnTo>
                    <a:pt x="19" y="888"/>
                  </a:lnTo>
                  <a:lnTo>
                    <a:pt x="8" y="780"/>
                  </a:lnTo>
                  <a:lnTo>
                    <a:pt x="2" y="672"/>
                  </a:lnTo>
                  <a:lnTo>
                    <a:pt x="0" y="565"/>
                  </a:lnTo>
                  <a:lnTo>
                    <a:pt x="4" y="456"/>
                  </a:lnTo>
                  <a:lnTo>
                    <a:pt x="12" y="346"/>
                  </a:lnTo>
                  <a:lnTo>
                    <a:pt x="25" y="233"/>
                  </a:lnTo>
                  <a:lnTo>
                    <a:pt x="41" y="117"/>
                  </a:lnTo>
                  <a:close/>
                </a:path>
              </a:pathLst>
            </a:custGeom>
            <a:solidFill>
              <a:srgbClr val="AF9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63" name="Freeform 95"/>
            <p:cNvSpPr>
              <a:spLocks/>
            </p:cNvSpPr>
            <p:nvPr/>
          </p:nvSpPr>
          <p:spPr bwMode="auto">
            <a:xfrm>
              <a:off x="4714" y="1028"/>
              <a:ext cx="384" cy="502"/>
            </a:xfrm>
            <a:custGeom>
              <a:avLst/>
              <a:gdLst/>
              <a:ahLst/>
              <a:cxnLst>
                <a:cxn ang="0">
                  <a:pos x="38" y="115"/>
                </a:cxn>
                <a:cxn ang="0">
                  <a:pos x="82" y="103"/>
                </a:cxn>
                <a:cxn ang="0">
                  <a:pos x="127" y="92"/>
                </a:cxn>
                <a:cxn ang="0">
                  <a:pos x="171" y="81"/>
                </a:cxn>
                <a:cxn ang="0">
                  <a:pos x="216" y="71"/>
                </a:cxn>
                <a:cxn ang="0">
                  <a:pos x="261" y="61"/>
                </a:cxn>
                <a:cxn ang="0">
                  <a:pos x="307" y="53"/>
                </a:cxn>
                <a:cxn ang="0">
                  <a:pos x="353" y="43"/>
                </a:cxn>
                <a:cxn ang="0">
                  <a:pos x="400" y="36"/>
                </a:cxn>
                <a:cxn ang="0">
                  <a:pos x="446" y="28"/>
                </a:cxn>
                <a:cxn ang="0">
                  <a:pos x="492" y="23"/>
                </a:cxn>
                <a:cxn ang="0">
                  <a:pos x="538" y="17"/>
                </a:cxn>
                <a:cxn ang="0">
                  <a:pos x="584" y="12"/>
                </a:cxn>
                <a:cxn ang="0">
                  <a:pos x="631" y="8"/>
                </a:cxn>
                <a:cxn ang="0">
                  <a:pos x="677" y="4"/>
                </a:cxn>
                <a:cxn ang="0">
                  <a:pos x="722" y="2"/>
                </a:cxn>
                <a:cxn ang="0">
                  <a:pos x="768" y="0"/>
                </a:cxn>
                <a:cxn ang="0">
                  <a:pos x="755" y="244"/>
                </a:cxn>
                <a:cxn ang="0">
                  <a:pos x="746" y="483"/>
                </a:cxn>
                <a:cxn ang="0">
                  <a:pos x="743" y="723"/>
                </a:cxn>
                <a:cxn ang="0">
                  <a:pos x="747" y="967"/>
                </a:cxn>
                <a:cxn ang="0">
                  <a:pos x="715" y="975"/>
                </a:cxn>
                <a:cxn ang="0">
                  <a:pos x="678" y="982"/>
                </a:cxn>
                <a:cxn ang="0">
                  <a:pos x="637" y="988"/>
                </a:cxn>
                <a:cxn ang="0">
                  <a:pos x="593" y="994"/>
                </a:cxn>
                <a:cxn ang="0">
                  <a:pos x="546" y="998"/>
                </a:cxn>
                <a:cxn ang="0">
                  <a:pos x="496" y="1000"/>
                </a:cxn>
                <a:cxn ang="0">
                  <a:pos x="447" y="1003"/>
                </a:cxn>
                <a:cxn ang="0">
                  <a:pos x="395" y="1004"/>
                </a:cxn>
                <a:cxn ang="0">
                  <a:pos x="343" y="1004"/>
                </a:cxn>
                <a:cxn ang="0">
                  <a:pos x="292" y="1003"/>
                </a:cxn>
                <a:cxn ang="0">
                  <a:pos x="243" y="999"/>
                </a:cxn>
                <a:cxn ang="0">
                  <a:pos x="195" y="996"/>
                </a:cxn>
                <a:cxn ang="0">
                  <a:pos x="148" y="990"/>
                </a:cxn>
                <a:cxn ang="0">
                  <a:pos x="106" y="983"/>
                </a:cxn>
                <a:cxn ang="0">
                  <a:pos x="67" y="974"/>
                </a:cxn>
                <a:cxn ang="0">
                  <a:pos x="32" y="964"/>
                </a:cxn>
                <a:cxn ang="0">
                  <a:pos x="17" y="856"/>
                </a:cxn>
                <a:cxn ang="0">
                  <a:pos x="7" y="752"/>
                </a:cxn>
                <a:cxn ang="0">
                  <a:pos x="1" y="649"/>
                </a:cxn>
                <a:cxn ang="0">
                  <a:pos x="0" y="546"/>
                </a:cxn>
                <a:cxn ang="0">
                  <a:pos x="3" y="441"/>
                </a:cxn>
                <a:cxn ang="0">
                  <a:pos x="10" y="335"/>
                </a:cxn>
                <a:cxn ang="0">
                  <a:pos x="22" y="226"/>
                </a:cxn>
                <a:cxn ang="0">
                  <a:pos x="38" y="115"/>
                </a:cxn>
              </a:cxnLst>
              <a:rect l="0" t="0" r="r" b="b"/>
              <a:pathLst>
                <a:path w="768" h="1004">
                  <a:moveTo>
                    <a:pt x="38" y="115"/>
                  </a:moveTo>
                  <a:lnTo>
                    <a:pt x="82" y="103"/>
                  </a:lnTo>
                  <a:lnTo>
                    <a:pt x="127" y="92"/>
                  </a:lnTo>
                  <a:lnTo>
                    <a:pt x="171" y="81"/>
                  </a:lnTo>
                  <a:lnTo>
                    <a:pt x="216" y="71"/>
                  </a:lnTo>
                  <a:lnTo>
                    <a:pt x="261" y="61"/>
                  </a:lnTo>
                  <a:lnTo>
                    <a:pt x="307" y="53"/>
                  </a:lnTo>
                  <a:lnTo>
                    <a:pt x="353" y="43"/>
                  </a:lnTo>
                  <a:lnTo>
                    <a:pt x="400" y="36"/>
                  </a:lnTo>
                  <a:lnTo>
                    <a:pt x="446" y="28"/>
                  </a:lnTo>
                  <a:lnTo>
                    <a:pt x="492" y="23"/>
                  </a:lnTo>
                  <a:lnTo>
                    <a:pt x="538" y="17"/>
                  </a:lnTo>
                  <a:lnTo>
                    <a:pt x="584" y="12"/>
                  </a:lnTo>
                  <a:lnTo>
                    <a:pt x="631" y="8"/>
                  </a:lnTo>
                  <a:lnTo>
                    <a:pt x="677" y="4"/>
                  </a:lnTo>
                  <a:lnTo>
                    <a:pt x="722" y="2"/>
                  </a:lnTo>
                  <a:lnTo>
                    <a:pt x="768" y="0"/>
                  </a:lnTo>
                  <a:lnTo>
                    <a:pt x="755" y="244"/>
                  </a:lnTo>
                  <a:lnTo>
                    <a:pt x="746" y="483"/>
                  </a:lnTo>
                  <a:lnTo>
                    <a:pt x="743" y="723"/>
                  </a:lnTo>
                  <a:lnTo>
                    <a:pt x="747" y="967"/>
                  </a:lnTo>
                  <a:lnTo>
                    <a:pt x="715" y="975"/>
                  </a:lnTo>
                  <a:lnTo>
                    <a:pt x="678" y="982"/>
                  </a:lnTo>
                  <a:lnTo>
                    <a:pt x="637" y="988"/>
                  </a:lnTo>
                  <a:lnTo>
                    <a:pt x="593" y="994"/>
                  </a:lnTo>
                  <a:lnTo>
                    <a:pt x="546" y="998"/>
                  </a:lnTo>
                  <a:lnTo>
                    <a:pt x="496" y="1000"/>
                  </a:lnTo>
                  <a:lnTo>
                    <a:pt x="447" y="1003"/>
                  </a:lnTo>
                  <a:lnTo>
                    <a:pt x="395" y="1004"/>
                  </a:lnTo>
                  <a:lnTo>
                    <a:pt x="343" y="1004"/>
                  </a:lnTo>
                  <a:lnTo>
                    <a:pt x="292" y="1003"/>
                  </a:lnTo>
                  <a:lnTo>
                    <a:pt x="243" y="999"/>
                  </a:lnTo>
                  <a:lnTo>
                    <a:pt x="195" y="996"/>
                  </a:lnTo>
                  <a:lnTo>
                    <a:pt x="148" y="990"/>
                  </a:lnTo>
                  <a:lnTo>
                    <a:pt x="106" y="983"/>
                  </a:lnTo>
                  <a:lnTo>
                    <a:pt x="67" y="974"/>
                  </a:lnTo>
                  <a:lnTo>
                    <a:pt x="32" y="964"/>
                  </a:lnTo>
                  <a:lnTo>
                    <a:pt x="17" y="856"/>
                  </a:lnTo>
                  <a:lnTo>
                    <a:pt x="7" y="752"/>
                  </a:lnTo>
                  <a:lnTo>
                    <a:pt x="1" y="649"/>
                  </a:lnTo>
                  <a:lnTo>
                    <a:pt x="0" y="546"/>
                  </a:lnTo>
                  <a:lnTo>
                    <a:pt x="3" y="441"/>
                  </a:lnTo>
                  <a:lnTo>
                    <a:pt x="10" y="335"/>
                  </a:lnTo>
                  <a:lnTo>
                    <a:pt x="22" y="226"/>
                  </a:lnTo>
                  <a:lnTo>
                    <a:pt x="38" y="115"/>
                  </a:lnTo>
                  <a:close/>
                </a:path>
              </a:pathLst>
            </a:custGeom>
            <a:solidFill>
              <a:srgbClr val="B29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64" name="Freeform 96"/>
            <p:cNvSpPr>
              <a:spLocks/>
            </p:cNvSpPr>
            <p:nvPr/>
          </p:nvSpPr>
          <p:spPr bwMode="auto">
            <a:xfrm>
              <a:off x="4715" y="1029"/>
              <a:ext cx="373" cy="483"/>
            </a:xfrm>
            <a:custGeom>
              <a:avLst/>
              <a:gdLst/>
              <a:ahLst/>
              <a:cxnLst>
                <a:cxn ang="0">
                  <a:pos x="37" y="114"/>
                </a:cxn>
                <a:cxn ang="0">
                  <a:pos x="80" y="102"/>
                </a:cxn>
                <a:cxn ang="0">
                  <a:pos x="122" y="91"/>
                </a:cxn>
                <a:cxn ang="0">
                  <a:pos x="166" y="81"/>
                </a:cxn>
                <a:cxn ang="0">
                  <a:pos x="210" y="70"/>
                </a:cxn>
                <a:cxn ang="0">
                  <a:pos x="255" y="61"/>
                </a:cxn>
                <a:cxn ang="0">
                  <a:pos x="300" y="52"/>
                </a:cxn>
                <a:cxn ang="0">
                  <a:pos x="345" y="44"/>
                </a:cxn>
                <a:cxn ang="0">
                  <a:pos x="389" y="36"/>
                </a:cxn>
                <a:cxn ang="0">
                  <a:pos x="434" y="29"/>
                </a:cxn>
                <a:cxn ang="0">
                  <a:pos x="479" y="23"/>
                </a:cxn>
                <a:cxn ang="0">
                  <a:pos x="524" y="17"/>
                </a:cxn>
                <a:cxn ang="0">
                  <a:pos x="569" y="13"/>
                </a:cxn>
                <a:cxn ang="0">
                  <a:pos x="614" y="8"/>
                </a:cxn>
                <a:cxn ang="0">
                  <a:pos x="659" y="5"/>
                </a:cxn>
                <a:cxn ang="0">
                  <a:pos x="703" y="2"/>
                </a:cxn>
                <a:cxn ang="0">
                  <a:pos x="747" y="0"/>
                </a:cxn>
                <a:cxn ang="0">
                  <a:pos x="735" y="234"/>
                </a:cxn>
                <a:cxn ang="0">
                  <a:pos x="726" y="462"/>
                </a:cxn>
                <a:cxn ang="0">
                  <a:pos x="722" y="691"/>
                </a:cxn>
                <a:cxn ang="0">
                  <a:pos x="727" y="925"/>
                </a:cxn>
                <a:cxn ang="0">
                  <a:pos x="696" y="933"/>
                </a:cxn>
                <a:cxn ang="0">
                  <a:pos x="659" y="940"/>
                </a:cxn>
                <a:cxn ang="0">
                  <a:pos x="620" y="945"/>
                </a:cxn>
                <a:cxn ang="0">
                  <a:pos x="576" y="951"/>
                </a:cxn>
                <a:cxn ang="0">
                  <a:pos x="530" y="956"/>
                </a:cxn>
                <a:cxn ang="0">
                  <a:pos x="483" y="960"/>
                </a:cxn>
                <a:cxn ang="0">
                  <a:pos x="433" y="963"/>
                </a:cxn>
                <a:cxn ang="0">
                  <a:pos x="384" y="965"/>
                </a:cxn>
                <a:cxn ang="0">
                  <a:pos x="334" y="965"/>
                </a:cxn>
                <a:cxn ang="0">
                  <a:pos x="285" y="964"/>
                </a:cxn>
                <a:cxn ang="0">
                  <a:pos x="236" y="963"/>
                </a:cxn>
                <a:cxn ang="0">
                  <a:pos x="189" y="959"/>
                </a:cxn>
                <a:cxn ang="0">
                  <a:pos x="144" y="954"/>
                </a:cxn>
                <a:cxn ang="0">
                  <a:pos x="103" y="948"/>
                </a:cxn>
                <a:cxn ang="0">
                  <a:pos x="65" y="940"/>
                </a:cxn>
                <a:cxn ang="0">
                  <a:pos x="31" y="929"/>
                </a:cxn>
                <a:cxn ang="0">
                  <a:pos x="16" y="827"/>
                </a:cxn>
                <a:cxn ang="0">
                  <a:pos x="7" y="727"/>
                </a:cxn>
                <a:cxn ang="0">
                  <a:pos x="1" y="626"/>
                </a:cxn>
                <a:cxn ang="0">
                  <a:pos x="0" y="527"/>
                </a:cxn>
                <a:cxn ang="0">
                  <a:pos x="4" y="427"/>
                </a:cxn>
                <a:cxn ang="0">
                  <a:pos x="11" y="326"/>
                </a:cxn>
                <a:cxn ang="0">
                  <a:pos x="22" y="222"/>
                </a:cxn>
                <a:cxn ang="0">
                  <a:pos x="37" y="114"/>
                </a:cxn>
              </a:cxnLst>
              <a:rect l="0" t="0" r="r" b="b"/>
              <a:pathLst>
                <a:path w="747" h="965">
                  <a:moveTo>
                    <a:pt x="37" y="114"/>
                  </a:moveTo>
                  <a:lnTo>
                    <a:pt x="80" y="102"/>
                  </a:lnTo>
                  <a:lnTo>
                    <a:pt x="122" y="91"/>
                  </a:lnTo>
                  <a:lnTo>
                    <a:pt x="166" y="81"/>
                  </a:lnTo>
                  <a:lnTo>
                    <a:pt x="210" y="70"/>
                  </a:lnTo>
                  <a:lnTo>
                    <a:pt x="255" y="61"/>
                  </a:lnTo>
                  <a:lnTo>
                    <a:pt x="300" y="52"/>
                  </a:lnTo>
                  <a:lnTo>
                    <a:pt x="345" y="44"/>
                  </a:lnTo>
                  <a:lnTo>
                    <a:pt x="389" y="36"/>
                  </a:lnTo>
                  <a:lnTo>
                    <a:pt x="434" y="29"/>
                  </a:lnTo>
                  <a:lnTo>
                    <a:pt x="479" y="23"/>
                  </a:lnTo>
                  <a:lnTo>
                    <a:pt x="524" y="17"/>
                  </a:lnTo>
                  <a:lnTo>
                    <a:pt x="569" y="13"/>
                  </a:lnTo>
                  <a:lnTo>
                    <a:pt x="614" y="8"/>
                  </a:lnTo>
                  <a:lnTo>
                    <a:pt x="659" y="5"/>
                  </a:lnTo>
                  <a:lnTo>
                    <a:pt x="703" y="2"/>
                  </a:lnTo>
                  <a:lnTo>
                    <a:pt x="747" y="0"/>
                  </a:lnTo>
                  <a:lnTo>
                    <a:pt x="735" y="234"/>
                  </a:lnTo>
                  <a:lnTo>
                    <a:pt x="726" y="462"/>
                  </a:lnTo>
                  <a:lnTo>
                    <a:pt x="722" y="691"/>
                  </a:lnTo>
                  <a:lnTo>
                    <a:pt x="727" y="925"/>
                  </a:lnTo>
                  <a:lnTo>
                    <a:pt x="696" y="933"/>
                  </a:lnTo>
                  <a:lnTo>
                    <a:pt x="659" y="940"/>
                  </a:lnTo>
                  <a:lnTo>
                    <a:pt x="620" y="945"/>
                  </a:lnTo>
                  <a:lnTo>
                    <a:pt x="576" y="951"/>
                  </a:lnTo>
                  <a:lnTo>
                    <a:pt x="530" y="956"/>
                  </a:lnTo>
                  <a:lnTo>
                    <a:pt x="483" y="960"/>
                  </a:lnTo>
                  <a:lnTo>
                    <a:pt x="433" y="963"/>
                  </a:lnTo>
                  <a:lnTo>
                    <a:pt x="384" y="965"/>
                  </a:lnTo>
                  <a:lnTo>
                    <a:pt x="334" y="965"/>
                  </a:lnTo>
                  <a:lnTo>
                    <a:pt x="285" y="964"/>
                  </a:lnTo>
                  <a:lnTo>
                    <a:pt x="236" y="963"/>
                  </a:lnTo>
                  <a:lnTo>
                    <a:pt x="189" y="959"/>
                  </a:lnTo>
                  <a:lnTo>
                    <a:pt x="144" y="954"/>
                  </a:lnTo>
                  <a:lnTo>
                    <a:pt x="103" y="948"/>
                  </a:lnTo>
                  <a:lnTo>
                    <a:pt x="65" y="940"/>
                  </a:lnTo>
                  <a:lnTo>
                    <a:pt x="31" y="929"/>
                  </a:lnTo>
                  <a:lnTo>
                    <a:pt x="16" y="827"/>
                  </a:lnTo>
                  <a:lnTo>
                    <a:pt x="7" y="727"/>
                  </a:lnTo>
                  <a:lnTo>
                    <a:pt x="1" y="626"/>
                  </a:lnTo>
                  <a:lnTo>
                    <a:pt x="0" y="527"/>
                  </a:lnTo>
                  <a:lnTo>
                    <a:pt x="4" y="427"/>
                  </a:lnTo>
                  <a:lnTo>
                    <a:pt x="11" y="326"/>
                  </a:lnTo>
                  <a:lnTo>
                    <a:pt x="22" y="222"/>
                  </a:lnTo>
                  <a:lnTo>
                    <a:pt x="37" y="114"/>
                  </a:lnTo>
                  <a:close/>
                </a:path>
              </a:pathLst>
            </a:custGeom>
            <a:solidFill>
              <a:srgbClr val="B79B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65" name="Freeform 97"/>
            <p:cNvSpPr>
              <a:spLocks/>
            </p:cNvSpPr>
            <p:nvPr/>
          </p:nvSpPr>
          <p:spPr bwMode="auto">
            <a:xfrm>
              <a:off x="4716" y="1031"/>
              <a:ext cx="363" cy="463"/>
            </a:xfrm>
            <a:custGeom>
              <a:avLst/>
              <a:gdLst/>
              <a:ahLst/>
              <a:cxnLst>
                <a:cxn ang="0">
                  <a:pos x="36" y="113"/>
                </a:cxn>
                <a:cxn ang="0">
                  <a:pos x="76" y="102"/>
                </a:cxn>
                <a:cxn ang="0">
                  <a:pos x="118" y="91"/>
                </a:cxn>
                <a:cxn ang="0">
                  <a:pos x="161" y="81"/>
                </a:cxn>
                <a:cxn ang="0">
                  <a:pos x="203" y="70"/>
                </a:cxn>
                <a:cxn ang="0">
                  <a:pos x="246" y="61"/>
                </a:cxn>
                <a:cxn ang="0">
                  <a:pos x="290" y="53"/>
                </a:cxn>
                <a:cxn ang="0">
                  <a:pos x="335" y="44"/>
                </a:cxn>
                <a:cxn ang="0">
                  <a:pos x="378" y="37"/>
                </a:cxn>
                <a:cxn ang="0">
                  <a:pos x="422" y="30"/>
                </a:cxn>
                <a:cxn ang="0">
                  <a:pos x="467" y="23"/>
                </a:cxn>
                <a:cxn ang="0">
                  <a:pos x="511" y="17"/>
                </a:cxn>
                <a:cxn ang="0">
                  <a:pos x="555" y="13"/>
                </a:cxn>
                <a:cxn ang="0">
                  <a:pos x="598" y="8"/>
                </a:cxn>
                <a:cxn ang="0">
                  <a:pos x="641" y="5"/>
                </a:cxn>
                <a:cxn ang="0">
                  <a:pos x="685" y="3"/>
                </a:cxn>
                <a:cxn ang="0">
                  <a:pos x="726" y="0"/>
                </a:cxn>
                <a:cxn ang="0">
                  <a:pos x="715" y="224"/>
                </a:cxn>
                <a:cxn ang="0">
                  <a:pos x="705" y="441"/>
                </a:cxn>
                <a:cxn ang="0">
                  <a:pos x="701" y="660"/>
                </a:cxn>
                <a:cxn ang="0">
                  <a:pos x="705" y="882"/>
                </a:cxn>
                <a:cxn ang="0">
                  <a:pos x="674" y="890"/>
                </a:cxn>
                <a:cxn ang="0">
                  <a:pos x="640" y="897"/>
                </a:cxn>
                <a:cxn ang="0">
                  <a:pos x="601" y="903"/>
                </a:cxn>
                <a:cxn ang="0">
                  <a:pos x="559" y="910"/>
                </a:cxn>
                <a:cxn ang="0">
                  <a:pos x="514" y="915"/>
                </a:cxn>
                <a:cxn ang="0">
                  <a:pos x="468" y="919"/>
                </a:cxn>
                <a:cxn ang="0">
                  <a:pos x="421" y="923"/>
                </a:cxn>
                <a:cxn ang="0">
                  <a:pos x="373" y="925"/>
                </a:cxn>
                <a:cxn ang="0">
                  <a:pos x="324" y="926"/>
                </a:cxn>
                <a:cxn ang="0">
                  <a:pos x="276" y="926"/>
                </a:cxn>
                <a:cxn ang="0">
                  <a:pos x="229" y="925"/>
                </a:cxn>
                <a:cxn ang="0">
                  <a:pos x="184" y="922"/>
                </a:cxn>
                <a:cxn ang="0">
                  <a:pos x="140" y="917"/>
                </a:cxn>
                <a:cxn ang="0">
                  <a:pos x="100" y="911"/>
                </a:cxn>
                <a:cxn ang="0">
                  <a:pos x="63" y="903"/>
                </a:cxn>
                <a:cxn ang="0">
                  <a:pos x="30" y="894"/>
                </a:cxn>
                <a:cxn ang="0">
                  <a:pos x="17" y="796"/>
                </a:cxn>
                <a:cxn ang="0">
                  <a:pos x="6" y="700"/>
                </a:cxn>
                <a:cxn ang="0">
                  <a:pos x="2" y="605"/>
                </a:cxn>
                <a:cxn ang="0">
                  <a:pos x="0" y="509"/>
                </a:cxn>
                <a:cxn ang="0">
                  <a:pos x="4" y="414"/>
                </a:cxn>
                <a:cxn ang="0">
                  <a:pos x="11" y="316"/>
                </a:cxn>
                <a:cxn ang="0">
                  <a:pos x="21" y="217"/>
                </a:cxn>
                <a:cxn ang="0">
                  <a:pos x="36" y="113"/>
                </a:cxn>
              </a:cxnLst>
              <a:rect l="0" t="0" r="r" b="b"/>
              <a:pathLst>
                <a:path w="726" h="926">
                  <a:moveTo>
                    <a:pt x="36" y="113"/>
                  </a:moveTo>
                  <a:lnTo>
                    <a:pt x="76" y="102"/>
                  </a:lnTo>
                  <a:lnTo>
                    <a:pt x="118" y="91"/>
                  </a:lnTo>
                  <a:lnTo>
                    <a:pt x="161" y="81"/>
                  </a:lnTo>
                  <a:lnTo>
                    <a:pt x="203" y="70"/>
                  </a:lnTo>
                  <a:lnTo>
                    <a:pt x="246" y="61"/>
                  </a:lnTo>
                  <a:lnTo>
                    <a:pt x="290" y="53"/>
                  </a:lnTo>
                  <a:lnTo>
                    <a:pt x="335" y="44"/>
                  </a:lnTo>
                  <a:lnTo>
                    <a:pt x="378" y="37"/>
                  </a:lnTo>
                  <a:lnTo>
                    <a:pt x="422" y="30"/>
                  </a:lnTo>
                  <a:lnTo>
                    <a:pt x="467" y="23"/>
                  </a:lnTo>
                  <a:lnTo>
                    <a:pt x="511" y="17"/>
                  </a:lnTo>
                  <a:lnTo>
                    <a:pt x="555" y="13"/>
                  </a:lnTo>
                  <a:lnTo>
                    <a:pt x="598" y="8"/>
                  </a:lnTo>
                  <a:lnTo>
                    <a:pt x="641" y="5"/>
                  </a:lnTo>
                  <a:lnTo>
                    <a:pt x="685" y="3"/>
                  </a:lnTo>
                  <a:lnTo>
                    <a:pt x="726" y="0"/>
                  </a:lnTo>
                  <a:lnTo>
                    <a:pt x="715" y="224"/>
                  </a:lnTo>
                  <a:lnTo>
                    <a:pt x="705" y="441"/>
                  </a:lnTo>
                  <a:lnTo>
                    <a:pt x="701" y="660"/>
                  </a:lnTo>
                  <a:lnTo>
                    <a:pt x="705" y="882"/>
                  </a:lnTo>
                  <a:lnTo>
                    <a:pt x="674" y="890"/>
                  </a:lnTo>
                  <a:lnTo>
                    <a:pt x="640" y="897"/>
                  </a:lnTo>
                  <a:lnTo>
                    <a:pt x="601" y="903"/>
                  </a:lnTo>
                  <a:lnTo>
                    <a:pt x="559" y="910"/>
                  </a:lnTo>
                  <a:lnTo>
                    <a:pt x="514" y="915"/>
                  </a:lnTo>
                  <a:lnTo>
                    <a:pt x="468" y="919"/>
                  </a:lnTo>
                  <a:lnTo>
                    <a:pt x="421" y="923"/>
                  </a:lnTo>
                  <a:lnTo>
                    <a:pt x="373" y="925"/>
                  </a:lnTo>
                  <a:lnTo>
                    <a:pt x="324" y="926"/>
                  </a:lnTo>
                  <a:lnTo>
                    <a:pt x="276" y="926"/>
                  </a:lnTo>
                  <a:lnTo>
                    <a:pt x="229" y="925"/>
                  </a:lnTo>
                  <a:lnTo>
                    <a:pt x="184" y="922"/>
                  </a:lnTo>
                  <a:lnTo>
                    <a:pt x="140" y="917"/>
                  </a:lnTo>
                  <a:lnTo>
                    <a:pt x="100" y="911"/>
                  </a:lnTo>
                  <a:lnTo>
                    <a:pt x="63" y="903"/>
                  </a:lnTo>
                  <a:lnTo>
                    <a:pt x="30" y="894"/>
                  </a:lnTo>
                  <a:lnTo>
                    <a:pt x="17" y="796"/>
                  </a:lnTo>
                  <a:lnTo>
                    <a:pt x="6" y="700"/>
                  </a:lnTo>
                  <a:lnTo>
                    <a:pt x="2" y="605"/>
                  </a:lnTo>
                  <a:lnTo>
                    <a:pt x="0" y="509"/>
                  </a:lnTo>
                  <a:lnTo>
                    <a:pt x="4" y="414"/>
                  </a:lnTo>
                  <a:lnTo>
                    <a:pt x="11" y="316"/>
                  </a:lnTo>
                  <a:lnTo>
                    <a:pt x="21" y="217"/>
                  </a:lnTo>
                  <a:lnTo>
                    <a:pt x="36" y="113"/>
                  </a:lnTo>
                  <a:close/>
                </a:path>
              </a:pathLst>
            </a:custGeom>
            <a:solidFill>
              <a:srgbClr val="BCA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66" name="Freeform 98"/>
            <p:cNvSpPr>
              <a:spLocks/>
            </p:cNvSpPr>
            <p:nvPr/>
          </p:nvSpPr>
          <p:spPr bwMode="auto">
            <a:xfrm>
              <a:off x="4717" y="1032"/>
              <a:ext cx="353" cy="444"/>
            </a:xfrm>
            <a:custGeom>
              <a:avLst/>
              <a:gdLst/>
              <a:ahLst/>
              <a:cxnLst>
                <a:cxn ang="0">
                  <a:pos x="33" y="111"/>
                </a:cxn>
                <a:cxn ang="0">
                  <a:pos x="72" y="100"/>
                </a:cxn>
                <a:cxn ang="0">
                  <a:pos x="113" y="89"/>
                </a:cxn>
                <a:cxn ang="0">
                  <a:pos x="153" y="79"/>
                </a:cxn>
                <a:cxn ang="0">
                  <a:pos x="196" y="70"/>
                </a:cxn>
                <a:cxn ang="0">
                  <a:pos x="237" y="61"/>
                </a:cxn>
                <a:cxn ang="0">
                  <a:pos x="280" y="51"/>
                </a:cxn>
                <a:cxn ang="0">
                  <a:pos x="323" y="43"/>
                </a:cxn>
                <a:cxn ang="0">
                  <a:pos x="366" y="36"/>
                </a:cxn>
                <a:cxn ang="0">
                  <a:pos x="410" y="29"/>
                </a:cxn>
                <a:cxn ang="0">
                  <a:pos x="452" y="23"/>
                </a:cxn>
                <a:cxn ang="0">
                  <a:pos x="496" y="17"/>
                </a:cxn>
                <a:cxn ang="0">
                  <a:pos x="539" y="12"/>
                </a:cxn>
                <a:cxn ang="0">
                  <a:pos x="581" y="8"/>
                </a:cxn>
                <a:cxn ang="0">
                  <a:pos x="623" y="4"/>
                </a:cxn>
                <a:cxn ang="0">
                  <a:pos x="664" y="2"/>
                </a:cxn>
                <a:cxn ang="0">
                  <a:pos x="705" y="0"/>
                </a:cxn>
                <a:cxn ang="0">
                  <a:pos x="693" y="213"/>
                </a:cxn>
                <a:cxn ang="0">
                  <a:pos x="684" y="420"/>
                </a:cxn>
                <a:cxn ang="0">
                  <a:pos x="679" y="627"/>
                </a:cxn>
                <a:cxn ang="0">
                  <a:pos x="683" y="840"/>
                </a:cxn>
                <a:cxn ang="0">
                  <a:pos x="653" y="847"/>
                </a:cxn>
                <a:cxn ang="0">
                  <a:pos x="619" y="855"/>
                </a:cxn>
                <a:cxn ang="0">
                  <a:pos x="581" y="862"/>
                </a:cxn>
                <a:cxn ang="0">
                  <a:pos x="541" y="868"/>
                </a:cxn>
                <a:cxn ang="0">
                  <a:pos x="497" y="874"/>
                </a:cxn>
                <a:cxn ang="0">
                  <a:pos x="452" y="878"/>
                </a:cxn>
                <a:cxn ang="0">
                  <a:pos x="406" y="882"/>
                </a:cxn>
                <a:cxn ang="0">
                  <a:pos x="359" y="885"/>
                </a:cxn>
                <a:cxn ang="0">
                  <a:pos x="312" y="886"/>
                </a:cxn>
                <a:cxn ang="0">
                  <a:pos x="266" y="887"/>
                </a:cxn>
                <a:cxn ang="0">
                  <a:pos x="220" y="886"/>
                </a:cxn>
                <a:cxn ang="0">
                  <a:pos x="176" y="884"/>
                </a:cxn>
                <a:cxn ang="0">
                  <a:pos x="135" y="881"/>
                </a:cxn>
                <a:cxn ang="0">
                  <a:pos x="95" y="875"/>
                </a:cxn>
                <a:cxn ang="0">
                  <a:pos x="60" y="868"/>
                </a:cxn>
                <a:cxn ang="0">
                  <a:pos x="29" y="859"/>
                </a:cxn>
                <a:cxn ang="0">
                  <a:pos x="15" y="765"/>
                </a:cxn>
                <a:cxn ang="0">
                  <a:pos x="6" y="673"/>
                </a:cxn>
                <a:cxn ang="0">
                  <a:pos x="1" y="581"/>
                </a:cxn>
                <a:cxn ang="0">
                  <a:pos x="0" y="490"/>
                </a:cxn>
                <a:cxn ang="0">
                  <a:pos x="2" y="399"/>
                </a:cxn>
                <a:cxn ang="0">
                  <a:pos x="9" y="306"/>
                </a:cxn>
                <a:cxn ang="0">
                  <a:pos x="19" y="210"/>
                </a:cxn>
                <a:cxn ang="0">
                  <a:pos x="33" y="111"/>
                </a:cxn>
              </a:cxnLst>
              <a:rect l="0" t="0" r="r" b="b"/>
              <a:pathLst>
                <a:path w="705" h="887">
                  <a:moveTo>
                    <a:pt x="33" y="111"/>
                  </a:moveTo>
                  <a:lnTo>
                    <a:pt x="72" y="100"/>
                  </a:lnTo>
                  <a:lnTo>
                    <a:pt x="113" y="89"/>
                  </a:lnTo>
                  <a:lnTo>
                    <a:pt x="153" y="79"/>
                  </a:lnTo>
                  <a:lnTo>
                    <a:pt x="196" y="70"/>
                  </a:lnTo>
                  <a:lnTo>
                    <a:pt x="237" y="61"/>
                  </a:lnTo>
                  <a:lnTo>
                    <a:pt x="280" y="51"/>
                  </a:lnTo>
                  <a:lnTo>
                    <a:pt x="323" y="43"/>
                  </a:lnTo>
                  <a:lnTo>
                    <a:pt x="366" y="36"/>
                  </a:lnTo>
                  <a:lnTo>
                    <a:pt x="410" y="29"/>
                  </a:lnTo>
                  <a:lnTo>
                    <a:pt x="452" y="23"/>
                  </a:lnTo>
                  <a:lnTo>
                    <a:pt x="496" y="17"/>
                  </a:lnTo>
                  <a:lnTo>
                    <a:pt x="539" y="12"/>
                  </a:lnTo>
                  <a:lnTo>
                    <a:pt x="581" y="8"/>
                  </a:lnTo>
                  <a:lnTo>
                    <a:pt x="623" y="4"/>
                  </a:lnTo>
                  <a:lnTo>
                    <a:pt x="664" y="2"/>
                  </a:lnTo>
                  <a:lnTo>
                    <a:pt x="705" y="0"/>
                  </a:lnTo>
                  <a:lnTo>
                    <a:pt x="693" y="213"/>
                  </a:lnTo>
                  <a:lnTo>
                    <a:pt x="684" y="420"/>
                  </a:lnTo>
                  <a:lnTo>
                    <a:pt x="679" y="627"/>
                  </a:lnTo>
                  <a:lnTo>
                    <a:pt x="683" y="840"/>
                  </a:lnTo>
                  <a:lnTo>
                    <a:pt x="653" y="847"/>
                  </a:lnTo>
                  <a:lnTo>
                    <a:pt x="619" y="855"/>
                  </a:lnTo>
                  <a:lnTo>
                    <a:pt x="581" y="862"/>
                  </a:lnTo>
                  <a:lnTo>
                    <a:pt x="541" y="868"/>
                  </a:lnTo>
                  <a:lnTo>
                    <a:pt x="497" y="874"/>
                  </a:lnTo>
                  <a:lnTo>
                    <a:pt x="452" y="878"/>
                  </a:lnTo>
                  <a:lnTo>
                    <a:pt x="406" y="882"/>
                  </a:lnTo>
                  <a:lnTo>
                    <a:pt x="359" y="885"/>
                  </a:lnTo>
                  <a:lnTo>
                    <a:pt x="312" y="886"/>
                  </a:lnTo>
                  <a:lnTo>
                    <a:pt x="266" y="887"/>
                  </a:lnTo>
                  <a:lnTo>
                    <a:pt x="220" y="886"/>
                  </a:lnTo>
                  <a:lnTo>
                    <a:pt x="176" y="884"/>
                  </a:lnTo>
                  <a:lnTo>
                    <a:pt x="135" y="881"/>
                  </a:lnTo>
                  <a:lnTo>
                    <a:pt x="95" y="875"/>
                  </a:lnTo>
                  <a:lnTo>
                    <a:pt x="60" y="868"/>
                  </a:lnTo>
                  <a:lnTo>
                    <a:pt x="29" y="859"/>
                  </a:lnTo>
                  <a:lnTo>
                    <a:pt x="15" y="765"/>
                  </a:lnTo>
                  <a:lnTo>
                    <a:pt x="6" y="673"/>
                  </a:lnTo>
                  <a:lnTo>
                    <a:pt x="1" y="581"/>
                  </a:lnTo>
                  <a:lnTo>
                    <a:pt x="0" y="490"/>
                  </a:lnTo>
                  <a:lnTo>
                    <a:pt x="2" y="399"/>
                  </a:lnTo>
                  <a:lnTo>
                    <a:pt x="9" y="306"/>
                  </a:lnTo>
                  <a:lnTo>
                    <a:pt x="19" y="210"/>
                  </a:lnTo>
                  <a:lnTo>
                    <a:pt x="33" y="111"/>
                  </a:lnTo>
                  <a:close/>
                </a:path>
              </a:pathLst>
            </a:custGeom>
            <a:solidFill>
              <a:srgbClr val="C1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67" name="Freeform 99"/>
            <p:cNvSpPr>
              <a:spLocks/>
            </p:cNvSpPr>
            <p:nvPr/>
          </p:nvSpPr>
          <p:spPr bwMode="auto">
            <a:xfrm>
              <a:off x="4719" y="1033"/>
              <a:ext cx="342" cy="424"/>
            </a:xfrm>
            <a:custGeom>
              <a:avLst/>
              <a:gdLst/>
              <a:ahLst/>
              <a:cxnLst>
                <a:cxn ang="0">
                  <a:pos x="31" y="110"/>
                </a:cxn>
                <a:cxn ang="0">
                  <a:pos x="69" y="100"/>
                </a:cxn>
                <a:cxn ang="0">
                  <a:pos x="107" y="90"/>
                </a:cxn>
                <a:cxn ang="0">
                  <a:pos x="148" y="79"/>
                </a:cxn>
                <a:cxn ang="0">
                  <a:pos x="188" y="70"/>
                </a:cxn>
                <a:cxn ang="0">
                  <a:pos x="229" y="61"/>
                </a:cxn>
                <a:cxn ang="0">
                  <a:pos x="271" y="52"/>
                </a:cxn>
                <a:cxn ang="0">
                  <a:pos x="312" y="44"/>
                </a:cxn>
                <a:cxn ang="0">
                  <a:pos x="355" y="36"/>
                </a:cxn>
                <a:cxn ang="0">
                  <a:pos x="398" y="29"/>
                </a:cxn>
                <a:cxn ang="0">
                  <a:pos x="440" y="23"/>
                </a:cxn>
                <a:cxn ang="0">
                  <a:pos x="482" y="17"/>
                </a:cxn>
                <a:cxn ang="0">
                  <a:pos x="523" y="11"/>
                </a:cxn>
                <a:cxn ang="0">
                  <a:pos x="565" y="8"/>
                </a:cxn>
                <a:cxn ang="0">
                  <a:pos x="605" y="4"/>
                </a:cxn>
                <a:cxn ang="0">
                  <a:pos x="645" y="2"/>
                </a:cxn>
                <a:cxn ang="0">
                  <a:pos x="683" y="0"/>
                </a:cxn>
                <a:cxn ang="0">
                  <a:pos x="673" y="203"/>
                </a:cxn>
                <a:cxn ang="0">
                  <a:pos x="663" y="398"/>
                </a:cxn>
                <a:cxn ang="0">
                  <a:pos x="658" y="595"/>
                </a:cxn>
                <a:cxn ang="0">
                  <a:pos x="663" y="798"/>
                </a:cxn>
                <a:cxn ang="0">
                  <a:pos x="634" y="805"/>
                </a:cxn>
                <a:cxn ang="0">
                  <a:pos x="600" y="813"/>
                </a:cxn>
                <a:cxn ang="0">
                  <a:pos x="563" y="820"/>
                </a:cxn>
                <a:cxn ang="0">
                  <a:pos x="524" y="826"/>
                </a:cxn>
                <a:cxn ang="0">
                  <a:pos x="482" y="831"/>
                </a:cxn>
                <a:cxn ang="0">
                  <a:pos x="438" y="837"/>
                </a:cxn>
                <a:cxn ang="0">
                  <a:pos x="393" y="842"/>
                </a:cxn>
                <a:cxn ang="0">
                  <a:pos x="348" y="845"/>
                </a:cxn>
                <a:cxn ang="0">
                  <a:pos x="302" y="847"/>
                </a:cxn>
                <a:cxn ang="0">
                  <a:pos x="257" y="849"/>
                </a:cxn>
                <a:cxn ang="0">
                  <a:pos x="212" y="849"/>
                </a:cxn>
                <a:cxn ang="0">
                  <a:pos x="170" y="847"/>
                </a:cxn>
                <a:cxn ang="0">
                  <a:pos x="129" y="845"/>
                </a:cxn>
                <a:cxn ang="0">
                  <a:pos x="91" y="839"/>
                </a:cxn>
                <a:cxn ang="0">
                  <a:pos x="58" y="834"/>
                </a:cxn>
                <a:cxn ang="0">
                  <a:pos x="27" y="824"/>
                </a:cxn>
                <a:cxn ang="0">
                  <a:pos x="14" y="735"/>
                </a:cxn>
                <a:cxn ang="0">
                  <a:pos x="6" y="647"/>
                </a:cxn>
                <a:cxn ang="0">
                  <a:pos x="0" y="560"/>
                </a:cxn>
                <a:cxn ang="0">
                  <a:pos x="0" y="472"/>
                </a:cxn>
                <a:cxn ang="0">
                  <a:pos x="3" y="384"/>
                </a:cxn>
                <a:cxn ang="0">
                  <a:pos x="8" y="296"/>
                </a:cxn>
                <a:cxn ang="0">
                  <a:pos x="19" y="205"/>
                </a:cxn>
                <a:cxn ang="0">
                  <a:pos x="31" y="110"/>
                </a:cxn>
              </a:cxnLst>
              <a:rect l="0" t="0" r="r" b="b"/>
              <a:pathLst>
                <a:path w="683" h="849">
                  <a:moveTo>
                    <a:pt x="31" y="110"/>
                  </a:moveTo>
                  <a:lnTo>
                    <a:pt x="69" y="100"/>
                  </a:lnTo>
                  <a:lnTo>
                    <a:pt x="107" y="90"/>
                  </a:lnTo>
                  <a:lnTo>
                    <a:pt x="148" y="79"/>
                  </a:lnTo>
                  <a:lnTo>
                    <a:pt x="188" y="70"/>
                  </a:lnTo>
                  <a:lnTo>
                    <a:pt x="229" y="61"/>
                  </a:lnTo>
                  <a:lnTo>
                    <a:pt x="271" y="52"/>
                  </a:lnTo>
                  <a:lnTo>
                    <a:pt x="312" y="44"/>
                  </a:lnTo>
                  <a:lnTo>
                    <a:pt x="355" y="36"/>
                  </a:lnTo>
                  <a:lnTo>
                    <a:pt x="398" y="29"/>
                  </a:lnTo>
                  <a:lnTo>
                    <a:pt x="440" y="23"/>
                  </a:lnTo>
                  <a:lnTo>
                    <a:pt x="482" y="17"/>
                  </a:lnTo>
                  <a:lnTo>
                    <a:pt x="523" y="11"/>
                  </a:lnTo>
                  <a:lnTo>
                    <a:pt x="565" y="8"/>
                  </a:lnTo>
                  <a:lnTo>
                    <a:pt x="605" y="4"/>
                  </a:lnTo>
                  <a:lnTo>
                    <a:pt x="645" y="2"/>
                  </a:lnTo>
                  <a:lnTo>
                    <a:pt x="683" y="0"/>
                  </a:lnTo>
                  <a:lnTo>
                    <a:pt x="673" y="203"/>
                  </a:lnTo>
                  <a:lnTo>
                    <a:pt x="663" y="398"/>
                  </a:lnTo>
                  <a:lnTo>
                    <a:pt x="658" y="595"/>
                  </a:lnTo>
                  <a:lnTo>
                    <a:pt x="663" y="798"/>
                  </a:lnTo>
                  <a:lnTo>
                    <a:pt x="634" y="805"/>
                  </a:lnTo>
                  <a:lnTo>
                    <a:pt x="600" y="813"/>
                  </a:lnTo>
                  <a:lnTo>
                    <a:pt x="563" y="820"/>
                  </a:lnTo>
                  <a:lnTo>
                    <a:pt x="524" y="826"/>
                  </a:lnTo>
                  <a:lnTo>
                    <a:pt x="482" y="831"/>
                  </a:lnTo>
                  <a:lnTo>
                    <a:pt x="438" y="837"/>
                  </a:lnTo>
                  <a:lnTo>
                    <a:pt x="393" y="842"/>
                  </a:lnTo>
                  <a:lnTo>
                    <a:pt x="348" y="845"/>
                  </a:lnTo>
                  <a:lnTo>
                    <a:pt x="302" y="847"/>
                  </a:lnTo>
                  <a:lnTo>
                    <a:pt x="257" y="849"/>
                  </a:lnTo>
                  <a:lnTo>
                    <a:pt x="212" y="849"/>
                  </a:lnTo>
                  <a:lnTo>
                    <a:pt x="170" y="847"/>
                  </a:lnTo>
                  <a:lnTo>
                    <a:pt x="129" y="845"/>
                  </a:lnTo>
                  <a:lnTo>
                    <a:pt x="91" y="839"/>
                  </a:lnTo>
                  <a:lnTo>
                    <a:pt x="58" y="834"/>
                  </a:lnTo>
                  <a:lnTo>
                    <a:pt x="27" y="824"/>
                  </a:lnTo>
                  <a:lnTo>
                    <a:pt x="14" y="735"/>
                  </a:lnTo>
                  <a:lnTo>
                    <a:pt x="6" y="647"/>
                  </a:lnTo>
                  <a:lnTo>
                    <a:pt x="0" y="560"/>
                  </a:lnTo>
                  <a:lnTo>
                    <a:pt x="0" y="472"/>
                  </a:lnTo>
                  <a:lnTo>
                    <a:pt x="3" y="384"/>
                  </a:lnTo>
                  <a:lnTo>
                    <a:pt x="8" y="296"/>
                  </a:lnTo>
                  <a:lnTo>
                    <a:pt x="19" y="205"/>
                  </a:lnTo>
                  <a:lnTo>
                    <a:pt x="31" y="110"/>
                  </a:lnTo>
                  <a:close/>
                </a:path>
              </a:pathLst>
            </a:custGeom>
            <a:solidFill>
              <a:srgbClr val="C4A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68" name="Freeform 100"/>
            <p:cNvSpPr>
              <a:spLocks/>
            </p:cNvSpPr>
            <p:nvPr/>
          </p:nvSpPr>
          <p:spPr bwMode="auto">
            <a:xfrm>
              <a:off x="4720" y="1034"/>
              <a:ext cx="332" cy="406"/>
            </a:xfrm>
            <a:custGeom>
              <a:avLst/>
              <a:gdLst/>
              <a:ahLst/>
              <a:cxnLst>
                <a:cxn ang="0">
                  <a:pos x="31" y="110"/>
                </a:cxn>
                <a:cxn ang="0">
                  <a:pos x="67" y="99"/>
                </a:cxn>
                <a:cxn ang="0">
                  <a:pos x="105" y="89"/>
                </a:cxn>
                <a:cxn ang="0">
                  <a:pos x="143" y="80"/>
                </a:cxn>
                <a:cxn ang="0">
                  <a:pos x="182" y="69"/>
                </a:cxn>
                <a:cxn ang="0">
                  <a:pos x="223" y="60"/>
                </a:cxn>
                <a:cxn ang="0">
                  <a:pos x="263" y="52"/>
                </a:cxn>
                <a:cxn ang="0">
                  <a:pos x="304" y="44"/>
                </a:cxn>
                <a:cxn ang="0">
                  <a:pos x="346" y="36"/>
                </a:cxn>
                <a:cxn ang="0">
                  <a:pos x="387" y="29"/>
                </a:cxn>
                <a:cxn ang="0">
                  <a:pos x="429" y="23"/>
                </a:cxn>
                <a:cxn ang="0">
                  <a:pos x="469" y="17"/>
                </a:cxn>
                <a:cxn ang="0">
                  <a:pos x="511" y="12"/>
                </a:cxn>
                <a:cxn ang="0">
                  <a:pos x="550" y="8"/>
                </a:cxn>
                <a:cxn ang="0">
                  <a:pos x="590" y="5"/>
                </a:cxn>
                <a:cxn ang="0">
                  <a:pos x="628" y="2"/>
                </a:cxn>
                <a:cxn ang="0">
                  <a:pos x="665" y="0"/>
                </a:cxn>
                <a:cxn ang="0">
                  <a:pos x="659" y="98"/>
                </a:cxn>
                <a:cxn ang="0">
                  <a:pos x="653" y="192"/>
                </a:cxn>
                <a:cxn ang="0">
                  <a:pos x="648" y="286"/>
                </a:cxn>
                <a:cxn ang="0">
                  <a:pos x="643" y="378"/>
                </a:cxn>
                <a:cxn ang="0">
                  <a:pos x="640" y="471"/>
                </a:cxn>
                <a:cxn ang="0">
                  <a:pos x="637" y="564"/>
                </a:cxn>
                <a:cxn ang="0">
                  <a:pos x="637" y="659"/>
                </a:cxn>
                <a:cxn ang="0">
                  <a:pos x="641" y="757"/>
                </a:cxn>
                <a:cxn ang="0">
                  <a:pos x="613" y="764"/>
                </a:cxn>
                <a:cxn ang="0">
                  <a:pos x="581" y="771"/>
                </a:cxn>
                <a:cxn ang="0">
                  <a:pos x="545" y="778"/>
                </a:cxn>
                <a:cxn ang="0">
                  <a:pos x="507" y="784"/>
                </a:cxn>
                <a:cxn ang="0">
                  <a:pos x="467" y="791"/>
                </a:cxn>
                <a:cxn ang="0">
                  <a:pos x="424" y="797"/>
                </a:cxn>
                <a:cxn ang="0">
                  <a:pos x="380" y="802"/>
                </a:cxn>
                <a:cxn ang="0">
                  <a:pos x="337" y="806"/>
                </a:cxn>
                <a:cxn ang="0">
                  <a:pos x="293" y="810"/>
                </a:cxn>
                <a:cxn ang="0">
                  <a:pos x="249" y="812"/>
                </a:cxn>
                <a:cxn ang="0">
                  <a:pos x="207" y="812"/>
                </a:cxn>
                <a:cxn ang="0">
                  <a:pos x="165" y="812"/>
                </a:cxn>
                <a:cxn ang="0">
                  <a:pos x="126" y="809"/>
                </a:cxn>
                <a:cxn ang="0">
                  <a:pos x="89" y="805"/>
                </a:cxn>
                <a:cxn ang="0">
                  <a:pos x="57" y="798"/>
                </a:cxn>
                <a:cxn ang="0">
                  <a:pos x="27" y="790"/>
                </a:cxn>
                <a:cxn ang="0">
                  <a:pos x="14" y="705"/>
                </a:cxn>
                <a:cxn ang="0">
                  <a:pos x="6" y="621"/>
                </a:cxn>
                <a:cxn ang="0">
                  <a:pos x="2" y="538"/>
                </a:cxn>
                <a:cxn ang="0">
                  <a:pos x="0" y="455"/>
                </a:cxn>
                <a:cxn ang="0">
                  <a:pos x="4" y="371"/>
                </a:cxn>
                <a:cxn ang="0">
                  <a:pos x="10" y="287"/>
                </a:cxn>
                <a:cxn ang="0">
                  <a:pos x="19" y="199"/>
                </a:cxn>
                <a:cxn ang="0">
                  <a:pos x="31" y="110"/>
                </a:cxn>
              </a:cxnLst>
              <a:rect l="0" t="0" r="r" b="b"/>
              <a:pathLst>
                <a:path w="665" h="812">
                  <a:moveTo>
                    <a:pt x="31" y="110"/>
                  </a:moveTo>
                  <a:lnTo>
                    <a:pt x="67" y="99"/>
                  </a:lnTo>
                  <a:lnTo>
                    <a:pt x="105" y="89"/>
                  </a:lnTo>
                  <a:lnTo>
                    <a:pt x="143" y="80"/>
                  </a:lnTo>
                  <a:lnTo>
                    <a:pt x="182" y="69"/>
                  </a:lnTo>
                  <a:lnTo>
                    <a:pt x="223" y="60"/>
                  </a:lnTo>
                  <a:lnTo>
                    <a:pt x="263" y="52"/>
                  </a:lnTo>
                  <a:lnTo>
                    <a:pt x="304" y="44"/>
                  </a:lnTo>
                  <a:lnTo>
                    <a:pt x="346" y="36"/>
                  </a:lnTo>
                  <a:lnTo>
                    <a:pt x="387" y="29"/>
                  </a:lnTo>
                  <a:lnTo>
                    <a:pt x="429" y="23"/>
                  </a:lnTo>
                  <a:lnTo>
                    <a:pt x="469" y="17"/>
                  </a:lnTo>
                  <a:lnTo>
                    <a:pt x="511" y="12"/>
                  </a:lnTo>
                  <a:lnTo>
                    <a:pt x="550" y="8"/>
                  </a:lnTo>
                  <a:lnTo>
                    <a:pt x="590" y="5"/>
                  </a:lnTo>
                  <a:lnTo>
                    <a:pt x="628" y="2"/>
                  </a:lnTo>
                  <a:lnTo>
                    <a:pt x="665" y="0"/>
                  </a:lnTo>
                  <a:lnTo>
                    <a:pt x="659" y="98"/>
                  </a:lnTo>
                  <a:lnTo>
                    <a:pt x="653" y="192"/>
                  </a:lnTo>
                  <a:lnTo>
                    <a:pt x="648" y="286"/>
                  </a:lnTo>
                  <a:lnTo>
                    <a:pt x="643" y="378"/>
                  </a:lnTo>
                  <a:lnTo>
                    <a:pt x="640" y="471"/>
                  </a:lnTo>
                  <a:lnTo>
                    <a:pt x="637" y="564"/>
                  </a:lnTo>
                  <a:lnTo>
                    <a:pt x="637" y="659"/>
                  </a:lnTo>
                  <a:lnTo>
                    <a:pt x="641" y="757"/>
                  </a:lnTo>
                  <a:lnTo>
                    <a:pt x="613" y="764"/>
                  </a:lnTo>
                  <a:lnTo>
                    <a:pt x="581" y="771"/>
                  </a:lnTo>
                  <a:lnTo>
                    <a:pt x="545" y="778"/>
                  </a:lnTo>
                  <a:lnTo>
                    <a:pt x="507" y="784"/>
                  </a:lnTo>
                  <a:lnTo>
                    <a:pt x="467" y="791"/>
                  </a:lnTo>
                  <a:lnTo>
                    <a:pt x="424" y="797"/>
                  </a:lnTo>
                  <a:lnTo>
                    <a:pt x="380" y="802"/>
                  </a:lnTo>
                  <a:lnTo>
                    <a:pt x="337" y="806"/>
                  </a:lnTo>
                  <a:lnTo>
                    <a:pt x="293" y="810"/>
                  </a:lnTo>
                  <a:lnTo>
                    <a:pt x="249" y="812"/>
                  </a:lnTo>
                  <a:lnTo>
                    <a:pt x="207" y="812"/>
                  </a:lnTo>
                  <a:lnTo>
                    <a:pt x="165" y="812"/>
                  </a:lnTo>
                  <a:lnTo>
                    <a:pt x="126" y="809"/>
                  </a:lnTo>
                  <a:lnTo>
                    <a:pt x="89" y="805"/>
                  </a:lnTo>
                  <a:lnTo>
                    <a:pt x="57" y="798"/>
                  </a:lnTo>
                  <a:lnTo>
                    <a:pt x="27" y="790"/>
                  </a:lnTo>
                  <a:lnTo>
                    <a:pt x="14" y="705"/>
                  </a:lnTo>
                  <a:lnTo>
                    <a:pt x="6" y="621"/>
                  </a:lnTo>
                  <a:lnTo>
                    <a:pt x="2" y="538"/>
                  </a:lnTo>
                  <a:lnTo>
                    <a:pt x="0" y="455"/>
                  </a:lnTo>
                  <a:lnTo>
                    <a:pt x="4" y="371"/>
                  </a:lnTo>
                  <a:lnTo>
                    <a:pt x="10" y="287"/>
                  </a:lnTo>
                  <a:lnTo>
                    <a:pt x="19" y="199"/>
                  </a:lnTo>
                  <a:lnTo>
                    <a:pt x="31" y="110"/>
                  </a:lnTo>
                  <a:close/>
                </a:path>
              </a:pathLst>
            </a:custGeom>
            <a:solidFill>
              <a:srgbClr val="C9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69" name="Freeform 101"/>
            <p:cNvSpPr>
              <a:spLocks/>
            </p:cNvSpPr>
            <p:nvPr/>
          </p:nvSpPr>
          <p:spPr bwMode="auto">
            <a:xfrm>
              <a:off x="4721" y="1035"/>
              <a:ext cx="322" cy="387"/>
            </a:xfrm>
            <a:custGeom>
              <a:avLst/>
              <a:gdLst/>
              <a:ahLst/>
              <a:cxnLst>
                <a:cxn ang="0">
                  <a:pos x="29" y="109"/>
                </a:cxn>
                <a:cxn ang="0">
                  <a:pos x="63" y="98"/>
                </a:cxn>
                <a:cxn ang="0">
                  <a:pos x="99" y="89"/>
                </a:cxn>
                <a:cxn ang="0">
                  <a:pos x="136" y="79"/>
                </a:cxn>
                <a:cxn ang="0">
                  <a:pos x="174" y="70"/>
                </a:cxn>
                <a:cxn ang="0">
                  <a:pos x="213" y="61"/>
                </a:cxn>
                <a:cxn ang="0">
                  <a:pos x="253" y="52"/>
                </a:cxn>
                <a:cxn ang="0">
                  <a:pos x="292" y="44"/>
                </a:cxn>
                <a:cxn ang="0">
                  <a:pos x="334" y="37"/>
                </a:cxn>
                <a:cxn ang="0">
                  <a:pos x="374" y="30"/>
                </a:cxn>
                <a:cxn ang="0">
                  <a:pos x="415" y="23"/>
                </a:cxn>
                <a:cxn ang="0">
                  <a:pos x="455" y="18"/>
                </a:cxn>
                <a:cxn ang="0">
                  <a:pos x="494" y="13"/>
                </a:cxn>
                <a:cxn ang="0">
                  <a:pos x="533" y="8"/>
                </a:cxn>
                <a:cxn ang="0">
                  <a:pos x="571" y="5"/>
                </a:cxn>
                <a:cxn ang="0">
                  <a:pos x="607" y="3"/>
                </a:cxn>
                <a:cxn ang="0">
                  <a:pos x="643" y="0"/>
                </a:cxn>
                <a:cxn ang="0">
                  <a:pos x="637" y="93"/>
                </a:cxn>
                <a:cxn ang="0">
                  <a:pos x="631" y="182"/>
                </a:cxn>
                <a:cxn ang="0">
                  <a:pos x="625" y="270"/>
                </a:cxn>
                <a:cxn ang="0">
                  <a:pos x="621" y="357"/>
                </a:cxn>
                <a:cxn ang="0">
                  <a:pos x="617" y="445"/>
                </a:cxn>
                <a:cxn ang="0">
                  <a:pos x="615" y="533"/>
                </a:cxn>
                <a:cxn ang="0">
                  <a:pos x="615" y="622"/>
                </a:cxn>
                <a:cxn ang="0">
                  <a:pos x="617" y="714"/>
                </a:cxn>
                <a:cxn ang="0">
                  <a:pos x="590" y="721"/>
                </a:cxn>
                <a:cxn ang="0">
                  <a:pos x="560" y="728"/>
                </a:cxn>
                <a:cxn ang="0">
                  <a:pos x="525" y="735"/>
                </a:cxn>
                <a:cxn ang="0">
                  <a:pos x="488" y="743"/>
                </a:cxn>
                <a:cxn ang="0">
                  <a:pos x="449" y="750"/>
                </a:cxn>
                <a:cxn ang="0">
                  <a:pos x="408" y="756"/>
                </a:cxn>
                <a:cxn ang="0">
                  <a:pos x="366" y="762"/>
                </a:cxn>
                <a:cxn ang="0">
                  <a:pos x="324" y="766"/>
                </a:cxn>
                <a:cxn ang="0">
                  <a:pos x="281" y="771"/>
                </a:cxn>
                <a:cxn ang="0">
                  <a:pos x="238" y="773"/>
                </a:cxn>
                <a:cxn ang="0">
                  <a:pos x="197" y="774"/>
                </a:cxn>
                <a:cxn ang="0">
                  <a:pos x="158" y="774"/>
                </a:cxn>
                <a:cxn ang="0">
                  <a:pos x="120" y="772"/>
                </a:cxn>
                <a:cxn ang="0">
                  <a:pos x="84" y="769"/>
                </a:cxn>
                <a:cxn ang="0">
                  <a:pos x="53" y="763"/>
                </a:cxn>
                <a:cxn ang="0">
                  <a:pos x="24" y="755"/>
                </a:cxn>
                <a:cxn ang="0">
                  <a:pos x="12" y="674"/>
                </a:cxn>
                <a:cxn ang="0">
                  <a:pos x="4" y="594"/>
                </a:cxn>
                <a:cxn ang="0">
                  <a:pos x="0" y="515"/>
                </a:cxn>
                <a:cxn ang="0">
                  <a:pos x="0" y="437"/>
                </a:cxn>
                <a:cxn ang="0">
                  <a:pos x="2" y="357"/>
                </a:cxn>
                <a:cxn ang="0">
                  <a:pos x="8" y="277"/>
                </a:cxn>
                <a:cxn ang="0">
                  <a:pos x="17" y="194"/>
                </a:cxn>
                <a:cxn ang="0">
                  <a:pos x="29" y="109"/>
                </a:cxn>
              </a:cxnLst>
              <a:rect l="0" t="0" r="r" b="b"/>
              <a:pathLst>
                <a:path w="643" h="774">
                  <a:moveTo>
                    <a:pt x="29" y="109"/>
                  </a:moveTo>
                  <a:lnTo>
                    <a:pt x="63" y="98"/>
                  </a:lnTo>
                  <a:lnTo>
                    <a:pt x="99" y="89"/>
                  </a:lnTo>
                  <a:lnTo>
                    <a:pt x="136" y="79"/>
                  </a:lnTo>
                  <a:lnTo>
                    <a:pt x="174" y="70"/>
                  </a:lnTo>
                  <a:lnTo>
                    <a:pt x="213" y="61"/>
                  </a:lnTo>
                  <a:lnTo>
                    <a:pt x="253" y="52"/>
                  </a:lnTo>
                  <a:lnTo>
                    <a:pt x="292" y="44"/>
                  </a:lnTo>
                  <a:lnTo>
                    <a:pt x="334" y="37"/>
                  </a:lnTo>
                  <a:lnTo>
                    <a:pt x="374" y="30"/>
                  </a:lnTo>
                  <a:lnTo>
                    <a:pt x="415" y="23"/>
                  </a:lnTo>
                  <a:lnTo>
                    <a:pt x="455" y="18"/>
                  </a:lnTo>
                  <a:lnTo>
                    <a:pt x="494" y="13"/>
                  </a:lnTo>
                  <a:lnTo>
                    <a:pt x="533" y="8"/>
                  </a:lnTo>
                  <a:lnTo>
                    <a:pt x="571" y="5"/>
                  </a:lnTo>
                  <a:lnTo>
                    <a:pt x="607" y="3"/>
                  </a:lnTo>
                  <a:lnTo>
                    <a:pt x="643" y="0"/>
                  </a:lnTo>
                  <a:lnTo>
                    <a:pt x="637" y="93"/>
                  </a:lnTo>
                  <a:lnTo>
                    <a:pt x="631" y="182"/>
                  </a:lnTo>
                  <a:lnTo>
                    <a:pt x="625" y="270"/>
                  </a:lnTo>
                  <a:lnTo>
                    <a:pt x="621" y="357"/>
                  </a:lnTo>
                  <a:lnTo>
                    <a:pt x="617" y="445"/>
                  </a:lnTo>
                  <a:lnTo>
                    <a:pt x="615" y="533"/>
                  </a:lnTo>
                  <a:lnTo>
                    <a:pt x="615" y="622"/>
                  </a:lnTo>
                  <a:lnTo>
                    <a:pt x="617" y="714"/>
                  </a:lnTo>
                  <a:lnTo>
                    <a:pt x="590" y="721"/>
                  </a:lnTo>
                  <a:lnTo>
                    <a:pt x="560" y="728"/>
                  </a:lnTo>
                  <a:lnTo>
                    <a:pt x="525" y="735"/>
                  </a:lnTo>
                  <a:lnTo>
                    <a:pt x="488" y="743"/>
                  </a:lnTo>
                  <a:lnTo>
                    <a:pt x="449" y="750"/>
                  </a:lnTo>
                  <a:lnTo>
                    <a:pt x="408" y="756"/>
                  </a:lnTo>
                  <a:lnTo>
                    <a:pt x="366" y="762"/>
                  </a:lnTo>
                  <a:lnTo>
                    <a:pt x="324" y="766"/>
                  </a:lnTo>
                  <a:lnTo>
                    <a:pt x="281" y="771"/>
                  </a:lnTo>
                  <a:lnTo>
                    <a:pt x="238" y="773"/>
                  </a:lnTo>
                  <a:lnTo>
                    <a:pt x="197" y="774"/>
                  </a:lnTo>
                  <a:lnTo>
                    <a:pt x="158" y="774"/>
                  </a:lnTo>
                  <a:lnTo>
                    <a:pt x="120" y="772"/>
                  </a:lnTo>
                  <a:lnTo>
                    <a:pt x="84" y="769"/>
                  </a:lnTo>
                  <a:lnTo>
                    <a:pt x="53" y="763"/>
                  </a:lnTo>
                  <a:lnTo>
                    <a:pt x="24" y="755"/>
                  </a:lnTo>
                  <a:lnTo>
                    <a:pt x="12" y="674"/>
                  </a:lnTo>
                  <a:lnTo>
                    <a:pt x="4" y="594"/>
                  </a:lnTo>
                  <a:lnTo>
                    <a:pt x="0" y="515"/>
                  </a:lnTo>
                  <a:lnTo>
                    <a:pt x="0" y="437"/>
                  </a:lnTo>
                  <a:lnTo>
                    <a:pt x="2" y="357"/>
                  </a:lnTo>
                  <a:lnTo>
                    <a:pt x="8" y="277"/>
                  </a:lnTo>
                  <a:lnTo>
                    <a:pt x="17" y="194"/>
                  </a:lnTo>
                  <a:lnTo>
                    <a:pt x="29" y="109"/>
                  </a:lnTo>
                  <a:close/>
                </a:path>
              </a:pathLst>
            </a:custGeom>
            <a:solidFill>
              <a:srgbClr val="CC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70" name="Freeform 102"/>
            <p:cNvSpPr>
              <a:spLocks/>
            </p:cNvSpPr>
            <p:nvPr/>
          </p:nvSpPr>
          <p:spPr bwMode="auto">
            <a:xfrm>
              <a:off x="4723" y="1036"/>
              <a:ext cx="311" cy="369"/>
            </a:xfrm>
            <a:custGeom>
              <a:avLst/>
              <a:gdLst/>
              <a:ahLst/>
              <a:cxnLst>
                <a:cxn ang="0">
                  <a:pos x="28" y="107"/>
                </a:cxn>
                <a:cxn ang="0">
                  <a:pos x="60" y="96"/>
                </a:cxn>
                <a:cxn ang="0">
                  <a:pos x="95" y="87"/>
                </a:cxn>
                <a:cxn ang="0">
                  <a:pos x="130" y="78"/>
                </a:cxn>
                <a:cxn ang="0">
                  <a:pos x="167" y="69"/>
                </a:cxn>
                <a:cxn ang="0">
                  <a:pos x="205" y="60"/>
                </a:cxn>
                <a:cxn ang="0">
                  <a:pos x="243" y="52"/>
                </a:cxn>
                <a:cxn ang="0">
                  <a:pos x="282" y="43"/>
                </a:cxn>
                <a:cxn ang="0">
                  <a:pos x="323" y="35"/>
                </a:cxn>
                <a:cxn ang="0">
                  <a:pos x="362" y="29"/>
                </a:cxn>
                <a:cxn ang="0">
                  <a:pos x="401" y="23"/>
                </a:cxn>
                <a:cxn ang="0">
                  <a:pos x="440" y="17"/>
                </a:cxn>
                <a:cxn ang="0">
                  <a:pos x="479" y="12"/>
                </a:cxn>
                <a:cxn ang="0">
                  <a:pos x="516" y="8"/>
                </a:cxn>
                <a:cxn ang="0">
                  <a:pos x="553" y="4"/>
                </a:cxn>
                <a:cxn ang="0">
                  <a:pos x="589" y="2"/>
                </a:cxn>
                <a:cxn ang="0">
                  <a:pos x="622" y="0"/>
                </a:cxn>
                <a:cxn ang="0">
                  <a:pos x="618" y="87"/>
                </a:cxn>
                <a:cxn ang="0">
                  <a:pos x="612" y="171"/>
                </a:cxn>
                <a:cxn ang="0">
                  <a:pos x="606" y="254"/>
                </a:cxn>
                <a:cxn ang="0">
                  <a:pos x="600" y="336"/>
                </a:cxn>
                <a:cxn ang="0">
                  <a:pos x="597" y="418"/>
                </a:cxn>
                <a:cxn ang="0">
                  <a:pos x="595" y="500"/>
                </a:cxn>
                <a:cxn ang="0">
                  <a:pos x="593" y="584"/>
                </a:cxn>
                <a:cxn ang="0">
                  <a:pos x="596" y="671"/>
                </a:cxn>
                <a:cxn ang="0">
                  <a:pos x="569" y="678"/>
                </a:cxn>
                <a:cxn ang="0">
                  <a:pos x="539" y="685"/>
                </a:cxn>
                <a:cxn ang="0">
                  <a:pos x="507" y="693"/>
                </a:cxn>
                <a:cxn ang="0">
                  <a:pos x="471" y="700"/>
                </a:cxn>
                <a:cxn ang="0">
                  <a:pos x="433" y="708"/>
                </a:cxn>
                <a:cxn ang="0">
                  <a:pos x="394" y="715"/>
                </a:cxn>
                <a:cxn ang="0">
                  <a:pos x="353" y="721"/>
                </a:cxn>
                <a:cxn ang="0">
                  <a:pos x="312" y="726"/>
                </a:cxn>
                <a:cxn ang="0">
                  <a:pos x="271" y="731"/>
                </a:cxn>
                <a:cxn ang="0">
                  <a:pos x="231" y="735"/>
                </a:cxn>
                <a:cxn ang="0">
                  <a:pos x="190" y="737"/>
                </a:cxn>
                <a:cxn ang="0">
                  <a:pos x="152" y="737"/>
                </a:cxn>
                <a:cxn ang="0">
                  <a:pos x="115" y="736"/>
                </a:cxn>
                <a:cxn ang="0">
                  <a:pos x="82" y="732"/>
                </a:cxn>
                <a:cxn ang="0">
                  <a:pos x="51" y="728"/>
                </a:cxn>
                <a:cxn ang="0">
                  <a:pos x="23" y="720"/>
                </a:cxn>
                <a:cxn ang="0">
                  <a:pos x="13" y="642"/>
                </a:cxn>
                <a:cxn ang="0">
                  <a:pos x="5" y="568"/>
                </a:cxn>
                <a:cxn ang="0">
                  <a:pos x="1" y="493"/>
                </a:cxn>
                <a:cxn ang="0">
                  <a:pos x="0" y="418"/>
                </a:cxn>
                <a:cxn ang="0">
                  <a:pos x="2" y="343"/>
                </a:cxn>
                <a:cxn ang="0">
                  <a:pos x="8" y="266"/>
                </a:cxn>
                <a:cxn ang="0">
                  <a:pos x="16" y="187"/>
                </a:cxn>
                <a:cxn ang="0">
                  <a:pos x="28" y="107"/>
                </a:cxn>
              </a:cxnLst>
              <a:rect l="0" t="0" r="r" b="b"/>
              <a:pathLst>
                <a:path w="622" h="737">
                  <a:moveTo>
                    <a:pt x="28" y="107"/>
                  </a:moveTo>
                  <a:lnTo>
                    <a:pt x="60" y="96"/>
                  </a:lnTo>
                  <a:lnTo>
                    <a:pt x="95" y="87"/>
                  </a:lnTo>
                  <a:lnTo>
                    <a:pt x="130" y="78"/>
                  </a:lnTo>
                  <a:lnTo>
                    <a:pt x="167" y="69"/>
                  </a:lnTo>
                  <a:lnTo>
                    <a:pt x="205" y="60"/>
                  </a:lnTo>
                  <a:lnTo>
                    <a:pt x="243" y="52"/>
                  </a:lnTo>
                  <a:lnTo>
                    <a:pt x="282" y="43"/>
                  </a:lnTo>
                  <a:lnTo>
                    <a:pt x="323" y="35"/>
                  </a:lnTo>
                  <a:lnTo>
                    <a:pt x="362" y="29"/>
                  </a:lnTo>
                  <a:lnTo>
                    <a:pt x="401" y="23"/>
                  </a:lnTo>
                  <a:lnTo>
                    <a:pt x="440" y="17"/>
                  </a:lnTo>
                  <a:lnTo>
                    <a:pt x="479" y="12"/>
                  </a:lnTo>
                  <a:lnTo>
                    <a:pt x="516" y="8"/>
                  </a:lnTo>
                  <a:lnTo>
                    <a:pt x="553" y="4"/>
                  </a:lnTo>
                  <a:lnTo>
                    <a:pt x="589" y="2"/>
                  </a:lnTo>
                  <a:lnTo>
                    <a:pt x="622" y="0"/>
                  </a:lnTo>
                  <a:lnTo>
                    <a:pt x="618" y="87"/>
                  </a:lnTo>
                  <a:lnTo>
                    <a:pt x="612" y="171"/>
                  </a:lnTo>
                  <a:lnTo>
                    <a:pt x="606" y="254"/>
                  </a:lnTo>
                  <a:lnTo>
                    <a:pt x="600" y="336"/>
                  </a:lnTo>
                  <a:lnTo>
                    <a:pt x="597" y="418"/>
                  </a:lnTo>
                  <a:lnTo>
                    <a:pt x="595" y="500"/>
                  </a:lnTo>
                  <a:lnTo>
                    <a:pt x="593" y="584"/>
                  </a:lnTo>
                  <a:lnTo>
                    <a:pt x="596" y="671"/>
                  </a:lnTo>
                  <a:lnTo>
                    <a:pt x="569" y="678"/>
                  </a:lnTo>
                  <a:lnTo>
                    <a:pt x="539" y="685"/>
                  </a:lnTo>
                  <a:lnTo>
                    <a:pt x="507" y="693"/>
                  </a:lnTo>
                  <a:lnTo>
                    <a:pt x="471" y="700"/>
                  </a:lnTo>
                  <a:lnTo>
                    <a:pt x="433" y="708"/>
                  </a:lnTo>
                  <a:lnTo>
                    <a:pt x="394" y="715"/>
                  </a:lnTo>
                  <a:lnTo>
                    <a:pt x="353" y="721"/>
                  </a:lnTo>
                  <a:lnTo>
                    <a:pt x="312" y="726"/>
                  </a:lnTo>
                  <a:lnTo>
                    <a:pt x="271" y="731"/>
                  </a:lnTo>
                  <a:lnTo>
                    <a:pt x="231" y="735"/>
                  </a:lnTo>
                  <a:lnTo>
                    <a:pt x="190" y="737"/>
                  </a:lnTo>
                  <a:lnTo>
                    <a:pt x="152" y="737"/>
                  </a:lnTo>
                  <a:lnTo>
                    <a:pt x="115" y="736"/>
                  </a:lnTo>
                  <a:lnTo>
                    <a:pt x="82" y="732"/>
                  </a:lnTo>
                  <a:lnTo>
                    <a:pt x="51" y="728"/>
                  </a:lnTo>
                  <a:lnTo>
                    <a:pt x="23" y="720"/>
                  </a:lnTo>
                  <a:lnTo>
                    <a:pt x="13" y="642"/>
                  </a:lnTo>
                  <a:lnTo>
                    <a:pt x="5" y="568"/>
                  </a:lnTo>
                  <a:lnTo>
                    <a:pt x="1" y="493"/>
                  </a:lnTo>
                  <a:lnTo>
                    <a:pt x="0" y="418"/>
                  </a:lnTo>
                  <a:lnTo>
                    <a:pt x="2" y="343"/>
                  </a:lnTo>
                  <a:lnTo>
                    <a:pt x="8" y="266"/>
                  </a:lnTo>
                  <a:lnTo>
                    <a:pt x="16" y="187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D1BA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71" name="Freeform 103"/>
            <p:cNvSpPr>
              <a:spLocks/>
            </p:cNvSpPr>
            <p:nvPr/>
          </p:nvSpPr>
          <p:spPr bwMode="auto">
            <a:xfrm>
              <a:off x="4724" y="1038"/>
              <a:ext cx="300" cy="350"/>
            </a:xfrm>
            <a:custGeom>
              <a:avLst/>
              <a:gdLst/>
              <a:ahLst/>
              <a:cxnLst>
                <a:cxn ang="0">
                  <a:pos x="27" y="106"/>
                </a:cxn>
                <a:cxn ang="0">
                  <a:pos x="58" y="97"/>
                </a:cxn>
                <a:cxn ang="0">
                  <a:pos x="90" y="88"/>
                </a:cxn>
                <a:cxn ang="0">
                  <a:pos x="125" y="78"/>
                </a:cxn>
                <a:cxn ang="0">
                  <a:pos x="161" y="69"/>
                </a:cxn>
                <a:cxn ang="0">
                  <a:pos x="197" y="60"/>
                </a:cxn>
                <a:cxn ang="0">
                  <a:pos x="235" y="52"/>
                </a:cxn>
                <a:cxn ang="0">
                  <a:pos x="273" y="44"/>
                </a:cxn>
                <a:cxn ang="0">
                  <a:pos x="311" y="36"/>
                </a:cxn>
                <a:cxn ang="0">
                  <a:pos x="351" y="29"/>
                </a:cxn>
                <a:cxn ang="0">
                  <a:pos x="389" y="23"/>
                </a:cxn>
                <a:cxn ang="0">
                  <a:pos x="427" y="17"/>
                </a:cxn>
                <a:cxn ang="0">
                  <a:pos x="465" y="12"/>
                </a:cxn>
                <a:cxn ang="0">
                  <a:pos x="500" y="8"/>
                </a:cxn>
                <a:cxn ang="0">
                  <a:pos x="536" y="5"/>
                </a:cxn>
                <a:cxn ang="0">
                  <a:pos x="569" y="1"/>
                </a:cxn>
                <a:cxn ang="0">
                  <a:pos x="602" y="0"/>
                </a:cxn>
                <a:cxn ang="0">
                  <a:pos x="597" y="82"/>
                </a:cxn>
                <a:cxn ang="0">
                  <a:pos x="591" y="161"/>
                </a:cxn>
                <a:cxn ang="0">
                  <a:pos x="586" y="238"/>
                </a:cxn>
                <a:cxn ang="0">
                  <a:pos x="580" y="314"/>
                </a:cxn>
                <a:cxn ang="0">
                  <a:pos x="576" y="392"/>
                </a:cxn>
                <a:cxn ang="0">
                  <a:pos x="574" y="469"/>
                </a:cxn>
                <a:cxn ang="0">
                  <a:pos x="573" y="548"/>
                </a:cxn>
                <a:cxn ang="0">
                  <a:pos x="575" y="630"/>
                </a:cxn>
                <a:cxn ang="0">
                  <a:pos x="550" y="637"/>
                </a:cxn>
                <a:cxn ang="0">
                  <a:pos x="521" y="644"/>
                </a:cxn>
                <a:cxn ang="0">
                  <a:pos x="489" y="652"/>
                </a:cxn>
                <a:cxn ang="0">
                  <a:pos x="454" y="659"/>
                </a:cxn>
                <a:cxn ang="0">
                  <a:pos x="417" y="667"/>
                </a:cxn>
                <a:cxn ang="0">
                  <a:pos x="379" y="674"/>
                </a:cxn>
                <a:cxn ang="0">
                  <a:pos x="340" y="681"/>
                </a:cxn>
                <a:cxn ang="0">
                  <a:pos x="301" y="686"/>
                </a:cxn>
                <a:cxn ang="0">
                  <a:pos x="261" y="692"/>
                </a:cxn>
                <a:cxn ang="0">
                  <a:pos x="222" y="697"/>
                </a:cxn>
                <a:cxn ang="0">
                  <a:pos x="184" y="699"/>
                </a:cxn>
                <a:cxn ang="0">
                  <a:pos x="147" y="700"/>
                </a:cxn>
                <a:cxn ang="0">
                  <a:pos x="111" y="700"/>
                </a:cxn>
                <a:cxn ang="0">
                  <a:pos x="79" y="697"/>
                </a:cxn>
                <a:cxn ang="0">
                  <a:pos x="50" y="692"/>
                </a:cxn>
                <a:cxn ang="0">
                  <a:pos x="23" y="685"/>
                </a:cxn>
                <a:cxn ang="0">
                  <a:pos x="13" y="613"/>
                </a:cxn>
                <a:cxn ang="0">
                  <a:pos x="5" y="541"/>
                </a:cxn>
                <a:cxn ang="0">
                  <a:pos x="2" y="471"/>
                </a:cxn>
                <a:cxn ang="0">
                  <a:pos x="0" y="400"/>
                </a:cxn>
                <a:cxn ang="0">
                  <a:pos x="3" y="328"/>
                </a:cxn>
                <a:cxn ang="0">
                  <a:pos x="8" y="257"/>
                </a:cxn>
                <a:cxn ang="0">
                  <a:pos x="17" y="182"/>
                </a:cxn>
                <a:cxn ang="0">
                  <a:pos x="27" y="106"/>
                </a:cxn>
              </a:cxnLst>
              <a:rect l="0" t="0" r="r" b="b"/>
              <a:pathLst>
                <a:path w="602" h="700">
                  <a:moveTo>
                    <a:pt x="27" y="106"/>
                  </a:moveTo>
                  <a:lnTo>
                    <a:pt x="58" y="97"/>
                  </a:lnTo>
                  <a:lnTo>
                    <a:pt x="90" y="88"/>
                  </a:lnTo>
                  <a:lnTo>
                    <a:pt x="125" y="78"/>
                  </a:lnTo>
                  <a:lnTo>
                    <a:pt x="161" y="69"/>
                  </a:lnTo>
                  <a:lnTo>
                    <a:pt x="197" y="60"/>
                  </a:lnTo>
                  <a:lnTo>
                    <a:pt x="235" y="52"/>
                  </a:lnTo>
                  <a:lnTo>
                    <a:pt x="273" y="44"/>
                  </a:lnTo>
                  <a:lnTo>
                    <a:pt x="311" y="36"/>
                  </a:lnTo>
                  <a:lnTo>
                    <a:pt x="351" y="29"/>
                  </a:lnTo>
                  <a:lnTo>
                    <a:pt x="389" y="23"/>
                  </a:lnTo>
                  <a:lnTo>
                    <a:pt x="427" y="17"/>
                  </a:lnTo>
                  <a:lnTo>
                    <a:pt x="465" y="12"/>
                  </a:lnTo>
                  <a:lnTo>
                    <a:pt x="500" y="8"/>
                  </a:lnTo>
                  <a:lnTo>
                    <a:pt x="536" y="5"/>
                  </a:lnTo>
                  <a:lnTo>
                    <a:pt x="569" y="1"/>
                  </a:lnTo>
                  <a:lnTo>
                    <a:pt x="602" y="0"/>
                  </a:lnTo>
                  <a:lnTo>
                    <a:pt x="597" y="82"/>
                  </a:lnTo>
                  <a:lnTo>
                    <a:pt x="591" y="161"/>
                  </a:lnTo>
                  <a:lnTo>
                    <a:pt x="586" y="238"/>
                  </a:lnTo>
                  <a:lnTo>
                    <a:pt x="580" y="314"/>
                  </a:lnTo>
                  <a:lnTo>
                    <a:pt x="576" y="392"/>
                  </a:lnTo>
                  <a:lnTo>
                    <a:pt x="574" y="469"/>
                  </a:lnTo>
                  <a:lnTo>
                    <a:pt x="573" y="548"/>
                  </a:lnTo>
                  <a:lnTo>
                    <a:pt x="575" y="630"/>
                  </a:lnTo>
                  <a:lnTo>
                    <a:pt x="550" y="637"/>
                  </a:lnTo>
                  <a:lnTo>
                    <a:pt x="521" y="644"/>
                  </a:lnTo>
                  <a:lnTo>
                    <a:pt x="489" y="652"/>
                  </a:lnTo>
                  <a:lnTo>
                    <a:pt x="454" y="659"/>
                  </a:lnTo>
                  <a:lnTo>
                    <a:pt x="417" y="667"/>
                  </a:lnTo>
                  <a:lnTo>
                    <a:pt x="379" y="674"/>
                  </a:lnTo>
                  <a:lnTo>
                    <a:pt x="340" y="681"/>
                  </a:lnTo>
                  <a:lnTo>
                    <a:pt x="301" y="686"/>
                  </a:lnTo>
                  <a:lnTo>
                    <a:pt x="261" y="692"/>
                  </a:lnTo>
                  <a:lnTo>
                    <a:pt x="222" y="697"/>
                  </a:lnTo>
                  <a:lnTo>
                    <a:pt x="184" y="699"/>
                  </a:lnTo>
                  <a:lnTo>
                    <a:pt x="147" y="700"/>
                  </a:lnTo>
                  <a:lnTo>
                    <a:pt x="111" y="700"/>
                  </a:lnTo>
                  <a:lnTo>
                    <a:pt x="79" y="697"/>
                  </a:lnTo>
                  <a:lnTo>
                    <a:pt x="50" y="692"/>
                  </a:lnTo>
                  <a:lnTo>
                    <a:pt x="23" y="685"/>
                  </a:lnTo>
                  <a:lnTo>
                    <a:pt x="13" y="613"/>
                  </a:lnTo>
                  <a:lnTo>
                    <a:pt x="5" y="541"/>
                  </a:lnTo>
                  <a:lnTo>
                    <a:pt x="2" y="471"/>
                  </a:lnTo>
                  <a:lnTo>
                    <a:pt x="0" y="400"/>
                  </a:lnTo>
                  <a:lnTo>
                    <a:pt x="3" y="328"/>
                  </a:lnTo>
                  <a:lnTo>
                    <a:pt x="8" y="257"/>
                  </a:lnTo>
                  <a:lnTo>
                    <a:pt x="17" y="182"/>
                  </a:lnTo>
                  <a:lnTo>
                    <a:pt x="27" y="106"/>
                  </a:lnTo>
                  <a:close/>
                </a:path>
              </a:pathLst>
            </a:custGeom>
            <a:solidFill>
              <a:srgbClr val="D3BC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72" name="Freeform 104"/>
            <p:cNvSpPr>
              <a:spLocks/>
            </p:cNvSpPr>
            <p:nvPr/>
          </p:nvSpPr>
          <p:spPr bwMode="auto">
            <a:xfrm>
              <a:off x="4725" y="1039"/>
              <a:ext cx="290" cy="331"/>
            </a:xfrm>
            <a:custGeom>
              <a:avLst/>
              <a:gdLst/>
              <a:ahLst/>
              <a:cxnLst>
                <a:cxn ang="0">
                  <a:pos x="25" y="105"/>
                </a:cxn>
                <a:cxn ang="0">
                  <a:pos x="54" y="96"/>
                </a:cxn>
                <a:cxn ang="0">
                  <a:pos x="85" y="87"/>
                </a:cxn>
                <a:cxn ang="0">
                  <a:pos x="118" y="78"/>
                </a:cxn>
                <a:cxn ang="0">
                  <a:pos x="153" y="68"/>
                </a:cxn>
                <a:cxn ang="0">
                  <a:pos x="189" y="60"/>
                </a:cxn>
                <a:cxn ang="0">
                  <a:pos x="226" y="52"/>
                </a:cxn>
                <a:cxn ang="0">
                  <a:pos x="262" y="44"/>
                </a:cxn>
                <a:cxn ang="0">
                  <a:pos x="300" y="36"/>
                </a:cxn>
                <a:cxn ang="0">
                  <a:pos x="338" y="29"/>
                </a:cxn>
                <a:cxn ang="0">
                  <a:pos x="375" y="23"/>
                </a:cxn>
                <a:cxn ang="0">
                  <a:pos x="413" y="18"/>
                </a:cxn>
                <a:cxn ang="0">
                  <a:pos x="449" y="12"/>
                </a:cxn>
                <a:cxn ang="0">
                  <a:pos x="485" y="8"/>
                </a:cxn>
                <a:cxn ang="0">
                  <a:pos x="518" y="5"/>
                </a:cxn>
                <a:cxn ang="0">
                  <a:pos x="550" y="1"/>
                </a:cxn>
                <a:cxn ang="0">
                  <a:pos x="580" y="0"/>
                </a:cxn>
                <a:cxn ang="0">
                  <a:pos x="576" y="78"/>
                </a:cxn>
                <a:cxn ang="0">
                  <a:pos x="570" y="152"/>
                </a:cxn>
                <a:cxn ang="0">
                  <a:pos x="564" y="224"/>
                </a:cxn>
                <a:cxn ang="0">
                  <a:pos x="558" y="294"/>
                </a:cxn>
                <a:cxn ang="0">
                  <a:pos x="554" y="365"/>
                </a:cxn>
                <a:cxn ang="0">
                  <a:pos x="551" y="437"/>
                </a:cxn>
                <a:cxn ang="0">
                  <a:pos x="550" y="511"/>
                </a:cxn>
                <a:cxn ang="0">
                  <a:pos x="553" y="588"/>
                </a:cxn>
                <a:cxn ang="0">
                  <a:pos x="528" y="595"/>
                </a:cxn>
                <a:cxn ang="0">
                  <a:pos x="500" y="602"/>
                </a:cxn>
                <a:cxn ang="0">
                  <a:pos x="469" y="610"/>
                </a:cxn>
                <a:cxn ang="0">
                  <a:pos x="435" y="618"/>
                </a:cxn>
                <a:cxn ang="0">
                  <a:pos x="401" y="626"/>
                </a:cxn>
                <a:cxn ang="0">
                  <a:pos x="364" y="633"/>
                </a:cxn>
                <a:cxn ang="0">
                  <a:pos x="326" y="641"/>
                </a:cxn>
                <a:cxn ang="0">
                  <a:pos x="288" y="648"/>
                </a:cxn>
                <a:cxn ang="0">
                  <a:pos x="250" y="653"/>
                </a:cxn>
                <a:cxn ang="0">
                  <a:pos x="212" y="658"/>
                </a:cxn>
                <a:cxn ang="0">
                  <a:pos x="175" y="661"/>
                </a:cxn>
                <a:cxn ang="0">
                  <a:pos x="139" y="664"/>
                </a:cxn>
                <a:cxn ang="0">
                  <a:pos x="106" y="664"/>
                </a:cxn>
                <a:cxn ang="0">
                  <a:pos x="75" y="661"/>
                </a:cxn>
                <a:cxn ang="0">
                  <a:pos x="47" y="658"/>
                </a:cxn>
                <a:cxn ang="0">
                  <a:pos x="22" y="651"/>
                </a:cxn>
                <a:cxn ang="0">
                  <a:pos x="11" y="582"/>
                </a:cxn>
                <a:cxn ang="0">
                  <a:pos x="4" y="515"/>
                </a:cxn>
                <a:cxn ang="0">
                  <a:pos x="1" y="448"/>
                </a:cxn>
                <a:cxn ang="0">
                  <a:pos x="0" y="382"/>
                </a:cxn>
                <a:cxn ang="0">
                  <a:pos x="2" y="315"/>
                </a:cxn>
                <a:cxn ang="0">
                  <a:pos x="7" y="247"/>
                </a:cxn>
                <a:cxn ang="0">
                  <a:pos x="15" y="178"/>
                </a:cxn>
                <a:cxn ang="0">
                  <a:pos x="25" y="105"/>
                </a:cxn>
              </a:cxnLst>
              <a:rect l="0" t="0" r="r" b="b"/>
              <a:pathLst>
                <a:path w="580" h="664">
                  <a:moveTo>
                    <a:pt x="25" y="105"/>
                  </a:moveTo>
                  <a:lnTo>
                    <a:pt x="54" y="96"/>
                  </a:lnTo>
                  <a:lnTo>
                    <a:pt x="85" y="87"/>
                  </a:lnTo>
                  <a:lnTo>
                    <a:pt x="118" y="78"/>
                  </a:lnTo>
                  <a:lnTo>
                    <a:pt x="153" y="68"/>
                  </a:lnTo>
                  <a:lnTo>
                    <a:pt x="189" y="60"/>
                  </a:lnTo>
                  <a:lnTo>
                    <a:pt x="226" y="52"/>
                  </a:lnTo>
                  <a:lnTo>
                    <a:pt x="262" y="44"/>
                  </a:lnTo>
                  <a:lnTo>
                    <a:pt x="300" y="36"/>
                  </a:lnTo>
                  <a:lnTo>
                    <a:pt x="338" y="29"/>
                  </a:lnTo>
                  <a:lnTo>
                    <a:pt x="375" y="23"/>
                  </a:lnTo>
                  <a:lnTo>
                    <a:pt x="413" y="18"/>
                  </a:lnTo>
                  <a:lnTo>
                    <a:pt x="449" y="12"/>
                  </a:lnTo>
                  <a:lnTo>
                    <a:pt x="485" y="8"/>
                  </a:lnTo>
                  <a:lnTo>
                    <a:pt x="518" y="5"/>
                  </a:lnTo>
                  <a:lnTo>
                    <a:pt x="550" y="1"/>
                  </a:lnTo>
                  <a:lnTo>
                    <a:pt x="580" y="0"/>
                  </a:lnTo>
                  <a:lnTo>
                    <a:pt x="576" y="78"/>
                  </a:lnTo>
                  <a:lnTo>
                    <a:pt x="570" y="152"/>
                  </a:lnTo>
                  <a:lnTo>
                    <a:pt x="564" y="224"/>
                  </a:lnTo>
                  <a:lnTo>
                    <a:pt x="558" y="294"/>
                  </a:lnTo>
                  <a:lnTo>
                    <a:pt x="554" y="365"/>
                  </a:lnTo>
                  <a:lnTo>
                    <a:pt x="551" y="437"/>
                  </a:lnTo>
                  <a:lnTo>
                    <a:pt x="550" y="511"/>
                  </a:lnTo>
                  <a:lnTo>
                    <a:pt x="553" y="588"/>
                  </a:lnTo>
                  <a:lnTo>
                    <a:pt x="528" y="595"/>
                  </a:lnTo>
                  <a:lnTo>
                    <a:pt x="500" y="602"/>
                  </a:lnTo>
                  <a:lnTo>
                    <a:pt x="469" y="610"/>
                  </a:lnTo>
                  <a:lnTo>
                    <a:pt x="435" y="618"/>
                  </a:lnTo>
                  <a:lnTo>
                    <a:pt x="401" y="626"/>
                  </a:lnTo>
                  <a:lnTo>
                    <a:pt x="364" y="633"/>
                  </a:lnTo>
                  <a:lnTo>
                    <a:pt x="326" y="641"/>
                  </a:lnTo>
                  <a:lnTo>
                    <a:pt x="288" y="648"/>
                  </a:lnTo>
                  <a:lnTo>
                    <a:pt x="250" y="653"/>
                  </a:lnTo>
                  <a:lnTo>
                    <a:pt x="212" y="658"/>
                  </a:lnTo>
                  <a:lnTo>
                    <a:pt x="175" y="661"/>
                  </a:lnTo>
                  <a:lnTo>
                    <a:pt x="139" y="664"/>
                  </a:lnTo>
                  <a:lnTo>
                    <a:pt x="106" y="664"/>
                  </a:lnTo>
                  <a:lnTo>
                    <a:pt x="75" y="661"/>
                  </a:lnTo>
                  <a:lnTo>
                    <a:pt x="47" y="658"/>
                  </a:lnTo>
                  <a:lnTo>
                    <a:pt x="22" y="651"/>
                  </a:lnTo>
                  <a:lnTo>
                    <a:pt x="11" y="582"/>
                  </a:lnTo>
                  <a:lnTo>
                    <a:pt x="4" y="515"/>
                  </a:lnTo>
                  <a:lnTo>
                    <a:pt x="1" y="448"/>
                  </a:lnTo>
                  <a:lnTo>
                    <a:pt x="0" y="382"/>
                  </a:lnTo>
                  <a:lnTo>
                    <a:pt x="2" y="315"/>
                  </a:lnTo>
                  <a:lnTo>
                    <a:pt x="7" y="247"/>
                  </a:lnTo>
                  <a:lnTo>
                    <a:pt x="15" y="178"/>
                  </a:lnTo>
                  <a:lnTo>
                    <a:pt x="25" y="105"/>
                  </a:lnTo>
                  <a:close/>
                </a:path>
              </a:pathLst>
            </a:custGeom>
            <a:solidFill>
              <a:srgbClr val="D8C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73" name="Freeform 105"/>
            <p:cNvSpPr>
              <a:spLocks/>
            </p:cNvSpPr>
            <p:nvPr/>
          </p:nvSpPr>
          <p:spPr bwMode="auto">
            <a:xfrm>
              <a:off x="4727" y="1040"/>
              <a:ext cx="279" cy="313"/>
            </a:xfrm>
            <a:custGeom>
              <a:avLst/>
              <a:gdLst/>
              <a:ahLst/>
              <a:cxnLst>
                <a:cxn ang="0">
                  <a:pos x="22" y="103"/>
                </a:cxn>
                <a:cxn ang="0">
                  <a:pos x="50" y="94"/>
                </a:cxn>
                <a:cxn ang="0">
                  <a:pos x="80" y="86"/>
                </a:cxn>
                <a:cxn ang="0">
                  <a:pos x="112" y="77"/>
                </a:cxn>
                <a:cxn ang="0">
                  <a:pos x="145" y="68"/>
                </a:cxn>
                <a:cxn ang="0">
                  <a:pos x="180" y="60"/>
                </a:cxn>
                <a:cxn ang="0">
                  <a:pos x="216" y="51"/>
                </a:cxn>
                <a:cxn ang="0">
                  <a:pos x="252" y="43"/>
                </a:cxn>
                <a:cxn ang="0">
                  <a:pos x="289" y="35"/>
                </a:cxn>
                <a:cxn ang="0">
                  <a:pos x="325" y="28"/>
                </a:cxn>
                <a:cxn ang="0">
                  <a:pos x="362" y="23"/>
                </a:cxn>
                <a:cxn ang="0">
                  <a:pos x="398" y="17"/>
                </a:cxn>
                <a:cxn ang="0">
                  <a:pos x="433" y="11"/>
                </a:cxn>
                <a:cxn ang="0">
                  <a:pos x="467" y="8"/>
                </a:cxn>
                <a:cxn ang="0">
                  <a:pos x="500" y="4"/>
                </a:cxn>
                <a:cxn ang="0">
                  <a:pos x="530" y="1"/>
                </a:cxn>
                <a:cxn ang="0">
                  <a:pos x="559" y="0"/>
                </a:cxn>
                <a:cxn ang="0">
                  <a:pos x="554" y="72"/>
                </a:cxn>
                <a:cxn ang="0">
                  <a:pos x="548" y="141"/>
                </a:cxn>
                <a:cxn ang="0">
                  <a:pos x="543" y="207"/>
                </a:cxn>
                <a:cxn ang="0">
                  <a:pos x="538" y="273"/>
                </a:cxn>
                <a:cxn ang="0">
                  <a:pos x="532" y="338"/>
                </a:cxn>
                <a:cxn ang="0">
                  <a:pos x="530" y="404"/>
                </a:cxn>
                <a:cxn ang="0">
                  <a:pos x="529" y="473"/>
                </a:cxn>
                <a:cxn ang="0">
                  <a:pos x="530" y="546"/>
                </a:cxn>
                <a:cxn ang="0">
                  <a:pos x="506" y="551"/>
                </a:cxn>
                <a:cxn ang="0">
                  <a:pos x="479" y="559"/>
                </a:cxn>
                <a:cxn ang="0">
                  <a:pos x="449" y="566"/>
                </a:cxn>
                <a:cxn ang="0">
                  <a:pos x="417" y="574"/>
                </a:cxn>
                <a:cxn ang="0">
                  <a:pos x="384" y="584"/>
                </a:cxn>
                <a:cxn ang="0">
                  <a:pos x="348" y="592"/>
                </a:cxn>
                <a:cxn ang="0">
                  <a:pos x="312" y="600"/>
                </a:cxn>
                <a:cxn ang="0">
                  <a:pos x="275" y="607"/>
                </a:cxn>
                <a:cxn ang="0">
                  <a:pos x="239" y="614"/>
                </a:cxn>
                <a:cxn ang="0">
                  <a:pos x="203" y="619"/>
                </a:cxn>
                <a:cxn ang="0">
                  <a:pos x="167" y="623"/>
                </a:cxn>
                <a:cxn ang="0">
                  <a:pos x="133" y="625"/>
                </a:cxn>
                <a:cxn ang="0">
                  <a:pos x="100" y="626"/>
                </a:cxn>
                <a:cxn ang="0">
                  <a:pos x="70" y="625"/>
                </a:cxn>
                <a:cxn ang="0">
                  <a:pos x="44" y="622"/>
                </a:cxn>
                <a:cxn ang="0">
                  <a:pos x="20" y="615"/>
                </a:cxn>
                <a:cxn ang="0">
                  <a:pos x="4" y="488"/>
                </a:cxn>
                <a:cxn ang="0">
                  <a:pos x="0" y="362"/>
                </a:cxn>
                <a:cxn ang="0">
                  <a:pos x="6" y="236"/>
                </a:cxn>
                <a:cxn ang="0">
                  <a:pos x="22" y="103"/>
                </a:cxn>
              </a:cxnLst>
              <a:rect l="0" t="0" r="r" b="b"/>
              <a:pathLst>
                <a:path w="559" h="626">
                  <a:moveTo>
                    <a:pt x="22" y="103"/>
                  </a:moveTo>
                  <a:lnTo>
                    <a:pt x="50" y="94"/>
                  </a:lnTo>
                  <a:lnTo>
                    <a:pt x="80" y="86"/>
                  </a:lnTo>
                  <a:lnTo>
                    <a:pt x="112" y="77"/>
                  </a:lnTo>
                  <a:lnTo>
                    <a:pt x="145" y="68"/>
                  </a:lnTo>
                  <a:lnTo>
                    <a:pt x="180" y="60"/>
                  </a:lnTo>
                  <a:lnTo>
                    <a:pt x="216" y="51"/>
                  </a:lnTo>
                  <a:lnTo>
                    <a:pt x="252" y="43"/>
                  </a:lnTo>
                  <a:lnTo>
                    <a:pt x="289" y="35"/>
                  </a:lnTo>
                  <a:lnTo>
                    <a:pt x="325" y="28"/>
                  </a:lnTo>
                  <a:lnTo>
                    <a:pt x="362" y="23"/>
                  </a:lnTo>
                  <a:lnTo>
                    <a:pt x="398" y="17"/>
                  </a:lnTo>
                  <a:lnTo>
                    <a:pt x="433" y="11"/>
                  </a:lnTo>
                  <a:lnTo>
                    <a:pt x="467" y="8"/>
                  </a:lnTo>
                  <a:lnTo>
                    <a:pt x="500" y="4"/>
                  </a:lnTo>
                  <a:lnTo>
                    <a:pt x="530" y="1"/>
                  </a:lnTo>
                  <a:lnTo>
                    <a:pt x="559" y="0"/>
                  </a:lnTo>
                  <a:lnTo>
                    <a:pt x="554" y="72"/>
                  </a:lnTo>
                  <a:lnTo>
                    <a:pt x="548" y="141"/>
                  </a:lnTo>
                  <a:lnTo>
                    <a:pt x="543" y="207"/>
                  </a:lnTo>
                  <a:lnTo>
                    <a:pt x="538" y="273"/>
                  </a:lnTo>
                  <a:lnTo>
                    <a:pt x="532" y="338"/>
                  </a:lnTo>
                  <a:lnTo>
                    <a:pt x="530" y="404"/>
                  </a:lnTo>
                  <a:lnTo>
                    <a:pt x="529" y="473"/>
                  </a:lnTo>
                  <a:lnTo>
                    <a:pt x="530" y="546"/>
                  </a:lnTo>
                  <a:lnTo>
                    <a:pt x="506" y="551"/>
                  </a:lnTo>
                  <a:lnTo>
                    <a:pt x="479" y="559"/>
                  </a:lnTo>
                  <a:lnTo>
                    <a:pt x="449" y="566"/>
                  </a:lnTo>
                  <a:lnTo>
                    <a:pt x="417" y="574"/>
                  </a:lnTo>
                  <a:lnTo>
                    <a:pt x="384" y="584"/>
                  </a:lnTo>
                  <a:lnTo>
                    <a:pt x="348" y="592"/>
                  </a:lnTo>
                  <a:lnTo>
                    <a:pt x="312" y="600"/>
                  </a:lnTo>
                  <a:lnTo>
                    <a:pt x="275" y="607"/>
                  </a:lnTo>
                  <a:lnTo>
                    <a:pt x="239" y="614"/>
                  </a:lnTo>
                  <a:lnTo>
                    <a:pt x="203" y="619"/>
                  </a:lnTo>
                  <a:lnTo>
                    <a:pt x="167" y="623"/>
                  </a:lnTo>
                  <a:lnTo>
                    <a:pt x="133" y="625"/>
                  </a:lnTo>
                  <a:lnTo>
                    <a:pt x="100" y="626"/>
                  </a:lnTo>
                  <a:lnTo>
                    <a:pt x="70" y="625"/>
                  </a:lnTo>
                  <a:lnTo>
                    <a:pt x="44" y="622"/>
                  </a:lnTo>
                  <a:lnTo>
                    <a:pt x="20" y="615"/>
                  </a:lnTo>
                  <a:lnTo>
                    <a:pt x="4" y="488"/>
                  </a:lnTo>
                  <a:lnTo>
                    <a:pt x="0" y="362"/>
                  </a:lnTo>
                  <a:lnTo>
                    <a:pt x="6" y="236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DDC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74" name="Freeform 106"/>
            <p:cNvSpPr>
              <a:spLocks/>
            </p:cNvSpPr>
            <p:nvPr/>
          </p:nvSpPr>
          <p:spPr bwMode="auto">
            <a:xfrm>
              <a:off x="4727" y="1041"/>
              <a:ext cx="270" cy="295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49" y="93"/>
                </a:cxn>
                <a:cxn ang="0">
                  <a:pos x="76" y="85"/>
                </a:cxn>
                <a:cxn ang="0">
                  <a:pos x="107" y="76"/>
                </a:cxn>
                <a:cxn ang="0">
                  <a:pos x="140" y="68"/>
                </a:cxn>
                <a:cxn ang="0">
                  <a:pos x="173" y="60"/>
                </a:cxn>
                <a:cxn ang="0">
                  <a:pos x="208" y="52"/>
                </a:cxn>
                <a:cxn ang="0">
                  <a:pos x="243" y="44"/>
                </a:cxn>
                <a:cxn ang="0">
                  <a:pos x="279" y="36"/>
                </a:cxn>
                <a:cxn ang="0">
                  <a:pos x="316" y="29"/>
                </a:cxn>
                <a:cxn ang="0">
                  <a:pos x="351" y="23"/>
                </a:cxn>
                <a:cxn ang="0">
                  <a:pos x="386" y="17"/>
                </a:cxn>
                <a:cxn ang="0">
                  <a:pos x="420" y="11"/>
                </a:cxn>
                <a:cxn ang="0">
                  <a:pos x="453" y="8"/>
                </a:cxn>
                <a:cxn ang="0">
                  <a:pos x="484" y="5"/>
                </a:cxn>
                <a:cxn ang="0">
                  <a:pos x="513" y="1"/>
                </a:cxn>
                <a:cxn ang="0">
                  <a:pos x="539" y="0"/>
                </a:cxn>
                <a:cxn ang="0">
                  <a:pos x="535" y="67"/>
                </a:cxn>
                <a:cxn ang="0">
                  <a:pos x="529" y="131"/>
                </a:cxn>
                <a:cxn ang="0">
                  <a:pos x="523" y="192"/>
                </a:cxn>
                <a:cxn ang="0">
                  <a:pos x="519" y="251"/>
                </a:cxn>
                <a:cxn ang="0">
                  <a:pos x="513" y="311"/>
                </a:cxn>
                <a:cxn ang="0">
                  <a:pos x="511" y="372"/>
                </a:cxn>
                <a:cxn ang="0">
                  <a:pos x="509" y="436"/>
                </a:cxn>
                <a:cxn ang="0">
                  <a:pos x="511" y="503"/>
                </a:cxn>
                <a:cxn ang="0">
                  <a:pos x="488" y="509"/>
                </a:cxn>
                <a:cxn ang="0">
                  <a:pos x="461" y="517"/>
                </a:cxn>
                <a:cxn ang="0">
                  <a:pos x="432" y="525"/>
                </a:cxn>
                <a:cxn ang="0">
                  <a:pos x="401" y="533"/>
                </a:cxn>
                <a:cxn ang="0">
                  <a:pos x="369" y="542"/>
                </a:cxn>
                <a:cxn ang="0">
                  <a:pos x="336" y="552"/>
                </a:cxn>
                <a:cxn ang="0">
                  <a:pos x="300" y="560"/>
                </a:cxn>
                <a:cxn ang="0">
                  <a:pos x="265" y="568"/>
                </a:cxn>
                <a:cxn ang="0">
                  <a:pos x="230" y="576"/>
                </a:cxn>
                <a:cxn ang="0">
                  <a:pos x="195" y="582"/>
                </a:cxn>
                <a:cxn ang="0">
                  <a:pos x="160" y="586"/>
                </a:cxn>
                <a:cxn ang="0">
                  <a:pos x="128" y="590"/>
                </a:cxn>
                <a:cxn ang="0">
                  <a:pos x="97" y="591"/>
                </a:cxn>
                <a:cxn ang="0">
                  <a:pos x="68" y="590"/>
                </a:cxn>
                <a:cxn ang="0">
                  <a:pos x="43" y="586"/>
                </a:cxn>
                <a:cxn ang="0">
                  <a:pos x="20" y="580"/>
                </a:cxn>
                <a:cxn ang="0">
                  <a:pos x="5" y="462"/>
                </a:cxn>
                <a:cxn ang="0">
                  <a:pos x="0" y="345"/>
                </a:cxn>
                <a:cxn ang="0">
                  <a:pos x="7" y="227"/>
                </a:cxn>
                <a:cxn ang="0">
                  <a:pos x="22" y="102"/>
                </a:cxn>
              </a:cxnLst>
              <a:rect l="0" t="0" r="r" b="b"/>
              <a:pathLst>
                <a:path w="539" h="591">
                  <a:moveTo>
                    <a:pt x="22" y="102"/>
                  </a:moveTo>
                  <a:lnTo>
                    <a:pt x="49" y="93"/>
                  </a:lnTo>
                  <a:lnTo>
                    <a:pt x="76" y="85"/>
                  </a:lnTo>
                  <a:lnTo>
                    <a:pt x="107" y="76"/>
                  </a:lnTo>
                  <a:lnTo>
                    <a:pt x="140" y="68"/>
                  </a:lnTo>
                  <a:lnTo>
                    <a:pt x="173" y="60"/>
                  </a:lnTo>
                  <a:lnTo>
                    <a:pt x="208" y="52"/>
                  </a:lnTo>
                  <a:lnTo>
                    <a:pt x="243" y="44"/>
                  </a:lnTo>
                  <a:lnTo>
                    <a:pt x="279" y="36"/>
                  </a:lnTo>
                  <a:lnTo>
                    <a:pt x="316" y="29"/>
                  </a:lnTo>
                  <a:lnTo>
                    <a:pt x="351" y="23"/>
                  </a:lnTo>
                  <a:lnTo>
                    <a:pt x="386" y="17"/>
                  </a:lnTo>
                  <a:lnTo>
                    <a:pt x="420" y="11"/>
                  </a:lnTo>
                  <a:lnTo>
                    <a:pt x="453" y="8"/>
                  </a:lnTo>
                  <a:lnTo>
                    <a:pt x="484" y="5"/>
                  </a:lnTo>
                  <a:lnTo>
                    <a:pt x="513" y="1"/>
                  </a:lnTo>
                  <a:lnTo>
                    <a:pt x="539" y="0"/>
                  </a:lnTo>
                  <a:lnTo>
                    <a:pt x="535" y="67"/>
                  </a:lnTo>
                  <a:lnTo>
                    <a:pt x="529" y="131"/>
                  </a:lnTo>
                  <a:lnTo>
                    <a:pt x="523" y="192"/>
                  </a:lnTo>
                  <a:lnTo>
                    <a:pt x="519" y="251"/>
                  </a:lnTo>
                  <a:lnTo>
                    <a:pt x="513" y="311"/>
                  </a:lnTo>
                  <a:lnTo>
                    <a:pt x="511" y="372"/>
                  </a:lnTo>
                  <a:lnTo>
                    <a:pt x="509" y="436"/>
                  </a:lnTo>
                  <a:lnTo>
                    <a:pt x="511" y="503"/>
                  </a:lnTo>
                  <a:lnTo>
                    <a:pt x="488" y="509"/>
                  </a:lnTo>
                  <a:lnTo>
                    <a:pt x="461" y="517"/>
                  </a:lnTo>
                  <a:lnTo>
                    <a:pt x="432" y="525"/>
                  </a:lnTo>
                  <a:lnTo>
                    <a:pt x="401" y="533"/>
                  </a:lnTo>
                  <a:lnTo>
                    <a:pt x="369" y="542"/>
                  </a:lnTo>
                  <a:lnTo>
                    <a:pt x="336" y="552"/>
                  </a:lnTo>
                  <a:lnTo>
                    <a:pt x="300" y="560"/>
                  </a:lnTo>
                  <a:lnTo>
                    <a:pt x="265" y="568"/>
                  </a:lnTo>
                  <a:lnTo>
                    <a:pt x="230" y="576"/>
                  </a:lnTo>
                  <a:lnTo>
                    <a:pt x="195" y="582"/>
                  </a:lnTo>
                  <a:lnTo>
                    <a:pt x="160" y="586"/>
                  </a:lnTo>
                  <a:lnTo>
                    <a:pt x="128" y="590"/>
                  </a:lnTo>
                  <a:lnTo>
                    <a:pt x="97" y="591"/>
                  </a:lnTo>
                  <a:lnTo>
                    <a:pt x="68" y="590"/>
                  </a:lnTo>
                  <a:lnTo>
                    <a:pt x="43" y="586"/>
                  </a:lnTo>
                  <a:lnTo>
                    <a:pt x="20" y="580"/>
                  </a:lnTo>
                  <a:lnTo>
                    <a:pt x="5" y="462"/>
                  </a:lnTo>
                  <a:lnTo>
                    <a:pt x="0" y="345"/>
                  </a:lnTo>
                  <a:lnTo>
                    <a:pt x="7" y="227"/>
                  </a:lnTo>
                  <a:lnTo>
                    <a:pt x="22" y="102"/>
                  </a:lnTo>
                  <a:close/>
                </a:path>
              </a:pathLst>
            </a:custGeom>
            <a:solidFill>
              <a:srgbClr val="E2CC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75" name="Freeform 107"/>
            <p:cNvSpPr>
              <a:spLocks/>
            </p:cNvSpPr>
            <p:nvPr/>
          </p:nvSpPr>
          <p:spPr bwMode="auto">
            <a:xfrm>
              <a:off x="4729" y="1043"/>
              <a:ext cx="258" cy="277"/>
            </a:xfrm>
            <a:custGeom>
              <a:avLst/>
              <a:gdLst/>
              <a:ahLst/>
              <a:cxnLst>
                <a:cxn ang="0">
                  <a:pos x="19" y="101"/>
                </a:cxn>
                <a:cxn ang="0">
                  <a:pos x="44" y="93"/>
                </a:cxn>
                <a:cxn ang="0">
                  <a:pos x="70" y="83"/>
                </a:cxn>
                <a:cxn ang="0">
                  <a:pos x="100" y="75"/>
                </a:cxn>
                <a:cxn ang="0">
                  <a:pos x="131" y="67"/>
                </a:cxn>
                <a:cxn ang="0">
                  <a:pos x="163" y="59"/>
                </a:cxn>
                <a:cxn ang="0">
                  <a:pos x="197" y="51"/>
                </a:cxn>
                <a:cxn ang="0">
                  <a:pos x="231" y="43"/>
                </a:cxn>
                <a:cxn ang="0">
                  <a:pos x="267" y="35"/>
                </a:cxn>
                <a:cxn ang="0">
                  <a:pos x="302" y="28"/>
                </a:cxn>
                <a:cxn ang="0">
                  <a:pos x="336" y="22"/>
                </a:cxn>
                <a:cxn ang="0">
                  <a:pos x="370" y="17"/>
                </a:cxn>
                <a:cxn ang="0">
                  <a:pos x="403" y="12"/>
                </a:cxn>
                <a:cxn ang="0">
                  <a:pos x="434" y="7"/>
                </a:cxn>
                <a:cxn ang="0">
                  <a:pos x="464" y="4"/>
                </a:cxn>
                <a:cxn ang="0">
                  <a:pos x="492" y="2"/>
                </a:cxn>
                <a:cxn ang="0">
                  <a:pos x="517" y="0"/>
                </a:cxn>
                <a:cxn ang="0">
                  <a:pos x="512" y="63"/>
                </a:cxn>
                <a:cxn ang="0">
                  <a:pos x="508" y="120"/>
                </a:cxn>
                <a:cxn ang="0">
                  <a:pos x="502" y="175"/>
                </a:cxn>
                <a:cxn ang="0">
                  <a:pos x="496" y="230"/>
                </a:cxn>
                <a:cxn ang="0">
                  <a:pos x="491" y="285"/>
                </a:cxn>
                <a:cxn ang="0">
                  <a:pos x="487" y="340"/>
                </a:cxn>
                <a:cxn ang="0">
                  <a:pos x="486" y="398"/>
                </a:cxn>
                <a:cxn ang="0">
                  <a:pos x="487" y="460"/>
                </a:cxn>
                <a:cxn ang="0">
                  <a:pos x="465" y="466"/>
                </a:cxn>
                <a:cxn ang="0">
                  <a:pos x="440" y="474"/>
                </a:cxn>
                <a:cxn ang="0">
                  <a:pos x="412" y="482"/>
                </a:cxn>
                <a:cxn ang="0">
                  <a:pos x="382" y="491"/>
                </a:cxn>
                <a:cxn ang="0">
                  <a:pos x="351" y="500"/>
                </a:cxn>
                <a:cxn ang="0">
                  <a:pos x="319" y="509"/>
                </a:cxn>
                <a:cxn ang="0">
                  <a:pos x="285" y="519"/>
                </a:cxn>
                <a:cxn ang="0">
                  <a:pos x="251" y="528"/>
                </a:cxn>
                <a:cxn ang="0">
                  <a:pos x="218" y="536"/>
                </a:cxn>
                <a:cxn ang="0">
                  <a:pos x="184" y="543"/>
                </a:cxn>
                <a:cxn ang="0">
                  <a:pos x="152" y="547"/>
                </a:cxn>
                <a:cxn ang="0">
                  <a:pos x="121" y="552"/>
                </a:cxn>
                <a:cxn ang="0">
                  <a:pos x="91" y="554"/>
                </a:cxn>
                <a:cxn ang="0">
                  <a:pos x="63" y="553"/>
                </a:cxn>
                <a:cxn ang="0">
                  <a:pos x="39" y="551"/>
                </a:cxn>
                <a:cxn ang="0">
                  <a:pos x="17" y="545"/>
                </a:cxn>
                <a:cxn ang="0">
                  <a:pos x="3" y="435"/>
                </a:cxn>
                <a:cxn ang="0">
                  <a:pos x="0" y="326"/>
                </a:cxn>
                <a:cxn ang="0">
                  <a:pos x="6" y="216"/>
                </a:cxn>
                <a:cxn ang="0">
                  <a:pos x="19" y="101"/>
                </a:cxn>
              </a:cxnLst>
              <a:rect l="0" t="0" r="r" b="b"/>
              <a:pathLst>
                <a:path w="517" h="554">
                  <a:moveTo>
                    <a:pt x="19" y="101"/>
                  </a:moveTo>
                  <a:lnTo>
                    <a:pt x="44" y="93"/>
                  </a:lnTo>
                  <a:lnTo>
                    <a:pt x="70" y="83"/>
                  </a:lnTo>
                  <a:lnTo>
                    <a:pt x="100" y="75"/>
                  </a:lnTo>
                  <a:lnTo>
                    <a:pt x="131" y="67"/>
                  </a:lnTo>
                  <a:lnTo>
                    <a:pt x="163" y="59"/>
                  </a:lnTo>
                  <a:lnTo>
                    <a:pt x="197" y="51"/>
                  </a:lnTo>
                  <a:lnTo>
                    <a:pt x="231" y="43"/>
                  </a:lnTo>
                  <a:lnTo>
                    <a:pt x="267" y="35"/>
                  </a:lnTo>
                  <a:lnTo>
                    <a:pt x="302" y="28"/>
                  </a:lnTo>
                  <a:lnTo>
                    <a:pt x="336" y="22"/>
                  </a:lnTo>
                  <a:lnTo>
                    <a:pt x="370" y="17"/>
                  </a:lnTo>
                  <a:lnTo>
                    <a:pt x="403" y="12"/>
                  </a:lnTo>
                  <a:lnTo>
                    <a:pt x="434" y="7"/>
                  </a:lnTo>
                  <a:lnTo>
                    <a:pt x="464" y="4"/>
                  </a:lnTo>
                  <a:lnTo>
                    <a:pt x="492" y="2"/>
                  </a:lnTo>
                  <a:lnTo>
                    <a:pt x="517" y="0"/>
                  </a:lnTo>
                  <a:lnTo>
                    <a:pt x="512" y="63"/>
                  </a:lnTo>
                  <a:lnTo>
                    <a:pt x="508" y="120"/>
                  </a:lnTo>
                  <a:lnTo>
                    <a:pt x="502" y="175"/>
                  </a:lnTo>
                  <a:lnTo>
                    <a:pt x="496" y="230"/>
                  </a:lnTo>
                  <a:lnTo>
                    <a:pt x="491" y="285"/>
                  </a:lnTo>
                  <a:lnTo>
                    <a:pt x="487" y="340"/>
                  </a:lnTo>
                  <a:lnTo>
                    <a:pt x="486" y="398"/>
                  </a:lnTo>
                  <a:lnTo>
                    <a:pt x="487" y="460"/>
                  </a:lnTo>
                  <a:lnTo>
                    <a:pt x="465" y="466"/>
                  </a:lnTo>
                  <a:lnTo>
                    <a:pt x="440" y="474"/>
                  </a:lnTo>
                  <a:lnTo>
                    <a:pt x="412" y="482"/>
                  </a:lnTo>
                  <a:lnTo>
                    <a:pt x="382" y="491"/>
                  </a:lnTo>
                  <a:lnTo>
                    <a:pt x="351" y="500"/>
                  </a:lnTo>
                  <a:lnTo>
                    <a:pt x="319" y="509"/>
                  </a:lnTo>
                  <a:lnTo>
                    <a:pt x="285" y="519"/>
                  </a:lnTo>
                  <a:lnTo>
                    <a:pt x="251" y="528"/>
                  </a:lnTo>
                  <a:lnTo>
                    <a:pt x="218" y="536"/>
                  </a:lnTo>
                  <a:lnTo>
                    <a:pt x="184" y="543"/>
                  </a:lnTo>
                  <a:lnTo>
                    <a:pt x="152" y="547"/>
                  </a:lnTo>
                  <a:lnTo>
                    <a:pt x="121" y="552"/>
                  </a:lnTo>
                  <a:lnTo>
                    <a:pt x="91" y="554"/>
                  </a:lnTo>
                  <a:lnTo>
                    <a:pt x="63" y="553"/>
                  </a:lnTo>
                  <a:lnTo>
                    <a:pt x="39" y="551"/>
                  </a:lnTo>
                  <a:lnTo>
                    <a:pt x="17" y="545"/>
                  </a:lnTo>
                  <a:lnTo>
                    <a:pt x="3" y="435"/>
                  </a:lnTo>
                  <a:lnTo>
                    <a:pt x="0" y="326"/>
                  </a:lnTo>
                  <a:lnTo>
                    <a:pt x="6" y="216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E5C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76" name="Freeform 108"/>
            <p:cNvSpPr>
              <a:spLocks/>
            </p:cNvSpPr>
            <p:nvPr/>
          </p:nvSpPr>
          <p:spPr bwMode="auto">
            <a:xfrm>
              <a:off x="4730" y="1044"/>
              <a:ext cx="248" cy="258"/>
            </a:xfrm>
            <a:custGeom>
              <a:avLst/>
              <a:gdLst/>
              <a:ahLst/>
              <a:cxnLst>
                <a:cxn ang="0">
                  <a:pos x="19" y="99"/>
                </a:cxn>
                <a:cxn ang="0">
                  <a:pos x="42" y="91"/>
                </a:cxn>
                <a:cxn ang="0">
                  <a:pos x="67" y="83"/>
                </a:cxn>
                <a:cxn ang="0">
                  <a:pos x="95" y="75"/>
                </a:cxn>
                <a:cxn ang="0">
                  <a:pos x="125" y="65"/>
                </a:cxn>
                <a:cxn ang="0">
                  <a:pos x="156" y="57"/>
                </a:cxn>
                <a:cxn ang="0">
                  <a:pos x="189" y="49"/>
                </a:cxn>
                <a:cxn ang="0">
                  <a:pos x="222" y="42"/>
                </a:cxn>
                <a:cxn ang="0">
                  <a:pos x="256" y="34"/>
                </a:cxn>
                <a:cxn ang="0">
                  <a:pos x="290" y="27"/>
                </a:cxn>
                <a:cxn ang="0">
                  <a:pos x="324" y="22"/>
                </a:cxn>
                <a:cxn ang="0">
                  <a:pos x="357" y="16"/>
                </a:cxn>
                <a:cxn ang="0">
                  <a:pos x="388" y="10"/>
                </a:cxn>
                <a:cxn ang="0">
                  <a:pos x="419" y="7"/>
                </a:cxn>
                <a:cxn ang="0">
                  <a:pos x="447" y="3"/>
                </a:cxn>
                <a:cxn ang="0">
                  <a:pos x="474" y="1"/>
                </a:cxn>
                <a:cxn ang="0">
                  <a:pos x="497" y="0"/>
                </a:cxn>
                <a:cxn ang="0">
                  <a:pos x="493" y="57"/>
                </a:cxn>
                <a:cxn ang="0">
                  <a:pos x="487" y="110"/>
                </a:cxn>
                <a:cxn ang="0">
                  <a:pos x="482" y="160"/>
                </a:cxn>
                <a:cxn ang="0">
                  <a:pos x="476" y="208"/>
                </a:cxn>
                <a:cxn ang="0">
                  <a:pos x="470" y="258"/>
                </a:cxn>
                <a:cxn ang="0">
                  <a:pos x="467" y="307"/>
                </a:cxn>
                <a:cxn ang="0">
                  <a:pos x="464" y="360"/>
                </a:cxn>
                <a:cxn ang="0">
                  <a:pos x="465" y="418"/>
                </a:cxn>
                <a:cxn ang="0">
                  <a:pos x="445" y="424"/>
                </a:cxn>
                <a:cxn ang="0">
                  <a:pos x="421" y="430"/>
                </a:cxn>
                <a:cxn ang="0">
                  <a:pos x="394" y="440"/>
                </a:cxn>
                <a:cxn ang="0">
                  <a:pos x="365" y="449"/>
                </a:cxn>
                <a:cxn ang="0">
                  <a:pos x="335" y="458"/>
                </a:cxn>
                <a:cxn ang="0">
                  <a:pos x="304" y="468"/>
                </a:cxn>
                <a:cxn ang="0">
                  <a:pos x="272" y="478"/>
                </a:cxn>
                <a:cxn ang="0">
                  <a:pos x="240" y="487"/>
                </a:cxn>
                <a:cxn ang="0">
                  <a:pos x="207" y="496"/>
                </a:cxn>
                <a:cxn ang="0">
                  <a:pos x="176" y="503"/>
                </a:cxn>
                <a:cxn ang="0">
                  <a:pos x="145" y="510"/>
                </a:cxn>
                <a:cxn ang="0">
                  <a:pos x="115" y="515"/>
                </a:cxn>
                <a:cxn ang="0">
                  <a:pos x="86" y="517"/>
                </a:cxn>
                <a:cxn ang="0">
                  <a:pos x="61" y="517"/>
                </a:cxn>
                <a:cxn ang="0">
                  <a:pos x="37" y="515"/>
                </a:cxn>
                <a:cxn ang="0">
                  <a:pos x="16" y="510"/>
                </a:cxn>
                <a:cxn ang="0">
                  <a:pos x="4" y="407"/>
                </a:cxn>
                <a:cxn ang="0">
                  <a:pos x="0" y="307"/>
                </a:cxn>
                <a:cxn ang="0">
                  <a:pos x="5" y="206"/>
                </a:cxn>
                <a:cxn ang="0">
                  <a:pos x="19" y="99"/>
                </a:cxn>
              </a:cxnLst>
              <a:rect l="0" t="0" r="r" b="b"/>
              <a:pathLst>
                <a:path w="497" h="517">
                  <a:moveTo>
                    <a:pt x="19" y="99"/>
                  </a:moveTo>
                  <a:lnTo>
                    <a:pt x="42" y="91"/>
                  </a:lnTo>
                  <a:lnTo>
                    <a:pt x="67" y="83"/>
                  </a:lnTo>
                  <a:lnTo>
                    <a:pt x="95" y="75"/>
                  </a:lnTo>
                  <a:lnTo>
                    <a:pt x="125" y="65"/>
                  </a:lnTo>
                  <a:lnTo>
                    <a:pt x="156" y="57"/>
                  </a:lnTo>
                  <a:lnTo>
                    <a:pt x="189" y="49"/>
                  </a:lnTo>
                  <a:lnTo>
                    <a:pt x="222" y="42"/>
                  </a:lnTo>
                  <a:lnTo>
                    <a:pt x="256" y="34"/>
                  </a:lnTo>
                  <a:lnTo>
                    <a:pt x="290" y="27"/>
                  </a:lnTo>
                  <a:lnTo>
                    <a:pt x="324" y="22"/>
                  </a:lnTo>
                  <a:lnTo>
                    <a:pt x="357" y="16"/>
                  </a:lnTo>
                  <a:lnTo>
                    <a:pt x="388" y="10"/>
                  </a:lnTo>
                  <a:lnTo>
                    <a:pt x="419" y="7"/>
                  </a:lnTo>
                  <a:lnTo>
                    <a:pt x="447" y="3"/>
                  </a:lnTo>
                  <a:lnTo>
                    <a:pt x="474" y="1"/>
                  </a:lnTo>
                  <a:lnTo>
                    <a:pt x="497" y="0"/>
                  </a:lnTo>
                  <a:lnTo>
                    <a:pt x="493" y="57"/>
                  </a:lnTo>
                  <a:lnTo>
                    <a:pt x="487" y="110"/>
                  </a:lnTo>
                  <a:lnTo>
                    <a:pt x="482" y="160"/>
                  </a:lnTo>
                  <a:lnTo>
                    <a:pt x="476" y="208"/>
                  </a:lnTo>
                  <a:lnTo>
                    <a:pt x="470" y="258"/>
                  </a:lnTo>
                  <a:lnTo>
                    <a:pt x="467" y="307"/>
                  </a:lnTo>
                  <a:lnTo>
                    <a:pt x="464" y="360"/>
                  </a:lnTo>
                  <a:lnTo>
                    <a:pt x="465" y="418"/>
                  </a:lnTo>
                  <a:lnTo>
                    <a:pt x="445" y="424"/>
                  </a:lnTo>
                  <a:lnTo>
                    <a:pt x="421" y="430"/>
                  </a:lnTo>
                  <a:lnTo>
                    <a:pt x="394" y="440"/>
                  </a:lnTo>
                  <a:lnTo>
                    <a:pt x="365" y="449"/>
                  </a:lnTo>
                  <a:lnTo>
                    <a:pt x="335" y="458"/>
                  </a:lnTo>
                  <a:lnTo>
                    <a:pt x="304" y="468"/>
                  </a:lnTo>
                  <a:lnTo>
                    <a:pt x="272" y="478"/>
                  </a:lnTo>
                  <a:lnTo>
                    <a:pt x="240" y="487"/>
                  </a:lnTo>
                  <a:lnTo>
                    <a:pt x="207" y="496"/>
                  </a:lnTo>
                  <a:lnTo>
                    <a:pt x="176" y="503"/>
                  </a:lnTo>
                  <a:lnTo>
                    <a:pt x="145" y="510"/>
                  </a:lnTo>
                  <a:lnTo>
                    <a:pt x="115" y="515"/>
                  </a:lnTo>
                  <a:lnTo>
                    <a:pt x="86" y="517"/>
                  </a:lnTo>
                  <a:lnTo>
                    <a:pt x="61" y="517"/>
                  </a:lnTo>
                  <a:lnTo>
                    <a:pt x="37" y="515"/>
                  </a:lnTo>
                  <a:lnTo>
                    <a:pt x="16" y="510"/>
                  </a:lnTo>
                  <a:lnTo>
                    <a:pt x="4" y="407"/>
                  </a:lnTo>
                  <a:lnTo>
                    <a:pt x="0" y="307"/>
                  </a:lnTo>
                  <a:lnTo>
                    <a:pt x="5" y="206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77" name="Freeform 109"/>
            <p:cNvSpPr>
              <a:spLocks/>
            </p:cNvSpPr>
            <p:nvPr/>
          </p:nvSpPr>
          <p:spPr bwMode="auto">
            <a:xfrm>
              <a:off x="4740" y="1070"/>
              <a:ext cx="367" cy="68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98" y="77"/>
                </a:cxn>
                <a:cxn ang="0">
                  <a:pos x="530" y="29"/>
                </a:cxn>
                <a:cxn ang="0">
                  <a:pos x="669" y="18"/>
                </a:cxn>
                <a:cxn ang="0">
                  <a:pos x="734" y="0"/>
                </a:cxn>
                <a:cxn ang="0">
                  <a:pos x="658" y="41"/>
                </a:cxn>
                <a:cxn ang="0">
                  <a:pos x="36" y="135"/>
                </a:cxn>
                <a:cxn ang="0">
                  <a:pos x="0" y="111"/>
                </a:cxn>
              </a:cxnLst>
              <a:rect l="0" t="0" r="r" b="b"/>
              <a:pathLst>
                <a:path w="734" h="135">
                  <a:moveTo>
                    <a:pt x="0" y="111"/>
                  </a:moveTo>
                  <a:lnTo>
                    <a:pt x="198" y="77"/>
                  </a:lnTo>
                  <a:lnTo>
                    <a:pt x="530" y="29"/>
                  </a:lnTo>
                  <a:lnTo>
                    <a:pt x="669" y="18"/>
                  </a:lnTo>
                  <a:lnTo>
                    <a:pt x="734" y="0"/>
                  </a:lnTo>
                  <a:lnTo>
                    <a:pt x="658" y="41"/>
                  </a:lnTo>
                  <a:lnTo>
                    <a:pt x="36" y="13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78" name="Freeform 110"/>
            <p:cNvSpPr>
              <a:spLocks/>
            </p:cNvSpPr>
            <p:nvPr/>
          </p:nvSpPr>
          <p:spPr bwMode="auto">
            <a:xfrm>
              <a:off x="4747" y="1089"/>
              <a:ext cx="322" cy="382"/>
            </a:xfrm>
            <a:custGeom>
              <a:avLst/>
              <a:gdLst/>
              <a:ahLst/>
              <a:cxnLst>
                <a:cxn ang="0">
                  <a:pos x="642" y="0"/>
                </a:cxn>
                <a:cxn ang="0">
                  <a:pos x="639" y="172"/>
                </a:cxn>
                <a:cxn ang="0">
                  <a:pos x="638" y="361"/>
                </a:cxn>
                <a:cxn ang="0">
                  <a:pos x="639" y="557"/>
                </a:cxn>
                <a:cxn ang="0">
                  <a:pos x="644" y="749"/>
                </a:cxn>
                <a:cxn ang="0">
                  <a:pos x="606" y="754"/>
                </a:cxn>
                <a:cxn ang="0">
                  <a:pos x="566" y="757"/>
                </a:cxn>
                <a:cxn ang="0">
                  <a:pos x="528" y="760"/>
                </a:cxn>
                <a:cxn ang="0">
                  <a:pos x="489" y="761"/>
                </a:cxn>
                <a:cxn ang="0">
                  <a:pos x="450" y="763"/>
                </a:cxn>
                <a:cxn ang="0">
                  <a:pos x="411" y="763"/>
                </a:cxn>
                <a:cxn ang="0">
                  <a:pos x="372" y="763"/>
                </a:cxn>
                <a:cxn ang="0">
                  <a:pos x="333" y="763"/>
                </a:cxn>
                <a:cxn ang="0">
                  <a:pos x="293" y="762"/>
                </a:cxn>
                <a:cxn ang="0">
                  <a:pos x="254" y="762"/>
                </a:cxn>
                <a:cxn ang="0">
                  <a:pos x="215" y="761"/>
                </a:cxn>
                <a:cxn ang="0">
                  <a:pos x="177" y="760"/>
                </a:cxn>
                <a:cxn ang="0">
                  <a:pos x="138" y="759"/>
                </a:cxn>
                <a:cxn ang="0">
                  <a:pos x="99" y="757"/>
                </a:cxn>
                <a:cxn ang="0">
                  <a:pos x="60" y="756"/>
                </a:cxn>
                <a:cxn ang="0">
                  <a:pos x="22" y="755"/>
                </a:cxn>
                <a:cxn ang="0">
                  <a:pos x="10" y="657"/>
                </a:cxn>
                <a:cxn ang="0">
                  <a:pos x="3" y="564"/>
                </a:cxn>
                <a:cxn ang="0">
                  <a:pos x="0" y="476"/>
                </a:cxn>
                <a:cxn ang="0">
                  <a:pos x="0" y="392"/>
                </a:cxn>
                <a:cxn ang="0">
                  <a:pos x="3" y="312"/>
                </a:cxn>
                <a:cxn ang="0">
                  <a:pos x="8" y="233"/>
                </a:cxn>
                <a:cxn ang="0">
                  <a:pos x="15" y="156"/>
                </a:cxn>
                <a:cxn ang="0">
                  <a:pos x="22" y="79"/>
                </a:cxn>
                <a:cxn ang="0">
                  <a:pos x="60" y="72"/>
                </a:cxn>
                <a:cxn ang="0">
                  <a:pos x="98" y="64"/>
                </a:cxn>
                <a:cxn ang="0">
                  <a:pos x="136" y="57"/>
                </a:cxn>
                <a:cxn ang="0">
                  <a:pos x="175" y="51"/>
                </a:cxn>
                <a:cxn ang="0">
                  <a:pos x="214" y="44"/>
                </a:cxn>
                <a:cxn ang="0">
                  <a:pos x="252" y="39"/>
                </a:cxn>
                <a:cxn ang="0">
                  <a:pos x="291" y="33"/>
                </a:cxn>
                <a:cxn ang="0">
                  <a:pos x="330" y="27"/>
                </a:cxn>
                <a:cxn ang="0">
                  <a:pos x="369" y="23"/>
                </a:cxn>
                <a:cxn ang="0">
                  <a:pos x="409" y="18"/>
                </a:cxn>
                <a:cxn ang="0">
                  <a:pos x="448" y="13"/>
                </a:cxn>
                <a:cxn ang="0">
                  <a:pos x="487" y="10"/>
                </a:cxn>
                <a:cxn ang="0">
                  <a:pos x="526" y="6"/>
                </a:cxn>
                <a:cxn ang="0">
                  <a:pos x="565" y="4"/>
                </a:cxn>
                <a:cxn ang="0">
                  <a:pos x="603" y="2"/>
                </a:cxn>
                <a:cxn ang="0">
                  <a:pos x="642" y="0"/>
                </a:cxn>
              </a:cxnLst>
              <a:rect l="0" t="0" r="r" b="b"/>
              <a:pathLst>
                <a:path w="644" h="763">
                  <a:moveTo>
                    <a:pt x="642" y="0"/>
                  </a:moveTo>
                  <a:lnTo>
                    <a:pt x="639" y="172"/>
                  </a:lnTo>
                  <a:lnTo>
                    <a:pt x="638" y="361"/>
                  </a:lnTo>
                  <a:lnTo>
                    <a:pt x="639" y="557"/>
                  </a:lnTo>
                  <a:lnTo>
                    <a:pt x="644" y="749"/>
                  </a:lnTo>
                  <a:lnTo>
                    <a:pt x="606" y="754"/>
                  </a:lnTo>
                  <a:lnTo>
                    <a:pt x="566" y="757"/>
                  </a:lnTo>
                  <a:lnTo>
                    <a:pt x="528" y="760"/>
                  </a:lnTo>
                  <a:lnTo>
                    <a:pt x="489" y="761"/>
                  </a:lnTo>
                  <a:lnTo>
                    <a:pt x="450" y="763"/>
                  </a:lnTo>
                  <a:lnTo>
                    <a:pt x="411" y="763"/>
                  </a:lnTo>
                  <a:lnTo>
                    <a:pt x="372" y="763"/>
                  </a:lnTo>
                  <a:lnTo>
                    <a:pt x="333" y="763"/>
                  </a:lnTo>
                  <a:lnTo>
                    <a:pt x="293" y="762"/>
                  </a:lnTo>
                  <a:lnTo>
                    <a:pt x="254" y="762"/>
                  </a:lnTo>
                  <a:lnTo>
                    <a:pt x="215" y="761"/>
                  </a:lnTo>
                  <a:lnTo>
                    <a:pt x="177" y="760"/>
                  </a:lnTo>
                  <a:lnTo>
                    <a:pt x="138" y="759"/>
                  </a:lnTo>
                  <a:lnTo>
                    <a:pt x="99" y="757"/>
                  </a:lnTo>
                  <a:lnTo>
                    <a:pt x="60" y="756"/>
                  </a:lnTo>
                  <a:lnTo>
                    <a:pt x="22" y="755"/>
                  </a:lnTo>
                  <a:lnTo>
                    <a:pt x="10" y="657"/>
                  </a:lnTo>
                  <a:lnTo>
                    <a:pt x="3" y="564"/>
                  </a:lnTo>
                  <a:lnTo>
                    <a:pt x="0" y="476"/>
                  </a:lnTo>
                  <a:lnTo>
                    <a:pt x="0" y="392"/>
                  </a:lnTo>
                  <a:lnTo>
                    <a:pt x="3" y="312"/>
                  </a:lnTo>
                  <a:lnTo>
                    <a:pt x="8" y="233"/>
                  </a:lnTo>
                  <a:lnTo>
                    <a:pt x="15" y="156"/>
                  </a:lnTo>
                  <a:lnTo>
                    <a:pt x="22" y="79"/>
                  </a:lnTo>
                  <a:lnTo>
                    <a:pt x="60" y="72"/>
                  </a:lnTo>
                  <a:lnTo>
                    <a:pt x="98" y="64"/>
                  </a:lnTo>
                  <a:lnTo>
                    <a:pt x="136" y="57"/>
                  </a:lnTo>
                  <a:lnTo>
                    <a:pt x="175" y="51"/>
                  </a:lnTo>
                  <a:lnTo>
                    <a:pt x="214" y="44"/>
                  </a:lnTo>
                  <a:lnTo>
                    <a:pt x="252" y="39"/>
                  </a:lnTo>
                  <a:lnTo>
                    <a:pt x="291" y="33"/>
                  </a:lnTo>
                  <a:lnTo>
                    <a:pt x="330" y="27"/>
                  </a:lnTo>
                  <a:lnTo>
                    <a:pt x="369" y="23"/>
                  </a:lnTo>
                  <a:lnTo>
                    <a:pt x="409" y="18"/>
                  </a:lnTo>
                  <a:lnTo>
                    <a:pt x="448" y="13"/>
                  </a:lnTo>
                  <a:lnTo>
                    <a:pt x="487" y="10"/>
                  </a:lnTo>
                  <a:lnTo>
                    <a:pt x="526" y="6"/>
                  </a:lnTo>
                  <a:lnTo>
                    <a:pt x="565" y="4"/>
                  </a:lnTo>
                  <a:lnTo>
                    <a:pt x="603" y="2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006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79" name="Freeform 111"/>
            <p:cNvSpPr>
              <a:spLocks/>
            </p:cNvSpPr>
            <p:nvPr/>
          </p:nvSpPr>
          <p:spPr bwMode="auto">
            <a:xfrm>
              <a:off x="4752" y="1097"/>
              <a:ext cx="308" cy="366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615" y="165"/>
                </a:cxn>
                <a:cxn ang="0">
                  <a:pos x="614" y="343"/>
                </a:cxn>
                <a:cxn ang="0">
                  <a:pos x="614" y="528"/>
                </a:cxn>
                <a:cxn ang="0">
                  <a:pos x="616" y="712"/>
                </a:cxn>
                <a:cxn ang="0">
                  <a:pos x="579" y="717"/>
                </a:cxn>
                <a:cxn ang="0">
                  <a:pos x="544" y="721"/>
                </a:cxn>
                <a:cxn ang="0">
                  <a:pos x="507" y="725"/>
                </a:cxn>
                <a:cxn ang="0">
                  <a:pos x="470" y="728"/>
                </a:cxn>
                <a:cxn ang="0">
                  <a:pos x="433" y="730"/>
                </a:cxn>
                <a:cxn ang="0">
                  <a:pos x="395" y="731"/>
                </a:cxn>
                <a:cxn ang="0">
                  <a:pos x="358" y="731"/>
                </a:cxn>
                <a:cxn ang="0">
                  <a:pos x="321" y="731"/>
                </a:cxn>
                <a:cxn ang="0">
                  <a:pos x="283" y="731"/>
                </a:cxn>
                <a:cxn ang="0">
                  <a:pos x="246" y="730"/>
                </a:cxn>
                <a:cxn ang="0">
                  <a:pos x="210" y="729"/>
                </a:cxn>
                <a:cxn ang="0">
                  <a:pos x="172" y="727"/>
                </a:cxn>
                <a:cxn ang="0">
                  <a:pos x="135" y="724"/>
                </a:cxn>
                <a:cxn ang="0">
                  <a:pos x="98" y="722"/>
                </a:cxn>
                <a:cxn ang="0">
                  <a:pos x="61" y="720"/>
                </a:cxn>
                <a:cxn ang="0">
                  <a:pos x="24" y="717"/>
                </a:cxn>
                <a:cxn ang="0">
                  <a:pos x="11" y="624"/>
                </a:cxn>
                <a:cxn ang="0">
                  <a:pos x="3" y="537"/>
                </a:cxn>
                <a:cxn ang="0">
                  <a:pos x="0" y="452"/>
                </a:cxn>
                <a:cxn ang="0">
                  <a:pos x="0" y="373"/>
                </a:cxn>
                <a:cxn ang="0">
                  <a:pos x="3" y="296"/>
                </a:cxn>
                <a:cxn ang="0">
                  <a:pos x="9" y="222"/>
                </a:cxn>
                <a:cxn ang="0">
                  <a:pos x="16" y="148"/>
                </a:cxn>
                <a:cxn ang="0">
                  <a:pos x="24" y="75"/>
                </a:cxn>
                <a:cxn ang="0">
                  <a:pos x="60" y="67"/>
                </a:cxn>
                <a:cxn ang="0">
                  <a:pos x="97" y="59"/>
                </a:cxn>
                <a:cxn ang="0">
                  <a:pos x="133" y="52"/>
                </a:cxn>
                <a:cxn ang="0">
                  <a:pos x="170" y="45"/>
                </a:cxn>
                <a:cxn ang="0">
                  <a:pos x="207" y="38"/>
                </a:cxn>
                <a:cxn ang="0">
                  <a:pos x="244" y="32"/>
                </a:cxn>
                <a:cxn ang="0">
                  <a:pos x="281" y="27"/>
                </a:cxn>
                <a:cxn ang="0">
                  <a:pos x="319" y="22"/>
                </a:cxn>
                <a:cxn ang="0">
                  <a:pos x="356" y="18"/>
                </a:cxn>
                <a:cxn ang="0">
                  <a:pos x="393" y="14"/>
                </a:cxn>
                <a:cxn ang="0">
                  <a:pos x="431" y="10"/>
                </a:cxn>
                <a:cxn ang="0">
                  <a:pos x="468" y="8"/>
                </a:cxn>
                <a:cxn ang="0">
                  <a:pos x="504" y="4"/>
                </a:cxn>
                <a:cxn ang="0">
                  <a:pos x="542" y="3"/>
                </a:cxn>
                <a:cxn ang="0">
                  <a:pos x="579" y="1"/>
                </a:cxn>
                <a:cxn ang="0">
                  <a:pos x="616" y="0"/>
                </a:cxn>
              </a:cxnLst>
              <a:rect l="0" t="0" r="r" b="b"/>
              <a:pathLst>
                <a:path w="616" h="731">
                  <a:moveTo>
                    <a:pt x="616" y="0"/>
                  </a:moveTo>
                  <a:lnTo>
                    <a:pt x="615" y="165"/>
                  </a:lnTo>
                  <a:lnTo>
                    <a:pt x="614" y="343"/>
                  </a:lnTo>
                  <a:lnTo>
                    <a:pt x="614" y="528"/>
                  </a:lnTo>
                  <a:lnTo>
                    <a:pt x="616" y="712"/>
                  </a:lnTo>
                  <a:lnTo>
                    <a:pt x="579" y="717"/>
                  </a:lnTo>
                  <a:lnTo>
                    <a:pt x="544" y="721"/>
                  </a:lnTo>
                  <a:lnTo>
                    <a:pt x="507" y="725"/>
                  </a:lnTo>
                  <a:lnTo>
                    <a:pt x="470" y="728"/>
                  </a:lnTo>
                  <a:lnTo>
                    <a:pt x="433" y="730"/>
                  </a:lnTo>
                  <a:lnTo>
                    <a:pt x="395" y="731"/>
                  </a:lnTo>
                  <a:lnTo>
                    <a:pt x="358" y="731"/>
                  </a:lnTo>
                  <a:lnTo>
                    <a:pt x="321" y="731"/>
                  </a:lnTo>
                  <a:lnTo>
                    <a:pt x="283" y="731"/>
                  </a:lnTo>
                  <a:lnTo>
                    <a:pt x="246" y="730"/>
                  </a:lnTo>
                  <a:lnTo>
                    <a:pt x="210" y="729"/>
                  </a:lnTo>
                  <a:lnTo>
                    <a:pt x="172" y="727"/>
                  </a:lnTo>
                  <a:lnTo>
                    <a:pt x="135" y="724"/>
                  </a:lnTo>
                  <a:lnTo>
                    <a:pt x="98" y="722"/>
                  </a:lnTo>
                  <a:lnTo>
                    <a:pt x="61" y="720"/>
                  </a:lnTo>
                  <a:lnTo>
                    <a:pt x="24" y="717"/>
                  </a:lnTo>
                  <a:lnTo>
                    <a:pt x="11" y="624"/>
                  </a:lnTo>
                  <a:lnTo>
                    <a:pt x="3" y="537"/>
                  </a:lnTo>
                  <a:lnTo>
                    <a:pt x="0" y="452"/>
                  </a:lnTo>
                  <a:lnTo>
                    <a:pt x="0" y="373"/>
                  </a:lnTo>
                  <a:lnTo>
                    <a:pt x="3" y="296"/>
                  </a:lnTo>
                  <a:lnTo>
                    <a:pt x="9" y="222"/>
                  </a:lnTo>
                  <a:lnTo>
                    <a:pt x="16" y="148"/>
                  </a:lnTo>
                  <a:lnTo>
                    <a:pt x="24" y="75"/>
                  </a:lnTo>
                  <a:lnTo>
                    <a:pt x="60" y="67"/>
                  </a:lnTo>
                  <a:lnTo>
                    <a:pt x="97" y="59"/>
                  </a:lnTo>
                  <a:lnTo>
                    <a:pt x="133" y="52"/>
                  </a:lnTo>
                  <a:lnTo>
                    <a:pt x="170" y="45"/>
                  </a:lnTo>
                  <a:lnTo>
                    <a:pt x="207" y="38"/>
                  </a:lnTo>
                  <a:lnTo>
                    <a:pt x="244" y="32"/>
                  </a:lnTo>
                  <a:lnTo>
                    <a:pt x="281" y="27"/>
                  </a:lnTo>
                  <a:lnTo>
                    <a:pt x="319" y="22"/>
                  </a:lnTo>
                  <a:lnTo>
                    <a:pt x="356" y="18"/>
                  </a:lnTo>
                  <a:lnTo>
                    <a:pt x="393" y="14"/>
                  </a:lnTo>
                  <a:lnTo>
                    <a:pt x="431" y="10"/>
                  </a:lnTo>
                  <a:lnTo>
                    <a:pt x="468" y="8"/>
                  </a:lnTo>
                  <a:lnTo>
                    <a:pt x="504" y="4"/>
                  </a:lnTo>
                  <a:lnTo>
                    <a:pt x="542" y="3"/>
                  </a:lnTo>
                  <a:lnTo>
                    <a:pt x="579" y="1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007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80" name="Freeform 112"/>
            <p:cNvSpPr>
              <a:spLocks/>
            </p:cNvSpPr>
            <p:nvPr/>
          </p:nvSpPr>
          <p:spPr bwMode="auto">
            <a:xfrm>
              <a:off x="4757" y="1105"/>
              <a:ext cx="294" cy="351"/>
            </a:xfrm>
            <a:custGeom>
              <a:avLst/>
              <a:gdLst/>
              <a:ahLst/>
              <a:cxnLst>
                <a:cxn ang="0">
                  <a:pos x="589" y="0"/>
                </a:cxn>
                <a:cxn ang="0">
                  <a:pos x="589" y="157"/>
                </a:cxn>
                <a:cxn ang="0">
                  <a:pos x="589" y="327"/>
                </a:cxn>
                <a:cxn ang="0">
                  <a:pos x="589" y="502"/>
                </a:cxn>
                <a:cxn ang="0">
                  <a:pos x="589" y="676"/>
                </a:cxn>
                <a:cxn ang="0">
                  <a:pos x="554" y="682"/>
                </a:cxn>
                <a:cxn ang="0">
                  <a:pos x="520" y="688"/>
                </a:cxn>
                <a:cxn ang="0">
                  <a:pos x="485" y="691"/>
                </a:cxn>
                <a:cxn ang="0">
                  <a:pos x="449" y="694"/>
                </a:cxn>
                <a:cxn ang="0">
                  <a:pos x="415" y="697"/>
                </a:cxn>
                <a:cxn ang="0">
                  <a:pos x="379" y="699"/>
                </a:cxn>
                <a:cxn ang="0">
                  <a:pos x="345" y="700"/>
                </a:cxn>
                <a:cxn ang="0">
                  <a:pos x="309" y="700"/>
                </a:cxn>
                <a:cxn ang="0">
                  <a:pos x="274" y="699"/>
                </a:cxn>
                <a:cxn ang="0">
                  <a:pos x="239" y="698"/>
                </a:cxn>
                <a:cxn ang="0">
                  <a:pos x="203" y="697"/>
                </a:cxn>
                <a:cxn ang="0">
                  <a:pos x="168" y="694"/>
                </a:cxn>
                <a:cxn ang="0">
                  <a:pos x="133" y="692"/>
                </a:cxn>
                <a:cxn ang="0">
                  <a:pos x="98" y="689"/>
                </a:cxn>
                <a:cxn ang="0">
                  <a:pos x="62" y="685"/>
                </a:cxn>
                <a:cxn ang="0">
                  <a:pos x="28" y="681"/>
                </a:cxn>
                <a:cxn ang="0">
                  <a:pos x="14" y="592"/>
                </a:cxn>
                <a:cxn ang="0">
                  <a:pos x="5" y="509"/>
                </a:cxn>
                <a:cxn ang="0">
                  <a:pos x="1" y="430"/>
                </a:cxn>
                <a:cxn ang="0">
                  <a:pos x="0" y="354"/>
                </a:cxn>
                <a:cxn ang="0">
                  <a:pos x="4" y="281"/>
                </a:cxn>
                <a:cxn ang="0">
                  <a:pos x="9" y="211"/>
                </a:cxn>
                <a:cxn ang="0">
                  <a:pos x="19" y="140"/>
                </a:cxn>
                <a:cxn ang="0">
                  <a:pos x="28" y="71"/>
                </a:cxn>
                <a:cxn ang="0">
                  <a:pos x="62" y="62"/>
                </a:cxn>
                <a:cxn ang="0">
                  <a:pos x="97" y="53"/>
                </a:cxn>
                <a:cxn ang="0">
                  <a:pos x="131" y="45"/>
                </a:cxn>
                <a:cxn ang="0">
                  <a:pos x="166" y="38"/>
                </a:cxn>
                <a:cxn ang="0">
                  <a:pos x="201" y="32"/>
                </a:cxn>
                <a:cxn ang="0">
                  <a:pos x="236" y="26"/>
                </a:cxn>
                <a:cxn ang="0">
                  <a:pos x="271" y="21"/>
                </a:cxn>
                <a:cxn ang="0">
                  <a:pos x="306" y="16"/>
                </a:cxn>
                <a:cxn ang="0">
                  <a:pos x="342" y="13"/>
                </a:cxn>
                <a:cxn ang="0">
                  <a:pos x="377" y="9"/>
                </a:cxn>
                <a:cxn ang="0">
                  <a:pos x="412" y="7"/>
                </a:cxn>
                <a:cxn ang="0">
                  <a:pos x="448" y="5"/>
                </a:cxn>
                <a:cxn ang="0">
                  <a:pos x="483" y="3"/>
                </a:cxn>
                <a:cxn ang="0">
                  <a:pos x="518" y="1"/>
                </a:cxn>
                <a:cxn ang="0">
                  <a:pos x="554" y="1"/>
                </a:cxn>
                <a:cxn ang="0">
                  <a:pos x="589" y="0"/>
                </a:cxn>
              </a:cxnLst>
              <a:rect l="0" t="0" r="r" b="b"/>
              <a:pathLst>
                <a:path w="589" h="700">
                  <a:moveTo>
                    <a:pt x="589" y="0"/>
                  </a:moveTo>
                  <a:lnTo>
                    <a:pt x="589" y="157"/>
                  </a:lnTo>
                  <a:lnTo>
                    <a:pt x="589" y="327"/>
                  </a:lnTo>
                  <a:lnTo>
                    <a:pt x="589" y="502"/>
                  </a:lnTo>
                  <a:lnTo>
                    <a:pt x="589" y="676"/>
                  </a:lnTo>
                  <a:lnTo>
                    <a:pt x="554" y="682"/>
                  </a:lnTo>
                  <a:lnTo>
                    <a:pt x="520" y="688"/>
                  </a:lnTo>
                  <a:lnTo>
                    <a:pt x="485" y="691"/>
                  </a:lnTo>
                  <a:lnTo>
                    <a:pt x="449" y="694"/>
                  </a:lnTo>
                  <a:lnTo>
                    <a:pt x="415" y="697"/>
                  </a:lnTo>
                  <a:lnTo>
                    <a:pt x="379" y="699"/>
                  </a:lnTo>
                  <a:lnTo>
                    <a:pt x="345" y="700"/>
                  </a:lnTo>
                  <a:lnTo>
                    <a:pt x="309" y="700"/>
                  </a:lnTo>
                  <a:lnTo>
                    <a:pt x="274" y="699"/>
                  </a:lnTo>
                  <a:lnTo>
                    <a:pt x="239" y="698"/>
                  </a:lnTo>
                  <a:lnTo>
                    <a:pt x="203" y="697"/>
                  </a:lnTo>
                  <a:lnTo>
                    <a:pt x="168" y="694"/>
                  </a:lnTo>
                  <a:lnTo>
                    <a:pt x="133" y="692"/>
                  </a:lnTo>
                  <a:lnTo>
                    <a:pt x="98" y="689"/>
                  </a:lnTo>
                  <a:lnTo>
                    <a:pt x="62" y="685"/>
                  </a:lnTo>
                  <a:lnTo>
                    <a:pt x="28" y="681"/>
                  </a:lnTo>
                  <a:lnTo>
                    <a:pt x="14" y="592"/>
                  </a:lnTo>
                  <a:lnTo>
                    <a:pt x="5" y="509"/>
                  </a:lnTo>
                  <a:lnTo>
                    <a:pt x="1" y="430"/>
                  </a:lnTo>
                  <a:lnTo>
                    <a:pt x="0" y="354"/>
                  </a:lnTo>
                  <a:lnTo>
                    <a:pt x="4" y="281"/>
                  </a:lnTo>
                  <a:lnTo>
                    <a:pt x="9" y="211"/>
                  </a:lnTo>
                  <a:lnTo>
                    <a:pt x="19" y="140"/>
                  </a:lnTo>
                  <a:lnTo>
                    <a:pt x="28" y="71"/>
                  </a:lnTo>
                  <a:lnTo>
                    <a:pt x="62" y="62"/>
                  </a:lnTo>
                  <a:lnTo>
                    <a:pt x="97" y="53"/>
                  </a:lnTo>
                  <a:lnTo>
                    <a:pt x="131" y="45"/>
                  </a:lnTo>
                  <a:lnTo>
                    <a:pt x="166" y="38"/>
                  </a:lnTo>
                  <a:lnTo>
                    <a:pt x="201" y="32"/>
                  </a:lnTo>
                  <a:lnTo>
                    <a:pt x="236" y="26"/>
                  </a:lnTo>
                  <a:lnTo>
                    <a:pt x="271" y="21"/>
                  </a:lnTo>
                  <a:lnTo>
                    <a:pt x="306" y="16"/>
                  </a:lnTo>
                  <a:lnTo>
                    <a:pt x="342" y="13"/>
                  </a:lnTo>
                  <a:lnTo>
                    <a:pt x="377" y="9"/>
                  </a:lnTo>
                  <a:lnTo>
                    <a:pt x="412" y="7"/>
                  </a:lnTo>
                  <a:lnTo>
                    <a:pt x="448" y="5"/>
                  </a:lnTo>
                  <a:lnTo>
                    <a:pt x="483" y="3"/>
                  </a:lnTo>
                  <a:lnTo>
                    <a:pt x="518" y="1"/>
                  </a:lnTo>
                  <a:lnTo>
                    <a:pt x="554" y="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007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81" name="Freeform 113"/>
            <p:cNvSpPr>
              <a:spLocks/>
            </p:cNvSpPr>
            <p:nvPr/>
          </p:nvSpPr>
          <p:spPr bwMode="auto">
            <a:xfrm>
              <a:off x="4761" y="1114"/>
              <a:ext cx="282" cy="334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564" y="149"/>
                </a:cxn>
                <a:cxn ang="0">
                  <a:pos x="565" y="310"/>
                </a:cxn>
                <a:cxn ang="0">
                  <a:pos x="565" y="476"/>
                </a:cxn>
                <a:cxn ang="0">
                  <a:pos x="562" y="639"/>
                </a:cxn>
                <a:cxn ang="0">
                  <a:pos x="530" y="646"/>
                </a:cxn>
                <a:cxn ang="0">
                  <a:pos x="497" y="652"/>
                </a:cxn>
                <a:cxn ang="0">
                  <a:pos x="463" y="657"/>
                </a:cxn>
                <a:cxn ang="0">
                  <a:pos x="430" y="661"/>
                </a:cxn>
                <a:cxn ang="0">
                  <a:pos x="398" y="665"/>
                </a:cxn>
                <a:cxn ang="0">
                  <a:pos x="364" y="667"/>
                </a:cxn>
                <a:cxn ang="0">
                  <a:pos x="330" y="668"/>
                </a:cxn>
                <a:cxn ang="0">
                  <a:pos x="296" y="669"/>
                </a:cxn>
                <a:cxn ang="0">
                  <a:pos x="263" y="668"/>
                </a:cxn>
                <a:cxn ang="0">
                  <a:pos x="230" y="667"/>
                </a:cxn>
                <a:cxn ang="0">
                  <a:pos x="196" y="666"/>
                </a:cxn>
                <a:cxn ang="0">
                  <a:pos x="163" y="662"/>
                </a:cxn>
                <a:cxn ang="0">
                  <a:pos x="129" y="659"/>
                </a:cxn>
                <a:cxn ang="0">
                  <a:pos x="96" y="655"/>
                </a:cxn>
                <a:cxn ang="0">
                  <a:pos x="64" y="650"/>
                </a:cxn>
                <a:cxn ang="0">
                  <a:pos x="30" y="644"/>
                </a:cxn>
                <a:cxn ang="0">
                  <a:pos x="15" y="560"/>
                </a:cxn>
                <a:cxn ang="0">
                  <a:pos x="5" y="481"/>
                </a:cxn>
                <a:cxn ang="0">
                  <a:pos x="0" y="407"/>
                </a:cxn>
                <a:cxn ang="0">
                  <a:pos x="0" y="335"/>
                </a:cxn>
                <a:cxn ang="0">
                  <a:pos x="4" y="266"/>
                </a:cxn>
                <a:cxn ang="0">
                  <a:pos x="10" y="199"/>
                </a:cxn>
                <a:cxn ang="0">
                  <a:pos x="19" y="134"/>
                </a:cxn>
                <a:cxn ang="0">
                  <a:pos x="30" y="68"/>
                </a:cxn>
                <a:cxn ang="0">
                  <a:pos x="63" y="58"/>
                </a:cxn>
                <a:cxn ang="0">
                  <a:pos x="96" y="48"/>
                </a:cxn>
                <a:cxn ang="0">
                  <a:pos x="128" y="40"/>
                </a:cxn>
                <a:cxn ang="0">
                  <a:pos x="162" y="32"/>
                </a:cxn>
                <a:cxn ang="0">
                  <a:pos x="195" y="27"/>
                </a:cxn>
                <a:cxn ang="0">
                  <a:pos x="227" y="21"/>
                </a:cxn>
                <a:cxn ang="0">
                  <a:pos x="261" y="16"/>
                </a:cxn>
                <a:cxn ang="0">
                  <a:pos x="294" y="12"/>
                </a:cxn>
                <a:cxn ang="0">
                  <a:pos x="327" y="9"/>
                </a:cxn>
                <a:cxn ang="0">
                  <a:pos x="361" y="6"/>
                </a:cxn>
                <a:cxn ang="0">
                  <a:pos x="394" y="4"/>
                </a:cxn>
                <a:cxn ang="0">
                  <a:pos x="429" y="2"/>
                </a:cxn>
                <a:cxn ang="0">
                  <a:pos x="461" y="1"/>
                </a:cxn>
                <a:cxn ang="0">
                  <a:pos x="494" y="0"/>
                </a:cxn>
                <a:cxn ang="0">
                  <a:pos x="528" y="0"/>
                </a:cxn>
                <a:cxn ang="0">
                  <a:pos x="561" y="0"/>
                </a:cxn>
              </a:cxnLst>
              <a:rect l="0" t="0" r="r" b="b"/>
              <a:pathLst>
                <a:path w="565" h="669">
                  <a:moveTo>
                    <a:pt x="561" y="0"/>
                  </a:moveTo>
                  <a:lnTo>
                    <a:pt x="564" y="149"/>
                  </a:lnTo>
                  <a:lnTo>
                    <a:pt x="565" y="310"/>
                  </a:lnTo>
                  <a:lnTo>
                    <a:pt x="565" y="476"/>
                  </a:lnTo>
                  <a:lnTo>
                    <a:pt x="562" y="639"/>
                  </a:lnTo>
                  <a:lnTo>
                    <a:pt x="530" y="646"/>
                  </a:lnTo>
                  <a:lnTo>
                    <a:pt x="497" y="652"/>
                  </a:lnTo>
                  <a:lnTo>
                    <a:pt x="463" y="657"/>
                  </a:lnTo>
                  <a:lnTo>
                    <a:pt x="430" y="661"/>
                  </a:lnTo>
                  <a:lnTo>
                    <a:pt x="398" y="665"/>
                  </a:lnTo>
                  <a:lnTo>
                    <a:pt x="364" y="667"/>
                  </a:lnTo>
                  <a:lnTo>
                    <a:pt x="330" y="668"/>
                  </a:lnTo>
                  <a:lnTo>
                    <a:pt x="296" y="669"/>
                  </a:lnTo>
                  <a:lnTo>
                    <a:pt x="263" y="668"/>
                  </a:lnTo>
                  <a:lnTo>
                    <a:pt x="230" y="667"/>
                  </a:lnTo>
                  <a:lnTo>
                    <a:pt x="196" y="666"/>
                  </a:lnTo>
                  <a:lnTo>
                    <a:pt x="163" y="662"/>
                  </a:lnTo>
                  <a:lnTo>
                    <a:pt x="129" y="659"/>
                  </a:lnTo>
                  <a:lnTo>
                    <a:pt x="96" y="655"/>
                  </a:lnTo>
                  <a:lnTo>
                    <a:pt x="64" y="650"/>
                  </a:lnTo>
                  <a:lnTo>
                    <a:pt x="30" y="644"/>
                  </a:lnTo>
                  <a:lnTo>
                    <a:pt x="15" y="560"/>
                  </a:lnTo>
                  <a:lnTo>
                    <a:pt x="5" y="481"/>
                  </a:lnTo>
                  <a:lnTo>
                    <a:pt x="0" y="407"/>
                  </a:lnTo>
                  <a:lnTo>
                    <a:pt x="0" y="335"/>
                  </a:lnTo>
                  <a:lnTo>
                    <a:pt x="4" y="266"/>
                  </a:lnTo>
                  <a:lnTo>
                    <a:pt x="10" y="199"/>
                  </a:lnTo>
                  <a:lnTo>
                    <a:pt x="19" y="134"/>
                  </a:lnTo>
                  <a:lnTo>
                    <a:pt x="30" y="68"/>
                  </a:lnTo>
                  <a:lnTo>
                    <a:pt x="63" y="58"/>
                  </a:lnTo>
                  <a:lnTo>
                    <a:pt x="96" y="48"/>
                  </a:lnTo>
                  <a:lnTo>
                    <a:pt x="128" y="40"/>
                  </a:lnTo>
                  <a:lnTo>
                    <a:pt x="162" y="32"/>
                  </a:lnTo>
                  <a:lnTo>
                    <a:pt x="195" y="27"/>
                  </a:lnTo>
                  <a:lnTo>
                    <a:pt x="227" y="21"/>
                  </a:lnTo>
                  <a:lnTo>
                    <a:pt x="261" y="16"/>
                  </a:lnTo>
                  <a:lnTo>
                    <a:pt x="294" y="12"/>
                  </a:lnTo>
                  <a:lnTo>
                    <a:pt x="327" y="9"/>
                  </a:lnTo>
                  <a:lnTo>
                    <a:pt x="361" y="6"/>
                  </a:lnTo>
                  <a:lnTo>
                    <a:pt x="394" y="4"/>
                  </a:lnTo>
                  <a:lnTo>
                    <a:pt x="429" y="2"/>
                  </a:lnTo>
                  <a:lnTo>
                    <a:pt x="461" y="1"/>
                  </a:lnTo>
                  <a:lnTo>
                    <a:pt x="494" y="0"/>
                  </a:lnTo>
                  <a:lnTo>
                    <a:pt x="528" y="0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82" name="Freeform 114"/>
            <p:cNvSpPr>
              <a:spLocks/>
            </p:cNvSpPr>
            <p:nvPr/>
          </p:nvSpPr>
          <p:spPr bwMode="auto">
            <a:xfrm>
              <a:off x="4766" y="1121"/>
              <a:ext cx="270" cy="319"/>
            </a:xfrm>
            <a:custGeom>
              <a:avLst/>
              <a:gdLst/>
              <a:ahLst/>
              <a:cxnLst>
                <a:cxn ang="0">
                  <a:pos x="533" y="1"/>
                </a:cxn>
                <a:cxn ang="0">
                  <a:pos x="539" y="143"/>
                </a:cxn>
                <a:cxn ang="0">
                  <a:pos x="540" y="294"/>
                </a:cxn>
                <a:cxn ang="0">
                  <a:pos x="539" y="449"/>
                </a:cxn>
                <a:cxn ang="0">
                  <a:pos x="534" y="604"/>
                </a:cxn>
                <a:cxn ang="0">
                  <a:pos x="503" y="612"/>
                </a:cxn>
                <a:cxn ang="0">
                  <a:pos x="472" y="619"/>
                </a:cxn>
                <a:cxn ang="0">
                  <a:pos x="441" y="624"/>
                </a:cxn>
                <a:cxn ang="0">
                  <a:pos x="410" y="629"/>
                </a:cxn>
                <a:cxn ang="0">
                  <a:pos x="378" y="633"/>
                </a:cxn>
                <a:cxn ang="0">
                  <a:pos x="346" y="636"/>
                </a:cxn>
                <a:cxn ang="0">
                  <a:pos x="315" y="638"/>
                </a:cxn>
                <a:cxn ang="0">
                  <a:pos x="284" y="638"/>
                </a:cxn>
                <a:cxn ang="0">
                  <a:pos x="252" y="638"/>
                </a:cxn>
                <a:cxn ang="0">
                  <a:pos x="221" y="637"/>
                </a:cxn>
                <a:cxn ang="0">
                  <a:pos x="188" y="635"/>
                </a:cxn>
                <a:cxn ang="0">
                  <a:pos x="157" y="631"/>
                </a:cxn>
                <a:cxn ang="0">
                  <a:pos x="126" y="628"/>
                </a:cxn>
                <a:cxn ang="0">
                  <a:pos x="95" y="622"/>
                </a:cxn>
                <a:cxn ang="0">
                  <a:pos x="64" y="615"/>
                </a:cxn>
                <a:cxn ang="0">
                  <a:pos x="33" y="608"/>
                </a:cxn>
                <a:cxn ang="0">
                  <a:pos x="16" y="530"/>
                </a:cxn>
                <a:cxn ang="0">
                  <a:pos x="5" y="455"/>
                </a:cxn>
                <a:cxn ang="0">
                  <a:pos x="0" y="385"/>
                </a:cxn>
                <a:cxn ang="0">
                  <a:pos x="0" y="318"/>
                </a:cxn>
                <a:cxn ang="0">
                  <a:pos x="3" y="253"/>
                </a:cxn>
                <a:cxn ang="0">
                  <a:pos x="10" y="190"/>
                </a:cxn>
                <a:cxn ang="0">
                  <a:pos x="20" y="128"/>
                </a:cxn>
                <a:cxn ang="0">
                  <a:pos x="33" y="66"/>
                </a:cxn>
                <a:cxn ang="0">
                  <a:pos x="64" y="54"/>
                </a:cxn>
                <a:cxn ang="0">
                  <a:pos x="94" y="44"/>
                </a:cxn>
                <a:cxn ang="0">
                  <a:pos x="125" y="36"/>
                </a:cxn>
                <a:cxn ang="0">
                  <a:pos x="156" y="28"/>
                </a:cxn>
                <a:cxn ang="0">
                  <a:pos x="187" y="22"/>
                </a:cxn>
                <a:cxn ang="0">
                  <a:pos x="218" y="16"/>
                </a:cxn>
                <a:cxn ang="0">
                  <a:pos x="251" y="12"/>
                </a:cxn>
                <a:cxn ang="0">
                  <a:pos x="282" y="8"/>
                </a:cxn>
                <a:cxn ang="0">
                  <a:pos x="313" y="5"/>
                </a:cxn>
                <a:cxn ang="0">
                  <a:pos x="345" y="3"/>
                </a:cxn>
                <a:cxn ang="0">
                  <a:pos x="376" y="1"/>
                </a:cxn>
                <a:cxn ang="0">
                  <a:pos x="407" y="1"/>
                </a:cxn>
                <a:cxn ang="0">
                  <a:pos x="440" y="0"/>
                </a:cxn>
                <a:cxn ang="0">
                  <a:pos x="471" y="0"/>
                </a:cxn>
                <a:cxn ang="0">
                  <a:pos x="502" y="1"/>
                </a:cxn>
                <a:cxn ang="0">
                  <a:pos x="533" y="1"/>
                </a:cxn>
              </a:cxnLst>
              <a:rect l="0" t="0" r="r" b="b"/>
              <a:pathLst>
                <a:path w="540" h="638">
                  <a:moveTo>
                    <a:pt x="533" y="1"/>
                  </a:moveTo>
                  <a:lnTo>
                    <a:pt x="539" y="143"/>
                  </a:lnTo>
                  <a:lnTo>
                    <a:pt x="540" y="294"/>
                  </a:lnTo>
                  <a:lnTo>
                    <a:pt x="539" y="449"/>
                  </a:lnTo>
                  <a:lnTo>
                    <a:pt x="534" y="604"/>
                  </a:lnTo>
                  <a:lnTo>
                    <a:pt x="503" y="612"/>
                  </a:lnTo>
                  <a:lnTo>
                    <a:pt x="472" y="619"/>
                  </a:lnTo>
                  <a:lnTo>
                    <a:pt x="441" y="624"/>
                  </a:lnTo>
                  <a:lnTo>
                    <a:pt x="410" y="629"/>
                  </a:lnTo>
                  <a:lnTo>
                    <a:pt x="378" y="633"/>
                  </a:lnTo>
                  <a:lnTo>
                    <a:pt x="346" y="636"/>
                  </a:lnTo>
                  <a:lnTo>
                    <a:pt x="315" y="638"/>
                  </a:lnTo>
                  <a:lnTo>
                    <a:pt x="284" y="638"/>
                  </a:lnTo>
                  <a:lnTo>
                    <a:pt x="252" y="638"/>
                  </a:lnTo>
                  <a:lnTo>
                    <a:pt x="221" y="637"/>
                  </a:lnTo>
                  <a:lnTo>
                    <a:pt x="188" y="635"/>
                  </a:lnTo>
                  <a:lnTo>
                    <a:pt x="157" y="631"/>
                  </a:lnTo>
                  <a:lnTo>
                    <a:pt x="126" y="628"/>
                  </a:lnTo>
                  <a:lnTo>
                    <a:pt x="95" y="622"/>
                  </a:lnTo>
                  <a:lnTo>
                    <a:pt x="64" y="615"/>
                  </a:lnTo>
                  <a:lnTo>
                    <a:pt x="33" y="608"/>
                  </a:lnTo>
                  <a:lnTo>
                    <a:pt x="16" y="530"/>
                  </a:lnTo>
                  <a:lnTo>
                    <a:pt x="5" y="455"/>
                  </a:lnTo>
                  <a:lnTo>
                    <a:pt x="0" y="385"/>
                  </a:lnTo>
                  <a:lnTo>
                    <a:pt x="0" y="318"/>
                  </a:lnTo>
                  <a:lnTo>
                    <a:pt x="3" y="253"/>
                  </a:lnTo>
                  <a:lnTo>
                    <a:pt x="10" y="190"/>
                  </a:lnTo>
                  <a:lnTo>
                    <a:pt x="20" y="128"/>
                  </a:lnTo>
                  <a:lnTo>
                    <a:pt x="33" y="66"/>
                  </a:lnTo>
                  <a:lnTo>
                    <a:pt x="64" y="54"/>
                  </a:lnTo>
                  <a:lnTo>
                    <a:pt x="94" y="44"/>
                  </a:lnTo>
                  <a:lnTo>
                    <a:pt x="125" y="36"/>
                  </a:lnTo>
                  <a:lnTo>
                    <a:pt x="156" y="28"/>
                  </a:lnTo>
                  <a:lnTo>
                    <a:pt x="187" y="22"/>
                  </a:lnTo>
                  <a:lnTo>
                    <a:pt x="218" y="16"/>
                  </a:lnTo>
                  <a:lnTo>
                    <a:pt x="251" y="12"/>
                  </a:lnTo>
                  <a:lnTo>
                    <a:pt x="282" y="8"/>
                  </a:lnTo>
                  <a:lnTo>
                    <a:pt x="313" y="5"/>
                  </a:lnTo>
                  <a:lnTo>
                    <a:pt x="345" y="3"/>
                  </a:lnTo>
                  <a:lnTo>
                    <a:pt x="376" y="1"/>
                  </a:lnTo>
                  <a:lnTo>
                    <a:pt x="407" y="1"/>
                  </a:lnTo>
                  <a:lnTo>
                    <a:pt x="440" y="0"/>
                  </a:lnTo>
                  <a:lnTo>
                    <a:pt x="471" y="0"/>
                  </a:lnTo>
                  <a:lnTo>
                    <a:pt x="502" y="1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0A77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83" name="Freeform 115"/>
            <p:cNvSpPr>
              <a:spLocks/>
            </p:cNvSpPr>
            <p:nvPr/>
          </p:nvSpPr>
          <p:spPr bwMode="auto">
            <a:xfrm>
              <a:off x="4770" y="1128"/>
              <a:ext cx="258" cy="305"/>
            </a:xfrm>
            <a:custGeom>
              <a:avLst/>
              <a:gdLst/>
              <a:ahLst/>
              <a:cxnLst>
                <a:cxn ang="0">
                  <a:pos x="505" y="3"/>
                </a:cxn>
                <a:cxn ang="0">
                  <a:pos x="512" y="137"/>
                </a:cxn>
                <a:cxn ang="0">
                  <a:pos x="515" y="280"/>
                </a:cxn>
                <a:cxn ang="0">
                  <a:pos x="513" y="425"/>
                </a:cxn>
                <a:cxn ang="0">
                  <a:pos x="507" y="570"/>
                </a:cxn>
                <a:cxn ang="0">
                  <a:pos x="478" y="578"/>
                </a:cxn>
                <a:cxn ang="0">
                  <a:pos x="448" y="586"/>
                </a:cxn>
                <a:cxn ang="0">
                  <a:pos x="419" y="593"/>
                </a:cxn>
                <a:cxn ang="0">
                  <a:pos x="390" y="599"/>
                </a:cxn>
                <a:cxn ang="0">
                  <a:pos x="360" y="603"/>
                </a:cxn>
                <a:cxn ang="0">
                  <a:pos x="330" y="607"/>
                </a:cxn>
                <a:cxn ang="0">
                  <a:pos x="302" y="609"/>
                </a:cxn>
                <a:cxn ang="0">
                  <a:pos x="272" y="610"/>
                </a:cxn>
                <a:cxn ang="0">
                  <a:pos x="242" y="610"/>
                </a:cxn>
                <a:cxn ang="0">
                  <a:pos x="213" y="609"/>
                </a:cxn>
                <a:cxn ang="0">
                  <a:pos x="183" y="606"/>
                </a:cxn>
                <a:cxn ang="0">
                  <a:pos x="153" y="602"/>
                </a:cxn>
                <a:cxn ang="0">
                  <a:pos x="124" y="598"/>
                </a:cxn>
                <a:cxn ang="0">
                  <a:pos x="95" y="591"/>
                </a:cxn>
                <a:cxn ang="0">
                  <a:pos x="65" y="584"/>
                </a:cxn>
                <a:cxn ang="0">
                  <a:pos x="37" y="575"/>
                </a:cxn>
                <a:cxn ang="0">
                  <a:pos x="18" y="500"/>
                </a:cxn>
                <a:cxn ang="0">
                  <a:pos x="7" y="431"/>
                </a:cxn>
                <a:cxn ang="0">
                  <a:pos x="1" y="364"/>
                </a:cxn>
                <a:cxn ang="0">
                  <a:pos x="0" y="300"/>
                </a:cxn>
                <a:cxn ang="0">
                  <a:pos x="3" y="241"/>
                </a:cxn>
                <a:cxn ang="0">
                  <a:pos x="11" y="181"/>
                </a:cxn>
                <a:cxn ang="0">
                  <a:pos x="22" y="122"/>
                </a:cxn>
                <a:cxn ang="0">
                  <a:pos x="37" y="64"/>
                </a:cxn>
                <a:cxn ang="0">
                  <a:pos x="65" y="52"/>
                </a:cxn>
                <a:cxn ang="0">
                  <a:pos x="94" y="41"/>
                </a:cxn>
                <a:cxn ang="0">
                  <a:pos x="123" y="32"/>
                </a:cxn>
                <a:cxn ang="0">
                  <a:pos x="152" y="24"/>
                </a:cxn>
                <a:cxn ang="0">
                  <a:pos x="182" y="17"/>
                </a:cxn>
                <a:cxn ang="0">
                  <a:pos x="211" y="13"/>
                </a:cxn>
                <a:cxn ang="0">
                  <a:pos x="240" y="8"/>
                </a:cxn>
                <a:cxn ang="0">
                  <a:pos x="269" y="4"/>
                </a:cxn>
                <a:cxn ang="0">
                  <a:pos x="299" y="2"/>
                </a:cxn>
                <a:cxn ang="0">
                  <a:pos x="329" y="1"/>
                </a:cxn>
                <a:cxn ang="0">
                  <a:pos x="358" y="1"/>
                </a:cxn>
                <a:cxn ang="0">
                  <a:pos x="388" y="0"/>
                </a:cxn>
                <a:cxn ang="0">
                  <a:pos x="418" y="1"/>
                </a:cxn>
                <a:cxn ang="0">
                  <a:pos x="447" y="1"/>
                </a:cxn>
                <a:cxn ang="0">
                  <a:pos x="477" y="2"/>
                </a:cxn>
                <a:cxn ang="0">
                  <a:pos x="505" y="3"/>
                </a:cxn>
              </a:cxnLst>
              <a:rect l="0" t="0" r="r" b="b"/>
              <a:pathLst>
                <a:path w="515" h="610">
                  <a:moveTo>
                    <a:pt x="505" y="3"/>
                  </a:moveTo>
                  <a:lnTo>
                    <a:pt x="512" y="137"/>
                  </a:lnTo>
                  <a:lnTo>
                    <a:pt x="515" y="280"/>
                  </a:lnTo>
                  <a:lnTo>
                    <a:pt x="513" y="425"/>
                  </a:lnTo>
                  <a:lnTo>
                    <a:pt x="507" y="570"/>
                  </a:lnTo>
                  <a:lnTo>
                    <a:pt x="478" y="578"/>
                  </a:lnTo>
                  <a:lnTo>
                    <a:pt x="448" y="586"/>
                  </a:lnTo>
                  <a:lnTo>
                    <a:pt x="419" y="593"/>
                  </a:lnTo>
                  <a:lnTo>
                    <a:pt x="390" y="599"/>
                  </a:lnTo>
                  <a:lnTo>
                    <a:pt x="360" y="603"/>
                  </a:lnTo>
                  <a:lnTo>
                    <a:pt x="330" y="607"/>
                  </a:lnTo>
                  <a:lnTo>
                    <a:pt x="302" y="609"/>
                  </a:lnTo>
                  <a:lnTo>
                    <a:pt x="272" y="610"/>
                  </a:lnTo>
                  <a:lnTo>
                    <a:pt x="242" y="610"/>
                  </a:lnTo>
                  <a:lnTo>
                    <a:pt x="213" y="609"/>
                  </a:lnTo>
                  <a:lnTo>
                    <a:pt x="183" y="606"/>
                  </a:lnTo>
                  <a:lnTo>
                    <a:pt x="153" y="602"/>
                  </a:lnTo>
                  <a:lnTo>
                    <a:pt x="124" y="598"/>
                  </a:lnTo>
                  <a:lnTo>
                    <a:pt x="95" y="591"/>
                  </a:lnTo>
                  <a:lnTo>
                    <a:pt x="65" y="584"/>
                  </a:lnTo>
                  <a:lnTo>
                    <a:pt x="37" y="575"/>
                  </a:lnTo>
                  <a:lnTo>
                    <a:pt x="18" y="500"/>
                  </a:lnTo>
                  <a:lnTo>
                    <a:pt x="7" y="431"/>
                  </a:lnTo>
                  <a:lnTo>
                    <a:pt x="1" y="364"/>
                  </a:lnTo>
                  <a:lnTo>
                    <a:pt x="0" y="300"/>
                  </a:lnTo>
                  <a:lnTo>
                    <a:pt x="3" y="241"/>
                  </a:lnTo>
                  <a:lnTo>
                    <a:pt x="11" y="181"/>
                  </a:lnTo>
                  <a:lnTo>
                    <a:pt x="22" y="122"/>
                  </a:lnTo>
                  <a:lnTo>
                    <a:pt x="37" y="64"/>
                  </a:lnTo>
                  <a:lnTo>
                    <a:pt x="65" y="52"/>
                  </a:lnTo>
                  <a:lnTo>
                    <a:pt x="94" y="41"/>
                  </a:lnTo>
                  <a:lnTo>
                    <a:pt x="123" y="32"/>
                  </a:lnTo>
                  <a:lnTo>
                    <a:pt x="152" y="24"/>
                  </a:lnTo>
                  <a:lnTo>
                    <a:pt x="182" y="17"/>
                  </a:lnTo>
                  <a:lnTo>
                    <a:pt x="211" y="13"/>
                  </a:lnTo>
                  <a:lnTo>
                    <a:pt x="240" y="8"/>
                  </a:lnTo>
                  <a:lnTo>
                    <a:pt x="269" y="4"/>
                  </a:lnTo>
                  <a:lnTo>
                    <a:pt x="299" y="2"/>
                  </a:lnTo>
                  <a:lnTo>
                    <a:pt x="329" y="1"/>
                  </a:lnTo>
                  <a:lnTo>
                    <a:pt x="358" y="1"/>
                  </a:lnTo>
                  <a:lnTo>
                    <a:pt x="388" y="0"/>
                  </a:lnTo>
                  <a:lnTo>
                    <a:pt x="418" y="1"/>
                  </a:lnTo>
                  <a:lnTo>
                    <a:pt x="447" y="1"/>
                  </a:lnTo>
                  <a:lnTo>
                    <a:pt x="477" y="2"/>
                  </a:lnTo>
                  <a:lnTo>
                    <a:pt x="505" y="3"/>
                  </a:lnTo>
                  <a:close/>
                </a:path>
              </a:pathLst>
            </a:custGeom>
            <a:solidFill>
              <a:srgbClr val="147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84" name="Freeform 116"/>
            <p:cNvSpPr>
              <a:spLocks/>
            </p:cNvSpPr>
            <p:nvPr/>
          </p:nvSpPr>
          <p:spPr bwMode="auto">
            <a:xfrm>
              <a:off x="4775" y="1135"/>
              <a:ext cx="245" cy="291"/>
            </a:xfrm>
            <a:custGeom>
              <a:avLst/>
              <a:gdLst/>
              <a:ahLst/>
              <a:cxnLst>
                <a:cxn ang="0">
                  <a:pos x="479" y="5"/>
                </a:cxn>
                <a:cxn ang="0">
                  <a:pos x="487" y="131"/>
                </a:cxn>
                <a:cxn ang="0">
                  <a:pos x="491" y="265"/>
                </a:cxn>
                <a:cxn ang="0">
                  <a:pos x="488" y="400"/>
                </a:cxn>
                <a:cxn ang="0">
                  <a:pos x="479" y="535"/>
                </a:cxn>
                <a:cxn ang="0">
                  <a:pos x="451" y="544"/>
                </a:cxn>
                <a:cxn ang="0">
                  <a:pos x="425" y="554"/>
                </a:cxn>
                <a:cxn ang="0">
                  <a:pos x="397" y="561"/>
                </a:cxn>
                <a:cxn ang="0">
                  <a:pos x="370" y="567"/>
                </a:cxn>
                <a:cxn ang="0">
                  <a:pos x="342" y="572"/>
                </a:cxn>
                <a:cxn ang="0">
                  <a:pos x="314" y="577"/>
                </a:cxn>
                <a:cxn ang="0">
                  <a:pos x="287" y="579"/>
                </a:cxn>
                <a:cxn ang="0">
                  <a:pos x="259" y="580"/>
                </a:cxn>
                <a:cxn ang="0">
                  <a:pos x="231" y="581"/>
                </a:cxn>
                <a:cxn ang="0">
                  <a:pos x="204" y="579"/>
                </a:cxn>
                <a:cxn ang="0">
                  <a:pos x="176" y="577"/>
                </a:cxn>
                <a:cxn ang="0">
                  <a:pos x="149" y="572"/>
                </a:cxn>
                <a:cxn ang="0">
                  <a:pos x="121" y="566"/>
                </a:cxn>
                <a:cxn ang="0">
                  <a:pos x="93" y="559"/>
                </a:cxn>
                <a:cxn ang="0">
                  <a:pos x="67" y="550"/>
                </a:cxn>
                <a:cxn ang="0">
                  <a:pos x="39" y="540"/>
                </a:cxn>
                <a:cxn ang="0">
                  <a:pos x="20" y="471"/>
                </a:cxn>
                <a:cxn ang="0">
                  <a:pos x="7" y="405"/>
                </a:cxn>
                <a:cxn ang="0">
                  <a:pos x="1" y="343"/>
                </a:cxn>
                <a:cxn ang="0">
                  <a:pos x="0" y="284"/>
                </a:cxn>
                <a:cxn ang="0">
                  <a:pos x="3" y="228"/>
                </a:cxn>
                <a:cxn ang="0">
                  <a:pos x="11" y="171"/>
                </a:cxn>
                <a:cxn ang="0">
                  <a:pos x="23" y="117"/>
                </a:cxn>
                <a:cxn ang="0">
                  <a:pos x="39" y="63"/>
                </a:cxn>
                <a:cxn ang="0">
                  <a:pos x="66" y="49"/>
                </a:cxn>
                <a:cxn ang="0">
                  <a:pos x="93" y="38"/>
                </a:cxn>
                <a:cxn ang="0">
                  <a:pos x="120" y="28"/>
                </a:cxn>
                <a:cxn ang="0">
                  <a:pos x="147" y="20"/>
                </a:cxn>
                <a:cxn ang="0">
                  <a:pos x="175" y="13"/>
                </a:cxn>
                <a:cxn ang="0">
                  <a:pos x="203" y="9"/>
                </a:cxn>
                <a:cxn ang="0">
                  <a:pos x="230" y="4"/>
                </a:cxn>
                <a:cxn ang="0">
                  <a:pos x="258" y="2"/>
                </a:cxn>
                <a:cxn ang="0">
                  <a:pos x="286" y="0"/>
                </a:cxn>
                <a:cxn ang="0">
                  <a:pos x="313" y="0"/>
                </a:cxn>
                <a:cxn ang="0">
                  <a:pos x="341" y="0"/>
                </a:cxn>
                <a:cxn ang="0">
                  <a:pos x="369" y="0"/>
                </a:cxn>
                <a:cxn ang="0">
                  <a:pos x="396" y="1"/>
                </a:cxn>
                <a:cxn ang="0">
                  <a:pos x="424" y="2"/>
                </a:cxn>
                <a:cxn ang="0">
                  <a:pos x="451" y="4"/>
                </a:cxn>
                <a:cxn ang="0">
                  <a:pos x="479" y="5"/>
                </a:cxn>
              </a:cxnLst>
              <a:rect l="0" t="0" r="r" b="b"/>
              <a:pathLst>
                <a:path w="491" h="581">
                  <a:moveTo>
                    <a:pt x="479" y="5"/>
                  </a:moveTo>
                  <a:lnTo>
                    <a:pt x="487" y="131"/>
                  </a:lnTo>
                  <a:lnTo>
                    <a:pt x="491" y="265"/>
                  </a:lnTo>
                  <a:lnTo>
                    <a:pt x="488" y="400"/>
                  </a:lnTo>
                  <a:lnTo>
                    <a:pt x="479" y="535"/>
                  </a:lnTo>
                  <a:lnTo>
                    <a:pt x="451" y="544"/>
                  </a:lnTo>
                  <a:lnTo>
                    <a:pt x="425" y="554"/>
                  </a:lnTo>
                  <a:lnTo>
                    <a:pt x="397" y="561"/>
                  </a:lnTo>
                  <a:lnTo>
                    <a:pt x="370" y="567"/>
                  </a:lnTo>
                  <a:lnTo>
                    <a:pt x="342" y="572"/>
                  </a:lnTo>
                  <a:lnTo>
                    <a:pt x="314" y="577"/>
                  </a:lnTo>
                  <a:lnTo>
                    <a:pt x="287" y="579"/>
                  </a:lnTo>
                  <a:lnTo>
                    <a:pt x="259" y="580"/>
                  </a:lnTo>
                  <a:lnTo>
                    <a:pt x="231" y="581"/>
                  </a:lnTo>
                  <a:lnTo>
                    <a:pt x="204" y="579"/>
                  </a:lnTo>
                  <a:lnTo>
                    <a:pt x="176" y="577"/>
                  </a:lnTo>
                  <a:lnTo>
                    <a:pt x="149" y="572"/>
                  </a:lnTo>
                  <a:lnTo>
                    <a:pt x="121" y="566"/>
                  </a:lnTo>
                  <a:lnTo>
                    <a:pt x="93" y="559"/>
                  </a:lnTo>
                  <a:lnTo>
                    <a:pt x="67" y="550"/>
                  </a:lnTo>
                  <a:lnTo>
                    <a:pt x="39" y="540"/>
                  </a:lnTo>
                  <a:lnTo>
                    <a:pt x="20" y="471"/>
                  </a:lnTo>
                  <a:lnTo>
                    <a:pt x="7" y="405"/>
                  </a:lnTo>
                  <a:lnTo>
                    <a:pt x="1" y="343"/>
                  </a:lnTo>
                  <a:lnTo>
                    <a:pt x="0" y="284"/>
                  </a:lnTo>
                  <a:lnTo>
                    <a:pt x="3" y="228"/>
                  </a:lnTo>
                  <a:lnTo>
                    <a:pt x="11" y="171"/>
                  </a:lnTo>
                  <a:lnTo>
                    <a:pt x="23" y="117"/>
                  </a:lnTo>
                  <a:lnTo>
                    <a:pt x="39" y="63"/>
                  </a:lnTo>
                  <a:lnTo>
                    <a:pt x="66" y="49"/>
                  </a:lnTo>
                  <a:lnTo>
                    <a:pt x="93" y="38"/>
                  </a:lnTo>
                  <a:lnTo>
                    <a:pt x="120" y="28"/>
                  </a:lnTo>
                  <a:lnTo>
                    <a:pt x="147" y="20"/>
                  </a:lnTo>
                  <a:lnTo>
                    <a:pt x="175" y="13"/>
                  </a:lnTo>
                  <a:lnTo>
                    <a:pt x="203" y="9"/>
                  </a:lnTo>
                  <a:lnTo>
                    <a:pt x="230" y="4"/>
                  </a:lnTo>
                  <a:lnTo>
                    <a:pt x="258" y="2"/>
                  </a:lnTo>
                  <a:lnTo>
                    <a:pt x="286" y="0"/>
                  </a:lnTo>
                  <a:lnTo>
                    <a:pt x="313" y="0"/>
                  </a:lnTo>
                  <a:lnTo>
                    <a:pt x="341" y="0"/>
                  </a:lnTo>
                  <a:lnTo>
                    <a:pt x="369" y="0"/>
                  </a:lnTo>
                  <a:lnTo>
                    <a:pt x="396" y="1"/>
                  </a:lnTo>
                  <a:lnTo>
                    <a:pt x="424" y="2"/>
                  </a:lnTo>
                  <a:lnTo>
                    <a:pt x="451" y="4"/>
                  </a:lnTo>
                  <a:lnTo>
                    <a:pt x="479" y="5"/>
                  </a:lnTo>
                  <a:close/>
                </a:path>
              </a:pathLst>
            </a:custGeom>
            <a:solidFill>
              <a:srgbClr val="1E7C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85" name="Freeform 117"/>
            <p:cNvSpPr>
              <a:spLocks/>
            </p:cNvSpPr>
            <p:nvPr/>
          </p:nvSpPr>
          <p:spPr bwMode="auto">
            <a:xfrm>
              <a:off x="4779" y="1141"/>
              <a:ext cx="234" cy="277"/>
            </a:xfrm>
            <a:custGeom>
              <a:avLst/>
              <a:gdLst/>
              <a:ahLst/>
              <a:cxnLst>
                <a:cxn ang="0">
                  <a:pos x="453" y="11"/>
                </a:cxn>
                <a:cxn ang="0">
                  <a:pos x="464" y="128"/>
                </a:cxn>
                <a:cxn ang="0">
                  <a:pos x="468" y="251"/>
                </a:cxn>
                <a:cxn ang="0">
                  <a:pos x="464" y="377"/>
                </a:cxn>
                <a:cxn ang="0">
                  <a:pos x="453" y="502"/>
                </a:cxn>
                <a:cxn ang="0">
                  <a:pos x="427" y="513"/>
                </a:cxn>
                <a:cxn ang="0">
                  <a:pos x="402" y="522"/>
                </a:cxn>
                <a:cxn ang="0">
                  <a:pos x="377" y="531"/>
                </a:cxn>
                <a:cxn ang="0">
                  <a:pos x="351" y="538"/>
                </a:cxn>
                <a:cxn ang="0">
                  <a:pos x="326" y="544"/>
                </a:cxn>
                <a:cxn ang="0">
                  <a:pos x="301" y="549"/>
                </a:cxn>
                <a:cxn ang="0">
                  <a:pos x="274" y="552"/>
                </a:cxn>
                <a:cxn ang="0">
                  <a:pos x="249" y="553"/>
                </a:cxn>
                <a:cxn ang="0">
                  <a:pos x="223" y="554"/>
                </a:cxn>
                <a:cxn ang="0">
                  <a:pos x="197" y="552"/>
                </a:cxn>
                <a:cxn ang="0">
                  <a:pos x="172" y="550"/>
                </a:cxn>
                <a:cxn ang="0">
                  <a:pos x="146" y="545"/>
                </a:cxn>
                <a:cxn ang="0">
                  <a:pos x="120" y="538"/>
                </a:cxn>
                <a:cxn ang="0">
                  <a:pos x="94" y="530"/>
                </a:cxn>
                <a:cxn ang="0">
                  <a:pos x="69" y="520"/>
                </a:cxn>
                <a:cxn ang="0">
                  <a:pos x="44" y="507"/>
                </a:cxn>
                <a:cxn ang="0">
                  <a:pos x="23" y="443"/>
                </a:cxn>
                <a:cxn ang="0">
                  <a:pos x="9" y="382"/>
                </a:cxn>
                <a:cxn ang="0">
                  <a:pos x="2" y="324"/>
                </a:cxn>
                <a:cxn ang="0">
                  <a:pos x="0" y="270"/>
                </a:cxn>
                <a:cxn ang="0">
                  <a:pos x="3" y="217"/>
                </a:cxn>
                <a:cxn ang="0">
                  <a:pos x="13" y="165"/>
                </a:cxn>
                <a:cxn ang="0">
                  <a:pos x="27" y="114"/>
                </a:cxn>
                <a:cxn ang="0">
                  <a:pos x="44" y="64"/>
                </a:cxn>
                <a:cxn ang="0">
                  <a:pos x="69" y="49"/>
                </a:cxn>
                <a:cxn ang="0">
                  <a:pos x="93" y="37"/>
                </a:cxn>
                <a:cxn ang="0">
                  <a:pos x="119" y="27"/>
                </a:cxn>
                <a:cxn ang="0">
                  <a:pos x="144" y="19"/>
                </a:cxn>
                <a:cxn ang="0">
                  <a:pos x="170" y="12"/>
                </a:cxn>
                <a:cxn ang="0">
                  <a:pos x="196" y="7"/>
                </a:cxn>
                <a:cxn ang="0">
                  <a:pos x="221" y="4"/>
                </a:cxn>
                <a:cxn ang="0">
                  <a:pos x="247" y="1"/>
                </a:cxn>
                <a:cxn ang="0">
                  <a:pos x="273" y="0"/>
                </a:cxn>
                <a:cxn ang="0">
                  <a:pos x="298" y="0"/>
                </a:cxn>
                <a:cxn ang="0">
                  <a:pos x="325" y="0"/>
                </a:cxn>
                <a:cxn ang="0">
                  <a:pos x="350" y="1"/>
                </a:cxn>
                <a:cxn ang="0">
                  <a:pos x="376" y="4"/>
                </a:cxn>
                <a:cxn ang="0">
                  <a:pos x="402" y="6"/>
                </a:cxn>
                <a:cxn ang="0">
                  <a:pos x="427" y="8"/>
                </a:cxn>
                <a:cxn ang="0">
                  <a:pos x="453" y="11"/>
                </a:cxn>
              </a:cxnLst>
              <a:rect l="0" t="0" r="r" b="b"/>
              <a:pathLst>
                <a:path w="468" h="554">
                  <a:moveTo>
                    <a:pt x="453" y="11"/>
                  </a:moveTo>
                  <a:lnTo>
                    <a:pt x="464" y="128"/>
                  </a:lnTo>
                  <a:lnTo>
                    <a:pt x="468" y="251"/>
                  </a:lnTo>
                  <a:lnTo>
                    <a:pt x="464" y="377"/>
                  </a:lnTo>
                  <a:lnTo>
                    <a:pt x="453" y="502"/>
                  </a:lnTo>
                  <a:lnTo>
                    <a:pt x="427" y="513"/>
                  </a:lnTo>
                  <a:lnTo>
                    <a:pt x="402" y="522"/>
                  </a:lnTo>
                  <a:lnTo>
                    <a:pt x="377" y="531"/>
                  </a:lnTo>
                  <a:lnTo>
                    <a:pt x="351" y="538"/>
                  </a:lnTo>
                  <a:lnTo>
                    <a:pt x="326" y="544"/>
                  </a:lnTo>
                  <a:lnTo>
                    <a:pt x="301" y="549"/>
                  </a:lnTo>
                  <a:lnTo>
                    <a:pt x="274" y="552"/>
                  </a:lnTo>
                  <a:lnTo>
                    <a:pt x="249" y="553"/>
                  </a:lnTo>
                  <a:lnTo>
                    <a:pt x="223" y="554"/>
                  </a:lnTo>
                  <a:lnTo>
                    <a:pt x="197" y="552"/>
                  </a:lnTo>
                  <a:lnTo>
                    <a:pt x="172" y="550"/>
                  </a:lnTo>
                  <a:lnTo>
                    <a:pt x="146" y="545"/>
                  </a:lnTo>
                  <a:lnTo>
                    <a:pt x="120" y="538"/>
                  </a:lnTo>
                  <a:lnTo>
                    <a:pt x="94" y="530"/>
                  </a:lnTo>
                  <a:lnTo>
                    <a:pt x="69" y="520"/>
                  </a:lnTo>
                  <a:lnTo>
                    <a:pt x="44" y="507"/>
                  </a:lnTo>
                  <a:lnTo>
                    <a:pt x="23" y="443"/>
                  </a:lnTo>
                  <a:lnTo>
                    <a:pt x="9" y="382"/>
                  </a:lnTo>
                  <a:lnTo>
                    <a:pt x="2" y="324"/>
                  </a:lnTo>
                  <a:lnTo>
                    <a:pt x="0" y="270"/>
                  </a:lnTo>
                  <a:lnTo>
                    <a:pt x="3" y="217"/>
                  </a:lnTo>
                  <a:lnTo>
                    <a:pt x="13" y="165"/>
                  </a:lnTo>
                  <a:lnTo>
                    <a:pt x="27" y="114"/>
                  </a:lnTo>
                  <a:lnTo>
                    <a:pt x="44" y="64"/>
                  </a:lnTo>
                  <a:lnTo>
                    <a:pt x="69" y="49"/>
                  </a:lnTo>
                  <a:lnTo>
                    <a:pt x="93" y="37"/>
                  </a:lnTo>
                  <a:lnTo>
                    <a:pt x="119" y="27"/>
                  </a:lnTo>
                  <a:lnTo>
                    <a:pt x="144" y="19"/>
                  </a:lnTo>
                  <a:lnTo>
                    <a:pt x="170" y="12"/>
                  </a:lnTo>
                  <a:lnTo>
                    <a:pt x="196" y="7"/>
                  </a:lnTo>
                  <a:lnTo>
                    <a:pt x="221" y="4"/>
                  </a:lnTo>
                  <a:lnTo>
                    <a:pt x="247" y="1"/>
                  </a:lnTo>
                  <a:lnTo>
                    <a:pt x="273" y="0"/>
                  </a:lnTo>
                  <a:lnTo>
                    <a:pt x="298" y="0"/>
                  </a:lnTo>
                  <a:lnTo>
                    <a:pt x="325" y="0"/>
                  </a:lnTo>
                  <a:lnTo>
                    <a:pt x="350" y="1"/>
                  </a:lnTo>
                  <a:lnTo>
                    <a:pt x="376" y="4"/>
                  </a:lnTo>
                  <a:lnTo>
                    <a:pt x="402" y="6"/>
                  </a:lnTo>
                  <a:lnTo>
                    <a:pt x="427" y="8"/>
                  </a:lnTo>
                  <a:lnTo>
                    <a:pt x="453" y="11"/>
                  </a:lnTo>
                  <a:close/>
                </a:path>
              </a:pathLst>
            </a:custGeom>
            <a:solidFill>
              <a:srgbClr val="287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86" name="Freeform 118"/>
            <p:cNvSpPr>
              <a:spLocks/>
            </p:cNvSpPr>
            <p:nvPr/>
          </p:nvSpPr>
          <p:spPr bwMode="auto">
            <a:xfrm>
              <a:off x="4784" y="1146"/>
              <a:ext cx="221" cy="264"/>
            </a:xfrm>
            <a:custGeom>
              <a:avLst/>
              <a:gdLst/>
              <a:ahLst/>
              <a:cxnLst>
                <a:cxn ang="0">
                  <a:pos x="425" y="16"/>
                </a:cxn>
                <a:cxn ang="0">
                  <a:pos x="439" y="126"/>
                </a:cxn>
                <a:cxn ang="0">
                  <a:pos x="444" y="240"/>
                </a:cxn>
                <a:cxn ang="0">
                  <a:pos x="439" y="357"/>
                </a:cxn>
                <a:cxn ang="0">
                  <a:pos x="425" y="472"/>
                </a:cxn>
                <a:cxn ang="0">
                  <a:pos x="402" y="483"/>
                </a:cxn>
                <a:cxn ang="0">
                  <a:pos x="379" y="494"/>
                </a:cxn>
                <a:cxn ang="0">
                  <a:pos x="355" y="502"/>
                </a:cxn>
                <a:cxn ang="0">
                  <a:pos x="332" y="510"/>
                </a:cxn>
                <a:cxn ang="0">
                  <a:pos x="308" y="517"/>
                </a:cxn>
                <a:cxn ang="0">
                  <a:pos x="285" y="521"/>
                </a:cxn>
                <a:cxn ang="0">
                  <a:pos x="261" y="525"/>
                </a:cxn>
                <a:cxn ang="0">
                  <a:pos x="236" y="527"/>
                </a:cxn>
                <a:cxn ang="0">
                  <a:pos x="213" y="527"/>
                </a:cxn>
                <a:cxn ang="0">
                  <a:pos x="189" y="526"/>
                </a:cxn>
                <a:cxn ang="0">
                  <a:pos x="165" y="523"/>
                </a:cxn>
                <a:cxn ang="0">
                  <a:pos x="141" y="518"/>
                </a:cxn>
                <a:cxn ang="0">
                  <a:pos x="118" y="510"/>
                </a:cxn>
                <a:cxn ang="0">
                  <a:pos x="94" y="501"/>
                </a:cxn>
                <a:cxn ang="0">
                  <a:pos x="69" y="489"/>
                </a:cxn>
                <a:cxn ang="0">
                  <a:pos x="46" y="475"/>
                </a:cxn>
                <a:cxn ang="0">
                  <a:pos x="24" y="415"/>
                </a:cxn>
                <a:cxn ang="0">
                  <a:pos x="11" y="359"/>
                </a:cxn>
                <a:cxn ang="0">
                  <a:pos x="3" y="306"/>
                </a:cxn>
                <a:cxn ang="0">
                  <a:pos x="0" y="255"/>
                </a:cxn>
                <a:cxn ang="0">
                  <a:pos x="5" y="206"/>
                </a:cxn>
                <a:cxn ang="0">
                  <a:pos x="14" y="159"/>
                </a:cxn>
                <a:cxn ang="0">
                  <a:pos x="28" y="111"/>
                </a:cxn>
                <a:cxn ang="0">
                  <a:pos x="46" y="64"/>
                </a:cxn>
                <a:cxn ang="0">
                  <a:pos x="69" y="49"/>
                </a:cxn>
                <a:cxn ang="0">
                  <a:pos x="92" y="37"/>
                </a:cxn>
                <a:cxn ang="0">
                  <a:pos x="117" y="25"/>
                </a:cxn>
                <a:cxn ang="0">
                  <a:pos x="140" y="17"/>
                </a:cxn>
                <a:cxn ang="0">
                  <a:pos x="164" y="10"/>
                </a:cxn>
                <a:cxn ang="0">
                  <a:pos x="187" y="5"/>
                </a:cxn>
                <a:cxn ang="0">
                  <a:pos x="211" y="2"/>
                </a:cxn>
                <a:cxn ang="0">
                  <a:pos x="235" y="1"/>
                </a:cxn>
                <a:cxn ang="0">
                  <a:pos x="258" y="0"/>
                </a:cxn>
                <a:cxn ang="0">
                  <a:pos x="282" y="1"/>
                </a:cxn>
                <a:cxn ang="0">
                  <a:pos x="307" y="2"/>
                </a:cxn>
                <a:cxn ang="0">
                  <a:pos x="331" y="4"/>
                </a:cxn>
                <a:cxn ang="0">
                  <a:pos x="354" y="7"/>
                </a:cxn>
                <a:cxn ang="0">
                  <a:pos x="378" y="10"/>
                </a:cxn>
                <a:cxn ang="0">
                  <a:pos x="402" y="12"/>
                </a:cxn>
                <a:cxn ang="0">
                  <a:pos x="425" y="16"/>
                </a:cxn>
              </a:cxnLst>
              <a:rect l="0" t="0" r="r" b="b"/>
              <a:pathLst>
                <a:path w="444" h="527">
                  <a:moveTo>
                    <a:pt x="425" y="16"/>
                  </a:moveTo>
                  <a:lnTo>
                    <a:pt x="439" y="126"/>
                  </a:lnTo>
                  <a:lnTo>
                    <a:pt x="444" y="240"/>
                  </a:lnTo>
                  <a:lnTo>
                    <a:pt x="439" y="357"/>
                  </a:lnTo>
                  <a:lnTo>
                    <a:pt x="425" y="472"/>
                  </a:lnTo>
                  <a:lnTo>
                    <a:pt x="402" y="483"/>
                  </a:lnTo>
                  <a:lnTo>
                    <a:pt x="379" y="494"/>
                  </a:lnTo>
                  <a:lnTo>
                    <a:pt x="355" y="502"/>
                  </a:lnTo>
                  <a:lnTo>
                    <a:pt x="332" y="510"/>
                  </a:lnTo>
                  <a:lnTo>
                    <a:pt x="308" y="517"/>
                  </a:lnTo>
                  <a:lnTo>
                    <a:pt x="285" y="521"/>
                  </a:lnTo>
                  <a:lnTo>
                    <a:pt x="261" y="525"/>
                  </a:lnTo>
                  <a:lnTo>
                    <a:pt x="236" y="527"/>
                  </a:lnTo>
                  <a:lnTo>
                    <a:pt x="213" y="527"/>
                  </a:lnTo>
                  <a:lnTo>
                    <a:pt x="189" y="526"/>
                  </a:lnTo>
                  <a:lnTo>
                    <a:pt x="165" y="523"/>
                  </a:lnTo>
                  <a:lnTo>
                    <a:pt x="141" y="518"/>
                  </a:lnTo>
                  <a:lnTo>
                    <a:pt x="118" y="510"/>
                  </a:lnTo>
                  <a:lnTo>
                    <a:pt x="94" y="501"/>
                  </a:lnTo>
                  <a:lnTo>
                    <a:pt x="69" y="489"/>
                  </a:lnTo>
                  <a:lnTo>
                    <a:pt x="46" y="475"/>
                  </a:lnTo>
                  <a:lnTo>
                    <a:pt x="24" y="415"/>
                  </a:lnTo>
                  <a:lnTo>
                    <a:pt x="11" y="359"/>
                  </a:lnTo>
                  <a:lnTo>
                    <a:pt x="3" y="306"/>
                  </a:lnTo>
                  <a:lnTo>
                    <a:pt x="0" y="255"/>
                  </a:lnTo>
                  <a:lnTo>
                    <a:pt x="5" y="206"/>
                  </a:lnTo>
                  <a:lnTo>
                    <a:pt x="14" y="159"/>
                  </a:lnTo>
                  <a:lnTo>
                    <a:pt x="28" y="111"/>
                  </a:lnTo>
                  <a:lnTo>
                    <a:pt x="46" y="64"/>
                  </a:lnTo>
                  <a:lnTo>
                    <a:pt x="69" y="49"/>
                  </a:lnTo>
                  <a:lnTo>
                    <a:pt x="92" y="37"/>
                  </a:lnTo>
                  <a:lnTo>
                    <a:pt x="117" y="25"/>
                  </a:lnTo>
                  <a:lnTo>
                    <a:pt x="140" y="17"/>
                  </a:lnTo>
                  <a:lnTo>
                    <a:pt x="164" y="10"/>
                  </a:lnTo>
                  <a:lnTo>
                    <a:pt x="187" y="5"/>
                  </a:lnTo>
                  <a:lnTo>
                    <a:pt x="211" y="2"/>
                  </a:lnTo>
                  <a:lnTo>
                    <a:pt x="235" y="1"/>
                  </a:lnTo>
                  <a:lnTo>
                    <a:pt x="258" y="0"/>
                  </a:lnTo>
                  <a:lnTo>
                    <a:pt x="282" y="1"/>
                  </a:lnTo>
                  <a:lnTo>
                    <a:pt x="307" y="2"/>
                  </a:lnTo>
                  <a:lnTo>
                    <a:pt x="331" y="4"/>
                  </a:lnTo>
                  <a:lnTo>
                    <a:pt x="354" y="7"/>
                  </a:lnTo>
                  <a:lnTo>
                    <a:pt x="378" y="10"/>
                  </a:lnTo>
                  <a:lnTo>
                    <a:pt x="402" y="12"/>
                  </a:lnTo>
                  <a:lnTo>
                    <a:pt x="425" y="16"/>
                  </a:lnTo>
                  <a:close/>
                </a:path>
              </a:pathLst>
            </a:custGeom>
            <a:solidFill>
              <a:srgbClr val="358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87" name="Freeform 119"/>
            <p:cNvSpPr>
              <a:spLocks/>
            </p:cNvSpPr>
            <p:nvPr/>
          </p:nvSpPr>
          <p:spPr bwMode="auto">
            <a:xfrm>
              <a:off x="4788" y="1152"/>
              <a:ext cx="209" cy="251"/>
            </a:xfrm>
            <a:custGeom>
              <a:avLst/>
              <a:gdLst/>
              <a:ahLst/>
              <a:cxnLst>
                <a:cxn ang="0">
                  <a:pos x="398" y="21"/>
                </a:cxn>
                <a:cxn ang="0">
                  <a:pos x="413" y="123"/>
                </a:cxn>
                <a:cxn ang="0">
                  <a:pos x="419" y="228"/>
                </a:cxn>
                <a:cxn ang="0">
                  <a:pos x="414" y="334"/>
                </a:cxn>
                <a:cxn ang="0">
                  <a:pos x="398" y="440"/>
                </a:cxn>
                <a:cxn ang="0">
                  <a:pos x="376" y="453"/>
                </a:cxn>
                <a:cxn ang="0">
                  <a:pos x="355" y="463"/>
                </a:cxn>
                <a:cxn ang="0">
                  <a:pos x="333" y="474"/>
                </a:cxn>
                <a:cxn ang="0">
                  <a:pos x="311" y="482"/>
                </a:cxn>
                <a:cxn ang="0">
                  <a:pos x="290" y="490"/>
                </a:cxn>
                <a:cxn ang="0">
                  <a:pos x="268" y="495"/>
                </a:cxn>
                <a:cxn ang="0">
                  <a:pos x="246" y="499"/>
                </a:cxn>
                <a:cxn ang="0">
                  <a:pos x="224" y="501"/>
                </a:cxn>
                <a:cxn ang="0">
                  <a:pos x="202" y="502"/>
                </a:cxn>
                <a:cxn ang="0">
                  <a:pos x="180" y="500"/>
                </a:cxn>
                <a:cxn ang="0">
                  <a:pos x="158" y="497"/>
                </a:cxn>
                <a:cxn ang="0">
                  <a:pos x="136" y="491"/>
                </a:cxn>
                <a:cxn ang="0">
                  <a:pos x="116" y="483"/>
                </a:cxn>
                <a:cxn ang="0">
                  <a:pos x="94" y="472"/>
                </a:cxn>
                <a:cxn ang="0">
                  <a:pos x="72" y="460"/>
                </a:cxn>
                <a:cxn ang="0">
                  <a:pos x="50" y="444"/>
                </a:cxn>
                <a:cxn ang="0">
                  <a:pos x="27" y="388"/>
                </a:cxn>
                <a:cxn ang="0">
                  <a:pos x="11" y="338"/>
                </a:cxn>
                <a:cxn ang="0">
                  <a:pos x="3" y="288"/>
                </a:cxn>
                <a:cxn ang="0">
                  <a:pos x="0" y="241"/>
                </a:cxn>
                <a:cxn ang="0">
                  <a:pos x="4" y="196"/>
                </a:cxn>
                <a:cxn ang="0">
                  <a:pos x="14" y="152"/>
                </a:cxn>
                <a:cxn ang="0">
                  <a:pos x="29" y="108"/>
                </a:cxn>
                <a:cxn ang="0">
                  <a:pos x="50" y="66"/>
                </a:cxn>
                <a:cxn ang="0">
                  <a:pos x="71" y="50"/>
                </a:cxn>
                <a:cxn ang="0">
                  <a:pos x="93" y="36"/>
                </a:cxn>
                <a:cxn ang="0">
                  <a:pos x="114" y="24"/>
                </a:cxn>
                <a:cxn ang="0">
                  <a:pos x="135" y="16"/>
                </a:cxn>
                <a:cxn ang="0">
                  <a:pos x="157" y="9"/>
                </a:cxn>
                <a:cxn ang="0">
                  <a:pos x="179" y="5"/>
                </a:cxn>
                <a:cxn ang="0">
                  <a:pos x="201" y="3"/>
                </a:cxn>
                <a:cxn ang="0">
                  <a:pos x="223" y="0"/>
                </a:cxn>
                <a:cxn ang="0">
                  <a:pos x="245" y="0"/>
                </a:cxn>
                <a:cxn ang="0">
                  <a:pos x="267" y="1"/>
                </a:cxn>
                <a:cxn ang="0">
                  <a:pos x="288" y="4"/>
                </a:cxn>
                <a:cxn ang="0">
                  <a:pos x="310" y="6"/>
                </a:cxn>
                <a:cxn ang="0">
                  <a:pos x="332" y="9"/>
                </a:cxn>
                <a:cxn ang="0">
                  <a:pos x="354" y="13"/>
                </a:cxn>
                <a:cxn ang="0">
                  <a:pos x="376" y="18"/>
                </a:cxn>
                <a:cxn ang="0">
                  <a:pos x="398" y="21"/>
                </a:cxn>
              </a:cxnLst>
              <a:rect l="0" t="0" r="r" b="b"/>
              <a:pathLst>
                <a:path w="419" h="502">
                  <a:moveTo>
                    <a:pt x="398" y="21"/>
                  </a:moveTo>
                  <a:lnTo>
                    <a:pt x="413" y="123"/>
                  </a:lnTo>
                  <a:lnTo>
                    <a:pt x="419" y="228"/>
                  </a:lnTo>
                  <a:lnTo>
                    <a:pt x="414" y="334"/>
                  </a:lnTo>
                  <a:lnTo>
                    <a:pt x="398" y="440"/>
                  </a:lnTo>
                  <a:lnTo>
                    <a:pt x="376" y="453"/>
                  </a:lnTo>
                  <a:lnTo>
                    <a:pt x="355" y="463"/>
                  </a:lnTo>
                  <a:lnTo>
                    <a:pt x="333" y="474"/>
                  </a:lnTo>
                  <a:lnTo>
                    <a:pt x="311" y="482"/>
                  </a:lnTo>
                  <a:lnTo>
                    <a:pt x="290" y="490"/>
                  </a:lnTo>
                  <a:lnTo>
                    <a:pt x="268" y="495"/>
                  </a:lnTo>
                  <a:lnTo>
                    <a:pt x="246" y="499"/>
                  </a:lnTo>
                  <a:lnTo>
                    <a:pt x="224" y="501"/>
                  </a:lnTo>
                  <a:lnTo>
                    <a:pt x="202" y="502"/>
                  </a:lnTo>
                  <a:lnTo>
                    <a:pt x="180" y="500"/>
                  </a:lnTo>
                  <a:lnTo>
                    <a:pt x="158" y="497"/>
                  </a:lnTo>
                  <a:lnTo>
                    <a:pt x="136" y="491"/>
                  </a:lnTo>
                  <a:lnTo>
                    <a:pt x="116" y="483"/>
                  </a:lnTo>
                  <a:lnTo>
                    <a:pt x="94" y="472"/>
                  </a:lnTo>
                  <a:lnTo>
                    <a:pt x="72" y="460"/>
                  </a:lnTo>
                  <a:lnTo>
                    <a:pt x="50" y="444"/>
                  </a:lnTo>
                  <a:lnTo>
                    <a:pt x="27" y="388"/>
                  </a:lnTo>
                  <a:lnTo>
                    <a:pt x="11" y="338"/>
                  </a:lnTo>
                  <a:lnTo>
                    <a:pt x="3" y="288"/>
                  </a:lnTo>
                  <a:lnTo>
                    <a:pt x="0" y="241"/>
                  </a:lnTo>
                  <a:lnTo>
                    <a:pt x="4" y="196"/>
                  </a:lnTo>
                  <a:lnTo>
                    <a:pt x="14" y="152"/>
                  </a:lnTo>
                  <a:lnTo>
                    <a:pt x="29" y="108"/>
                  </a:lnTo>
                  <a:lnTo>
                    <a:pt x="50" y="66"/>
                  </a:lnTo>
                  <a:lnTo>
                    <a:pt x="71" y="50"/>
                  </a:lnTo>
                  <a:lnTo>
                    <a:pt x="93" y="36"/>
                  </a:lnTo>
                  <a:lnTo>
                    <a:pt x="114" y="24"/>
                  </a:lnTo>
                  <a:lnTo>
                    <a:pt x="135" y="16"/>
                  </a:lnTo>
                  <a:lnTo>
                    <a:pt x="157" y="9"/>
                  </a:lnTo>
                  <a:lnTo>
                    <a:pt x="179" y="5"/>
                  </a:lnTo>
                  <a:lnTo>
                    <a:pt x="201" y="3"/>
                  </a:lnTo>
                  <a:lnTo>
                    <a:pt x="223" y="0"/>
                  </a:lnTo>
                  <a:lnTo>
                    <a:pt x="245" y="0"/>
                  </a:lnTo>
                  <a:lnTo>
                    <a:pt x="267" y="1"/>
                  </a:lnTo>
                  <a:lnTo>
                    <a:pt x="288" y="4"/>
                  </a:lnTo>
                  <a:lnTo>
                    <a:pt x="310" y="6"/>
                  </a:lnTo>
                  <a:lnTo>
                    <a:pt x="332" y="9"/>
                  </a:lnTo>
                  <a:lnTo>
                    <a:pt x="354" y="13"/>
                  </a:lnTo>
                  <a:lnTo>
                    <a:pt x="376" y="18"/>
                  </a:lnTo>
                  <a:lnTo>
                    <a:pt x="398" y="21"/>
                  </a:lnTo>
                  <a:close/>
                </a:path>
              </a:pathLst>
            </a:custGeom>
            <a:solidFill>
              <a:srgbClr val="3F84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88" name="Freeform 120"/>
            <p:cNvSpPr>
              <a:spLocks/>
            </p:cNvSpPr>
            <p:nvPr/>
          </p:nvSpPr>
          <p:spPr bwMode="auto">
            <a:xfrm>
              <a:off x="4793" y="1158"/>
              <a:ext cx="197" cy="237"/>
            </a:xfrm>
            <a:custGeom>
              <a:avLst/>
              <a:gdLst/>
              <a:ahLst/>
              <a:cxnLst>
                <a:cxn ang="0">
                  <a:pos x="369" y="25"/>
                </a:cxn>
                <a:cxn ang="0">
                  <a:pos x="380" y="72"/>
                </a:cxn>
                <a:cxn ang="0">
                  <a:pos x="388" y="120"/>
                </a:cxn>
                <a:cxn ang="0">
                  <a:pos x="392" y="168"/>
                </a:cxn>
                <a:cxn ang="0">
                  <a:pos x="394" y="215"/>
                </a:cxn>
                <a:cxn ang="0">
                  <a:pos x="392" y="263"/>
                </a:cxn>
                <a:cxn ang="0">
                  <a:pos x="388" y="312"/>
                </a:cxn>
                <a:cxn ang="0">
                  <a:pos x="381" y="360"/>
                </a:cxn>
                <a:cxn ang="0">
                  <a:pos x="369" y="409"/>
                </a:cxn>
                <a:cxn ang="0">
                  <a:pos x="350" y="421"/>
                </a:cxn>
                <a:cxn ang="0">
                  <a:pos x="330" y="433"/>
                </a:cxn>
                <a:cxn ang="0">
                  <a:pos x="311" y="444"/>
                </a:cxn>
                <a:cxn ang="0">
                  <a:pos x="291" y="454"/>
                </a:cxn>
                <a:cxn ang="0">
                  <a:pos x="272" y="460"/>
                </a:cxn>
                <a:cxn ang="0">
                  <a:pos x="251" y="467"/>
                </a:cxn>
                <a:cxn ang="0">
                  <a:pos x="231" y="472"/>
                </a:cxn>
                <a:cxn ang="0">
                  <a:pos x="212" y="474"/>
                </a:cxn>
                <a:cxn ang="0">
                  <a:pos x="192" y="474"/>
                </a:cxn>
                <a:cxn ang="0">
                  <a:pos x="171" y="473"/>
                </a:cxn>
                <a:cxn ang="0">
                  <a:pos x="152" y="470"/>
                </a:cxn>
                <a:cxn ang="0">
                  <a:pos x="132" y="463"/>
                </a:cxn>
                <a:cxn ang="0">
                  <a:pos x="111" y="454"/>
                </a:cxn>
                <a:cxn ang="0">
                  <a:pos x="92" y="442"/>
                </a:cxn>
                <a:cxn ang="0">
                  <a:pos x="72" y="428"/>
                </a:cxn>
                <a:cxn ang="0">
                  <a:pos x="53" y="411"/>
                </a:cxn>
                <a:cxn ang="0">
                  <a:pos x="28" y="360"/>
                </a:cxn>
                <a:cxn ang="0">
                  <a:pos x="11" y="313"/>
                </a:cxn>
                <a:cxn ang="0">
                  <a:pos x="2" y="269"/>
                </a:cxn>
                <a:cxn ang="0">
                  <a:pos x="0" y="227"/>
                </a:cxn>
                <a:cxn ang="0">
                  <a:pos x="4" y="185"/>
                </a:cxn>
                <a:cxn ang="0">
                  <a:pos x="15" y="145"/>
                </a:cxn>
                <a:cxn ang="0">
                  <a:pos x="31" y="106"/>
                </a:cxn>
                <a:cxn ang="0">
                  <a:pos x="53" y="67"/>
                </a:cxn>
                <a:cxn ang="0">
                  <a:pos x="72" y="49"/>
                </a:cxn>
                <a:cxn ang="0">
                  <a:pos x="92" y="35"/>
                </a:cxn>
                <a:cxn ang="0">
                  <a:pos x="111" y="24"/>
                </a:cxn>
                <a:cxn ang="0">
                  <a:pos x="131" y="15"/>
                </a:cxn>
                <a:cxn ang="0">
                  <a:pos x="151" y="8"/>
                </a:cxn>
                <a:cxn ang="0">
                  <a:pos x="170" y="3"/>
                </a:cxn>
                <a:cxn ang="0">
                  <a:pos x="190" y="1"/>
                </a:cxn>
                <a:cxn ang="0">
                  <a:pos x="210" y="0"/>
                </a:cxn>
                <a:cxn ang="0">
                  <a:pos x="230" y="1"/>
                </a:cxn>
                <a:cxn ang="0">
                  <a:pos x="250" y="2"/>
                </a:cxn>
                <a:cxn ang="0">
                  <a:pos x="270" y="4"/>
                </a:cxn>
                <a:cxn ang="0">
                  <a:pos x="290" y="8"/>
                </a:cxn>
                <a:cxn ang="0">
                  <a:pos x="310" y="12"/>
                </a:cxn>
                <a:cxn ang="0">
                  <a:pos x="330" y="17"/>
                </a:cxn>
                <a:cxn ang="0">
                  <a:pos x="350" y="20"/>
                </a:cxn>
                <a:cxn ang="0">
                  <a:pos x="369" y="25"/>
                </a:cxn>
              </a:cxnLst>
              <a:rect l="0" t="0" r="r" b="b"/>
              <a:pathLst>
                <a:path w="394" h="474">
                  <a:moveTo>
                    <a:pt x="369" y="25"/>
                  </a:moveTo>
                  <a:lnTo>
                    <a:pt x="380" y="72"/>
                  </a:lnTo>
                  <a:lnTo>
                    <a:pt x="388" y="120"/>
                  </a:lnTo>
                  <a:lnTo>
                    <a:pt x="392" y="168"/>
                  </a:lnTo>
                  <a:lnTo>
                    <a:pt x="394" y="215"/>
                  </a:lnTo>
                  <a:lnTo>
                    <a:pt x="392" y="263"/>
                  </a:lnTo>
                  <a:lnTo>
                    <a:pt x="388" y="312"/>
                  </a:lnTo>
                  <a:lnTo>
                    <a:pt x="381" y="360"/>
                  </a:lnTo>
                  <a:lnTo>
                    <a:pt x="369" y="409"/>
                  </a:lnTo>
                  <a:lnTo>
                    <a:pt x="350" y="421"/>
                  </a:lnTo>
                  <a:lnTo>
                    <a:pt x="330" y="433"/>
                  </a:lnTo>
                  <a:lnTo>
                    <a:pt x="311" y="444"/>
                  </a:lnTo>
                  <a:lnTo>
                    <a:pt x="291" y="454"/>
                  </a:lnTo>
                  <a:lnTo>
                    <a:pt x="272" y="460"/>
                  </a:lnTo>
                  <a:lnTo>
                    <a:pt x="251" y="467"/>
                  </a:lnTo>
                  <a:lnTo>
                    <a:pt x="231" y="472"/>
                  </a:lnTo>
                  <a:lnTo>
                    <a:pt x="212" y="474"/>
                  </a:lnTo>
                  <a:lnTo>
                    <a:pt x="192" y="474"/>
                  </a:lnTo>
                  <a:lnTo>
                    <a:pt x="171" y="473"/>
                  </a:lnTo>
                  <a:lnTo>
                    <a:pt x="152" y="470"/>
                  </a:lnTo>
                  <a:lnTo>
                    <a:pt x="132" y="463"/>
                  </a:lnTo>
                  <a:lnTo>
                    <a:pt x="111" y="454"/>
                  </a:lnTo>
                  <a:lnTo>
                    <a:pt x="92" y="442"/>
                  </a:lnTo>
                  <a:lnTo>
                    <a:pt x="72" y="428"/>
                  </a:lnTo>
                  <a:lnTo>
                    <a:pt x="53" y="411"/>
                  </a:lnTo>
                  <a:lnTo>
                    <a:pt x="28" y="360"/>
                  </a:lnTo>
                  <a:lnTo>
                    <a:pt x="11" y="313"/>
                  </a:lnTo>
                  <a:lnTo>
                    <a:pt x="2" y="269"/>
                  </a:lnTo>
                  <a:lnTo>
                    <a:pt x="0" y="227"/>
                  </a:lnTo>
                  <a:lnTo>
                    <a:pt x="4" y="185"/>
                  </a:lnTo>
                  <a:lnTo>
                    <a:pt x="15" y="145"/>
                  </a:lnTo>
                  <a:lnTo>
                    <a:pt x="31" y="106"/>
                  </a:lnTo>
                  <a:lnTo>
                    <a:pt x="53" y="67"/>
                  </a:lnTo>
                  <a:lnTo>
                    <a:pt x="72" y="49"/>
                  </a:lnTo>
                  <a:lnTo>
                    <a:pt x="92" y="35"/>
                  </a:lnTo>
                  <a:lnTo>
                    <a:pt x="111" y="24"/>
                  </a:lnTo>
                  <a:lnTo>
                    <a:pt x="131" y="15"/>
                  </a:lnTo>
                  <a:lnTo>
                    <a:pt x="151" y="8"/>
                  </a:lnTo>
                  <a:lnTo>
                    <a:pt x="170" y="3"/>
                  </a:lnTo>
                  <a:lnTo>
                    <a:pt x="190" y="1"/>
                  </a:lnTo>
                  <a:lnTo>
                    <a:pt x="210" y="0"/>
                  </a:lnTo>
                  <a:lnTo>
                    <a:pt x="230" y="1"/>
                  </a:lnTo>
                  <a:lnTo>
                    <a:pt x="250" y="2"/>
                  </a:lnTo>
                  <a:lnTo>
                    <a:pt x="270" y="4"/>
                  </a:lnTo>
                  <a:lnTo>
                    <a:pt x="290" y="8"/>
                  </a:lnTo>
                  <a:lnTo>
                    <a:pt x="310" y="12"/>
                  </a:lnTo>
                  <a:lnTo>
                    <a:pt x="330" y="17"/>
                  </a:lnTo>
                  <a:lnTo>
                    <a:pt x="350" y="20"/>
                  </a:lnTo>
                  <a:lnTo>
                    <a:pt x="369" y="25"/>
                  </a:lnTo>
                  <a:close/>
                </a:path>
              </a:pathLst>
            </a:custGeom>
            <a:solidFill>
              <a:srgbClr val="4C8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89" name="Freeform 121"/>
            <p:cNvSpPr>
              <a:spLocks/>
            </p:cNvSpPr>
            <p:nvPr/>
          </p:nvSpPr>
          <p:spPr bwMode="auto">
            <a:xfrm>
              <a:off x="4797" y="1164"/>
              <a:ext cx="185" cy="224"/>
            </a:xfrm>
            <a:custGeom>
              <a:avLst/>
              <a:gdLst/>
              <a:ahLst/>
              <a:cxnLst>
                <a:cxn ang="0">
                  <a:pos x="342" y="30"/>
                </a:cxn>
                <a:cxn ang="0">
                  <a:pos x="354" y="74"/>
                </a:cxn>
                <a:cxn ang="0">
                  <a:pos x="362" y="118"/>
                </a:cxn>
                <a:cxn ang="0">
                  <a:pos x="367" y="160"/>
                </a:cxn>
                <a:cxn ang="0">
                  <a:pos x="370" y="204"/>
                </a:cxn>
                <a:cxn ang="0">
                  <a:pos x="368" y="247"/>
                </a:cxn>
                <a:cxn ang="0">
                  <a:pos x="364" y="290"/>
                </a:cxn>
                <a:cxn ang="0">
                  <a:pos x="355" y="333"/>
                </a:cxn>
                <a:cxn ang="0">
                  <a:pos x="342" y="377"/>
                </a:cxn>
                <a:cxn ang="0">
                  <a:pos x="325" y="391"/>
                </a:cxn>
                <a:cxn ang="0">
                  <a:pos x="306" y="403"/>
                </a:cxn>
                <a:cxn ang="0">
                  <a:pos x="289" y="415"/>
                </a:cxn>
                <a:cxn ang="0">
                  <a:pos x="271" y="425"/>
                </a:cxn>
                <a:cxn ang="0">
                  <a:pos x="253" y="433"/>
                </a:cxn>
                <a:cxn ang="0">
                  <a:pos x="235" y="440"/>
                </a:cxn>
                <a:cxn ang="0">
                  <a:pos x="218" y="446"/>
                </a:cxn>
                <a:cxn ang="0">
                  <a:pos x="199" y="448"/>
                </a:cxn>
                <a:cxn ang="0">
                  <a:pos x="181" y="449"/>
                </a:cxn>
                <a:cxn ang="0">
                  <a:pos x="162" y="447"/>
                </a:cxn>
                <a:cxn ang="0">
                  <a:pos x="145" y="444"/>
                </a:cxn>
                <a:cxn ang="0">
                  <a:pos x="127" y="437"/>
                </a:cxn>
                <a:cxn ang="0">
                  <a:pos x="108" y="426"/>
                </a:cxn>
                <a:cxn ang="0">
                  <a:pos x="91" y="414"/>
                </a:cxn>
                <a:cxn ang="0">
                  <a:pos x="72" y="399"/>
                </a:cxn>
                <a:cxn ang="0">
                  <a:pos x="55" y="379"/>
                </a:cxn>
                <a:cxn ang="0">
                  <a:pos x="30" y="334"/>
                </a:cxn>
                <a:cxn ang="0">
                  <a:pos x="13" y="292"/>
                </a:cxn>
                <a:cxn ang="0">
                  <a:pos x="2" y="251"/>
                </a:cxn>
                <a:cxn ang="0">
                  <a:pos x="0" y="212"/>
                </a:cxn>
                <a:cxn ang="0">
                  <a:pos x="3" y="175"/>
                </a:cxn>
                <a:cxn ang="0">
                  <a:pos x="15" y="140"/>
                </a:cxn>
                <a:cxn ang="0">
                  <a:pos x="32" y="104"/>
                </a:cxn>
                <a:cxn ang="0">
                  <a:pos x="55" y="68"/>
                </a:cxn>
                <a:cxn ang="0">
                  <a:pos x="72" y="50"/>
                </a:cxn>
                <a:cxn ang="0">
                  <a:pos x="91" y="35"/>
                </a:cxn>
                <a:cxn ang="0">
                  <a:pos x="108" y="23"/>
                </a:cxn>
                <a:cxn ang="0">
                  <a:pos x="127" y="14"/>
                </a:cxn>
                <a:cxn ang="0">
                  <a:pos x="144" y="7"/>
                </a:cxn>
                <a:cxn ang="0">
                  <a:pos x="162" y="3"/>
                </a:cxn>
                <a:cxn ang="0">
                  <a:pos x="180" y="0"/>
                </a:cxn>
                <a:cxn ang="0">
                  <a:pos x="198" y="0"/>
                </a:cxn>
                <a:cxn ang="0">
                  <a:pos x="216" y="1"/>
                </a:cxn>
                <a:cxn ang="0">
                  <a:pos x="235" y="4"/>
                </a:cxn>
                <a:cxn ang="0">
                  <a:pos x="252" y="6"/>
                </a:cxn>
                <a:cxn ang="0">
                  <a:pos x="271" y="11"/>
                </a:cxn>
                <a:cxn ang="0">
                  <a:pos x="289" y="15"/>
                </a:cxn>
                <a:cxn ang="0">
                  <a:pos x="306" y="20"/>
                </a:cxn>
                <a:cxn ang="0">
                  <a:pos x="325" y="26"/>
                </a:cxn>
                <a:cxn ang="0">
                  <a:pos x="342" y="30"/>
                </a:cxn>
              </a:cxnLst>
              <a:rect l="0" t="0" r="r" b="b"/>
              <a:pathLst>
                <a:path w="370" h="449">
                  <a:moveTo>
                    <a:pt x="342" y="30"/>
                  </a:moveTo>
                  <a:lnTo>
                    <a:pt x="354" y="74"/>
                  </a:lnTo>
                  <a:lnTo>
                    <a:pt x="362" y="118"/>
                  </a:lnTo>
                  <a:lnTo>
                    <a:pt x="367" y="160"/>
                  </a:lnTo>
                  <a:lnTo>
                    <a:pt x="370" y="204"/>
                  </a:lnTo>
                  <a:lnTo>
                    <a:pt x="368" y="247"/>
                  </a:lnTo>
                  <a:lnTo>
                    <a:pt x="364" y="290"/>
                  </a:lnTo>
                  <a:lnTo>
                    <a:pt x="355" y="333"/>
                  </a:lnTo>
                  <a:lnTo>
                    <a:pt x="342" y="377"/>
                  </a:lnTo>
                  <a:lnTo>
                    <a:pt x="325" y="391"/>
                  </a:lnTo>
                  <a:lnTo>
                    <a:pt x="306" y="403"/>
                  </a:lnTo>
                  <a:lnTo>
                    <a:pt x="289" y="415"/>
                  </a:lnTo>
                  <a:lnTo>
                    <a:pt x="271" y="425"/>
                  </a:lnTo>
                  <a:lnTo>
                    <a:pt x="253" y="433"/>
                  </a:lnTo>
                  <a:lnTo>
                    <a:pt x="235" y="440"/>
                  </a:lnTo>
                  <a:lnTo>
                    <a:pt x="218" y="446"/>
                  </a:lnTo>
                  <a:lnTo>
                    <a:pt x="199" y="448"/>
                  </a:lnTo>
                  <a:lnTo>
                    <a:pt x="181" y="449"/>
                  </a:lnTo>
                  <a:lnTo>
                    <a:pt x="162" y="447"/>
                  </a:lnTo>
                  <a:lnTo>
                    <a:pt x="145" y="444"/>
                  </a:lnTo>
                  <a:lnTo>
                    <a:pt x="127" y="437"/>
                  </a:lnTo>
                  <a:lnTo>
                    <a:pt x="108" y="426"/>
                  </a:lnTo>
                  <a:lnTo>
                    <a:pt x="91" y="414"/>
                  </a:lnTo>
                  <a:lnTo>
                    <a:pt x="72" y="399"/>
                  </a:lnTo>
                  <a:lnTo>
                    <a:pt x="55" y="379"/>
                  </a:lnTo>
                  <a:lnTo>
                    <a:pt x="30" y="334"/>
                  </a:lnTo>
                  <a:lnTo>
                    <a:pt x="13" y="292"/>
                  </a:lnTo>
                  <a:lnTo>
                    <a:pt x="2" y="251"/>
                  </a:lnTo>
                  <a:lnTo>
                    <a:pt x="0" y="212"/>
                  </a:lnTo>
                  <a:lnTo>
                    <a:pt x="3" y="175"/>
                  </a:lnTo>
                  <a:lnTo>
                    <a:pt x="15" y="140"/>
                  </a:lnTo>
                  <a:lnTo>
                    <a:pt x="32" y="104"/>
                  </a:lnTo>
                  <a:lnTo>
                    <a:pt x="55" y="68"/>
                  </a:lnTo>
                  <a:lnTo>
                    <a:pt x="72" y="50"/>
                  </a:lnTo>
                  <a:lnTo>
                    <a:pt x="91" y="35"/>
                  </a:lnTo>
                  <a:lnTo>
                    <a:pt x="108" y="23"/>
                  </a:lnTo>
                  <a:lnTo>
                    <a:pt x="127" y="14"/>
                  </a:lnTo>
                  <a:lnTo>
                    <a:pt x="144" y="7"/>
                  </a:lnTo>
                  <a:lnTo>
                    <a:pt x="162" y="3"/>
                  </a:lnTo>
                  <a:lnTo>
                    <a:pt x="180" y="0"/>
                  </a:lnTo>
                  <a:lnTo>
                    <a:pt x="198" y="0"/>
                  </a:lnTo>
                  <a:lnTo>
                    <a:pt x="216" y="1"/>
                  </a:lnTo>
                  <a:lnTo>
                    <a:pt x="235" y="4"/>
                  </a:lnTo>
                  <a:lnTo>
                    <a:pt x="252" y="6"/>
                  </a:lnTo>
                  <a:lnTo>
                    <a:pt x="271" y="11"/>
                  </a:lnTo>
                  <a:lnTo>
                    <a:pt x="289" y="15"/>
                  </a:lnTo>
                  <a:lnTo>
                    <a:pt x="306" y="20"/>
                  </a:lnTo>
                  <a:lnTo>
                    <a:pt x="325" y="26"/>
                  </a:lnTo>
                  <a:lnTo>
                    <a:pt x="342" y="30"/>
                  </a:lnTo>
                  <a:close/>
                </a:path>
              </a:pathLst>
            </a:custGeom>
            <a:solidFill>
              <a:srgbClr val="5689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90" name="Freeform 122"/>
            <p:cNvSpPr>
              <a:spLocks/>
            </p:cNvSpPr>
            <p:nvPr/>
          </p:nvSpPr>
          <p:spPr bwMode="auto">
            <a:xfrm>
              <a:off x="4581" y="1145"/>
              <a:ext cx="95" cy="17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90" y="0"/>
                </a:cxn>
                <a:cxn ang="0">
                  <a:pos x="190" y="13"/>
                </a:cxn>
                <a:cxn ang="0">
                  <a:pos x="8" y="34"/>
                </a:cxn>
                <a:cxn ang="0">
                  <a:pos x="9" y="354"/>
                </a:cxn>
                <a:cxn ang="0">
                  <a:pos x="0" y="354"/>
                </a:cxn>
                <a:cxn ang="0">
                  <a:pos x="0" y="19"/>
                </a:cxn>
              </a:cxnLst>
              <a:rect l="0" t="0" r="r" b="b"/>
              <a:pathLst>
                <a:path w="190" h="354">
                  <a:moveTo>
                    <a:pt x="0" y="19"/>
                  </a:moveTo>
                  <a:lnTo>
                    <a:pt x="190" y="0"/>
                  </a:lnTo>
                  <a:lnTo>
                    <a:pt x="190" y="13"/>
                  </a:lnTo>
                  <a:lnTo>
                    <a:pt x="8" y="34"/>
                  </a:lnTo>
                  <a:lnTo>
                    <a:pt x="9" y="354"/>
                  </a:lnTo>
                  <a:lnTo>
                    <a:pt x="0" y="3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91" name="Freeform 123"/>
            <p:cNvSpPr>
              <a:spLocks/>
            </p:cNvSpPr>
            <p:nvPr/>
          </p:nvSpPr>
          <p:spPr bwMode="auto">
            <a:xfrm>
              <a:off x="4582" y="1167"/>
              <a:ext cx="94" cy="14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188" y="0"/>
                </a:cxn>
                <a:cxn ang="0">
                  <a:pos x="188" y="14"/>
                </a:cxn>
                <a:cxn ang="0">
                  <a:pos x="0" y="30"/>
                </a:cxn>
                <a:cxn ang="0">
                  <a:pos x="4" y="15"/>
                </a:cxn>
              </a:cxnLst>
              <a:rect l="0" t="0" r="r" b="b"/>
              <a:pathLst>
                <a:path w="188" h="30">
                  <a:moveTo>
                    <a:pt x="4" y="15"/>
                  </a:moveTo>
                  <a:lnTo>
                    <a:pt x="188" y="0"/>
                  </a:lnTo>
                  <a:lnTo>
                    <a:pt x="188" y="14"/>
                  </a:lnTo>
                  <a:lnTo>
                    <a:pt x="0" y="30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92" name="Freeform 124"/>
            <p:cNvSpPr>
              <a:spLocks/>
            </p:cNvSpPr>
            <p:nvPr/>
          </p:nvSpPr>
          <p:spPr bwMode="auto">
            <a:xfrm>
              <a:off x="4584" y="1196"/>
              <a:ext cx="90" cy="1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80" y="0"/>
                </a:cxn>
                <a:cxn ang="0">
                  <a:pos x="180" y="14"/>
                </a:cxn>
                <a:cxn ang="0">
                  <a:pos x="0" y="26"/>
                </a:cxn>
                <a:cxn ang="0">
                  <a:pos x="3" y="13"/>
                </a:cxn>
              </a:cxnLst>
              <a:rect l="0" t="0" r="r" b="b"/>
              <a:pathLst>
                <a:path w="180" h="26">
                  <a:moveTo>
                    <a:pt x="3" y="13"/>
                  </a:moveTo>
                  <a:lnTo>
                    <a:pt x="180" y="0"/>
                  </a:lnTo>
                  <a:lnTo>
                    <a:pt x="180" y="14"/>
                  </a:lnTo>
                  <a:lnTo>
                    <a:pt x="0" y="26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93" name="Freeform 125"/>
            <p:cNvSpPr>
              <a:spLocks/>
            </p:cNvSpPr>
            <p:nvPr/>
          </p:nvSpPr>
          <p:spPr bwMode="auto">
            <a:xfrm>
              <a:off x="4584" y="1196"/>
              <a:ext cx="90" cy="11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80" y="0"/>
                </a:cxn>
                <a:cxn ang="0">
                  <a:pos x="180" y="10"/>
                </a:cxn>
                <a:cxn ang="0">
                  <a:pos x="0" y="22"/>
                </a:cxn>
                <a:cxn ang="0">
                  <a:pos x="3" y="13"/>
                </a:cxn>
              </a:cxnLst>
              <a:rect l="0" t="0" r="r" b="b"/>
              <a:pathLst>
                <a:path w="180" h="22">
                  <a:moveTo>
                    <a:pt x="3" y="13"/>
                  </a:moveTo>
                  <a:lnTo>
                    <a:pt x="180" y="0"/>
                  </a:lnTo>
                  <a:lnTo>
                    <a:pt x="180" y="10"/>
                  </a:lnTo>
                  <a:lnTo>
                    <a:pt x="0" y="2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94" name="Freeform 126"/>
            <p:cNvSpPr>
              <a:spLocks/>
            </p:cNvSpPr>
            <p:nvPr/>
          </p:nvSpPr>
          <p:spPr bwMode="auto">
            <a:xfrm>
              <a:off x="4582" y="1241"/>
              <a:ext cx="94" cy="12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88" y="0"/>
                </a:cxn>
                <a:cxn ang="0">
                  <a:pos x="188" y="14"/>
                </a:cxn>
                <a:cxn ang="0">
                  <a:pos x="0" y="23"/>
                </a:cxn>
                <a:cxn ang="0">
                  <a:pos x="4" y="9"/>
                </a:cxn>
              </a:cxnLst>
              <a:rect l="0" t="0" r="r" b="b"/>
              <a:pathLst>
                <a:path w="188" h="23">
                  <a:moveTo>
                    <a:pt x="4" y="9"/>
                  </a:moveTo>
                  <a:lnTo>
                    <a:pt x="188" y="0"/>
                  </a:lnTo>
                  <a:lnTo>
                    <a:pt x="188" y="14"/>
                  </a:lnTo>
                  <a:lnTo>
                    <a:pt x="0" y="23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95" name="Freeform 127"/>
            <p:cNvSpPr>
              <a:spLocks/>
            </p:cNvSpPr>
            <p:nvPr/>
          </p:nvSpPr>
          <p:spPr bwMode="auto">
            <a:xfrm>
              <a:off x="4585" y="1211"/>
              <a:ext cx="91" cy="3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2" y="0"/>
                </a:cxn>
                <a:cxn ang="0">
                  <a:pos x="182" y="68"/>
                </a:cxn>
                <a:cxn ang="0">
                  <a:pos x="0" y="72"/>
                </a:cxn>
                <a:cxn ang="0">
                  <a:pos x="0" y="8"/>
                </a:cxn>
              </a:cxnLst>
              <a:rect l="0" t="0" r="r" b="b"/>
              <a:pathLst>
                <a:path w="182" h="72">
                  <a:moveTo>
                    <a:pt x="0" y="8"/>
                  </a:moveTo>
                  <a:lnTo>
                    <a:pt x="182" y="0"/>
                  </a:lnTo>
                  <a:lnTo>
                    <a:pt x="182" y="68"/>
                  </a:lnTo>
                  <a:lnTo>
                    <a:pt x="0" y="7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96" name="Freeform 128"/>
            <p:cNvSpPr>
              <a:spLocks/>
            </p:cNvSpPr>
            <p:nvPr/>
          </p:nvSpPr>
          <p:spPr bwMode="auto">
            <a:xfrm>
              <a:off x="4584" y="1313"/>
              <a:ext cx="94" cy="1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87" y="0"/>
                </a:cxn>
                <a:cxn ang="0">
                  <a:pos x="187" y="15"/>
                </a:cxn>
                <a:cxn ang="0">
                  <a:pos x="0" y="20"/>
                </a:cxn>
                <a:cxn ang="0">
                  <a:pos x="3" y="5"/>
                </a:cxn>
              </a:cxnLst>
              <a:rect l="0" t="0" r="r" b="b"/>
              <a:pathLst>
                <a:path w="187" h="20">
                  <a:moveTo>
                    <a:pt x="3" y="5"/>
                  </a:moveTo>
                  <a:lnTo>
                    <a:pt x="187" y="0"/>
                  </a:lnTo>
                  <a:lnTo>
                    <a:pt x="187" y="15"/>
                  </a:lnTo>
                  <a:lnTo>
                    <a:pt x="0" y="2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97" name="Freeform 129"/>
            <p:cNvSpPr>
              <a:spLocks/>
            </p:cNvSpPr>
            <p:nvPr/>
          </p:nvSpPr>
          <p:spPr bwMode="auto">
            <a:xfrm>
              <a:off x="4776" y="1525"/>
              <a:ext cx="244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89" y="15"/>
                </a:cxn>
                <a:cxn ang="0">
                  <a:pos x="489" y="38"/>
                </a:cxn>
                <a:cxn ang="0">
                  <a:pos x="7" y="28"/>
                </a:cxn>
                <a:cxn ang="0">
                  <a:pos x="0" y="48"/>
                </a:cxn>
                <a:cxn ang="0">
                  <a:pos x="3" y="0"/>
                </a:cxn>
              </a:cxnLst>
              <a:rect l="0" t="0" r="r" b="b"/>
              <a:pathLst>
                <a:path w="489" h="48">
                  <a:moveTo>
                    <a:pt x="3" y="0"/>
                  </a:moveTo>
                  <a:lnTo>
                    <a:pt x="489" y="15"/>
                  </a:lnTo>
                  <a:lnTo>
                    <a:pt x="489" y="38"/>
                  </a:lnTo>
                  <a:lnTo>
                    <a:pt x="7" y="28"/>
                  </a:lnTo>
                  <a:lnTo>
                    <a:pt x="0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1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98" name="Freeform 130"/>
            <p:cNvSpPr>
              <a:spLocks/>
            </p:cNvSpPr>
            <p:nvPr/>
          </p:nvSpPr>
          <p:spPr bwMode="auto">
            <a:xfrm>
              <a:off x="4779" y="1540"/>
              <a:ext cx="241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83" y="10"/>
                </a:cxn>
                <a:cxn ang="0">
                  <a:pos x="483" y="2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483" h="23">
                  <a:moveTo>
                    <a:pt x="3" y="0"/>
                  </a:moveTo>
                  <a:lnTo>
                    <a:pt x="483" y="10"/>
                  </a:lnTo>
                  <a:lnTo>
                    <a:pt x="483" y="23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299" name="Freeform 131"/>
            <p:cNvSpPr>
              <a:spLocks/>
            </p:cNvSpPr>
            <p:nvPr/>
          </p:nvSpPr>
          <p:spPr bwMode="auto">
            <a:xfrm>
              <a:off x="4781" y="1529"/>
              <a:ext cx="4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1"/>
                </a:cxn>
                <a:cxn ang="0">
                  <a:pos x="91" y="1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91" h="15">
                  <a:moveTo>
                    <a:pt x="0" y="0"/>
                  </a:moveTo>
                  <a:lnTo>
                    <a:pt x="91" y="1"/>
                  </a:lnTo>
                  <a:lnTo>
                    <a:pt x="91" y="1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00" name="Freeform 132"/>
            <p:cNvSpPr>
              <a:spLocks/>
            </p:cNvSpPr>
            <p:nvPr/>
          </p:nvSpPr>
          <p:spPr bwMode="auto">
            <a:xfrm>
              <a:off x="4832" y="1529"/>
              <a:ext cx="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92" h="16">
                  <a:moveTo>
                    <a:pt x="0" y="0"/>
                  </a:moveTo>
                  <a:lnTo>
                    <a:pt x="92" y="2"/>
                  </a:lnTo>
                  <a:lnTo>
                    <a:pt x="92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01" name="Freeform 133"/>
            <p:cNvSpPr>
              <a:spLocks/>
            </p:cNvSpPr>
            <p:nvPr/>
          </p:nvSpPr>
          <p:spPr bwMode="auto">
            <a:xfrm>
              <a:off x="4884" y="1530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"/>
                </a:cxn>
                <a:cxn ang="0">
                  <a:pos x="91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91" h="16">
                  <a:moveTo>
                    <a:pt x="0" y="0"/>
                  </a:moveTo>
                  <a:lnTo>
                    <a:pt x="91" y="2"/>
                  </a:lnTo>
                  <a:lnTo>
                    <a:pt x="91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02" name="Freeform 134"/>
            <p:cNvSpPr>
              <a:spLocks/>
            </p:cNvSpPr>
            <p:nvPr/>
          </p:nvSpPr>
          <p:spPr bwMode="auto">
            <a:xfrm>
              <a:off x="4946" y="1533"/>
              <a:ext cx="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16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92" h="16">
                  <a:moveTo>
                    <a:pt x="0" y="0"/>
                  </a:moveTo>
                  <a:lnTo>
                    <a:pt x="92" y="2"/>
                  </a:lnTo>
                  <a:lnTo>
                    <a:pt x="92" y="1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03" name="Freeform 135"/>
            <p:cNvSpPr>
              <a:spLocks/>
            </p:cNvSpPr>
            <p:nvPr/>
          </p:nvSpPr>
          <p:spPr bwMode="auto">
            <a:xfrm>
              <a:off x="4781" y="1531"/>
              <a:ext cx="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4"/>
                </a:cxn>
                <a:cxn ang="0">
                  <a:pos x="91" y="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91" h="8">
                  <a:moveTo>
                    <a:pt x="0" y="0"/>
                  </a:moveTo>
                  <a:lnTo>
                    <a:pt x="91" y="4"/>
                  </a:lnTo>
                  <a:lnTo>
                    <a:pt x="91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04" name="Freeform 136"/>
            <p:cNvSpPr>
              <a:spLocks/>
            </p:cNvSpPr>
            <p:nvPr/>
          </p:nvSpPr>
          <p:spPr bwMode="auto">
            <a:xfrm>
              <a:off x="4832" y="1532"/>
              <a:ext cx="4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3"/>
                </a:cxn>
                <a:cxn ang="0">
                  <a:pos x="92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2" h="8">
                  <a:moveTo>
                    <a:pt x="0" y="0"/>
                  </a:moveTo>
                  <a:lnTo>
                    <a:pt x="92" y="3"/>
                  </a:lnTo>
                  <a:lnTo>
                    <a:pt x="92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05" name="Freeform 137"/>
            <p:cNvSpPr>
              <a:spLocks/>
            </p:cNvSpPr>
            <p:nvPr/>
          </p:nvSpPr>
          <p:spPr bwMode="auto">
            <a:xfrm>
              <a:off x="4884" y="1533"/>
              <a:ext cx="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"/>
                </a:cxn>
                <a:cxn ang="0">
                  <a:pos x="91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91" h="8">
                  <a:moveTo>
                    <a:pt x="0" y="0"/>
                  </a:moveTo>
                  <a:lnTo>
                    <a:pt x="91" y="2"/>
                  </a:lnTo>
                  <a:lnTo>
                    <a:pt x="91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06" name="Freeform 138"/>
            <p:cNvSpPr>
              <a:spLocks/>
            </p:cNvSpPr>
            <p:nvPr/>
          </p:nvSpPr>
          <p:spPr bwMode="auto">
            <a:xfrm>
              <a:off x="4946" y="1535"/>
              <a:ext cx="4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2" h="8">
                  <a:moveTo>
                    <a:pt x="0" y="0"/>
                  </a:moveTo>
                  <a:lnTo>
                    <a:pt x="92" y="2"/>
                  </a:lnTo>
                  <a:lnTo>
                    <a:pt x="92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07" name="Freeform 139"/>
            <p:cNvSpPr>
              <a:spLocks/>
            </p:cNvSpPr>
            <p:nvPr/>
          </p:nvSpPr>
          <p:spPr bwMode="auto">
            <a:xfrm>
              <a:off x="5243" y="1084"/>
              <a:ext cx="28" cy="486"/>
            </a:xfrm>
            <a:custGeom>
              <a:avLst/>
              <a:gdLst/>
              <a:ahLst/>
              <a:cxnLst>
                <a:cxn ang="0">
                  <a:pos x="43" y="87"/>
                </a:cxn>
                <a:cxn ang="0">
                  <a:pos x="57" y="129"/>
                </a:cxn>
                <a:cxn ang="0">
                  <a:pos x="57" y="927"/>
                </a:cxn>
                <a:cxn ang="0">
                  <a:pos x="0" y="971"/>
                </a:cxn>
                <a:cxn ang="0">
                  <a:pos x="0" y="0"/>
                </a:cxn>
                <a:cxn ang="0">
                  <a:pos x="43" y="87"/>
                </a:cxn>
              </a:cxnLst>
              <a:rect l="0" t="0" r="r" b="b"/>
              <a:pathLst>
                <a:path w="57" h="971">
                  <a:moveTo>
                    <a:pt x="43" y="87"/>
                  </a:moveTo>
                  <a:lnTo>
                    <a:pt x="57" y="129"/>
                  </a:lnTo>
                  <a:lnTo>
                    <a:pt x="57" y="927"/>
                  </a:lnTo>
                  <a:lnTo>
                    <a:pt x="0" y="971"/>
                  </a:lnTo>
                  <a:lnTo>
                    <a:pt x="0" y="0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08" name="Freeform 140"/>
            <p:cNvSpPr>
              <a:spLocks/>
            </p:cNvSpPr>
            <p:nvPr/>
          </p:nvSpPr>
          <p:spPr bwMode="auto">
            <a:xfrm>
              <a:off x="5394" y="1216"/>
              <a:ext cx="45" cy="32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5" y="43"/>
                </a:cxn>
                <a:cxn ang="0">
                  <a:pos x="83" y="114"/>
                </a:cxn>
                <a:cxn ang="0">
                  <a:pos x="88" y="191"/>
                </a:cxn>
                <a:cxn ang="0">
                  <a:pos x="90" y="272"/>
                </a:cxn>
                <a:cxn ang="0">
                  <a:pos x="90" y="354"/>
                </a:cxn>
                <a:cxn ang="0">
                  <a:pos x="87" y="433"/>
                </a:cxn>
                <a:cxn ang="0">
                  <a:pos x="82" y="509"/>
                </a:cxn>
                <a:cxn ang="0">
                  <a:pos x="75" y="578"/>
                </a:cxn>
                <a:cxn ang="0">
                  <a:pos x="67" y="638"/>
                </a:cxn>
                <a:cxn ang="0">
                  <a:pos x="0" y="648"/>
                </a:cxn>
                <a:cxn ang="0">
                  <a:pos x="6" y="555"/>
                </a:cxn>
                <a:cxn ang="0">
                  <a:pos x="13" y="476"/>
                </a:cxn>
                <a:cxn ang="0">
                  <a:pos x="21" y="405"/>
                </a:cxn>
                <a:cxn ang="0">
                  <a:pos x="27" y="338"/>
                </a:cxn>
                <a:cxn ang="0">
                  <a:pos x="29" y="267"/>
                </a:cxn>
                <a:cxn ang="0">
                  <a:pos x="27" y="191"/>
                </a:cxn>
                <a:cxn ang="0">
                  <a:pos x="20" y="104"/>
                </a:cxn>
                <a:cxn ang="0">
                  <a:pos x="5" y="0"/>
                </a:cxn>
              </a:cxnLst>
              <a:rect l="0" t="0" r="r" b="b"/>
              <a:pathLst>
                <a:path w="90" h="648">
                  <a:moveTo>
                    <a:pt x="5" y="0"/>
                  </a:moveTo>
                  <a:lnTo>
                    <a:pt x="75" y="43"/>
                  </a:lnTo>
                  <a:lnTo>
                    <a:pt x="83" y="114"/>
                  </a:lnTo>
                  <a:lnTo>
                    <a:pt x="88" y="191"/>
                  </a:lnTo>
                  <a:lnTo>
                    <a:pt x="90" y="272"/>
                  </a:lnTo>
                  <a:lnTo>
                    <a:pt x="90" y="354"/>
                  </a:lnTo>
                  <a:lnTo>
                    <a:pt x="87" y="433"/>
                  </a:lnTo>
                  <a:lnTo>
                    <a:pt x="82" y="509"/>
                  </a:lnTo>
                  <a:lnTo>
                    <a:pt x="75" y="578"/>
                  </a:lnTo>
                  <a:lnTo>
                    <a:pt x="67" y="638"/>
                  </a:lnTo>
                  <a:lnTo>
                    <a:pt x="0" y="648"/>
                  </a:lnTo>
                  <a:lnTo>
                    <a:pt x="6" y="555"/>
                  </a:lnTo>
                  <a:lnTo>
                    <a:pt x="13" y="476"/>
                  </a:lnTo>
                  <a:lnTo>
                    <a:pt x="21" y="405"/>
                  </a:lnTo>
                  <a:lnTo>
                    <a:pt x="27" y="338"/>
                  </a:lnTo>
                  <a:lnTo>
                    <a:pt x="29" y="267"/>
                  </a:lnTo>
                  <a:lnTo>
                    <a:pt x="27" y="191"/>
                  </a:lnTo>
                  <a:lnTo>
                    <a:pt x="20" y="10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09" name="Freeform 141"/>
            <p:cNvSpPr>
              <a:spLocks/>
            </p:cNvSpPr>
            <p:nvPr/>
          </p:nvSpPr>
          <p:spPr bwMode="auto">
            <a:xfrm>
              <a:off x="5387" y="1213"/>
              <a:ext cx="46" cy="3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6" y="6"/>
                </a:cxn>
                <a:cxn ang="0">
                  <a:pos x="26" y="11"/>
                </a:cxn>
                <a:cxn ang="0">
                  <a:pos x="35" y="16"/>
                </a:cxn>
                <a:cxn ang="0">
                  <a:pos x="43" y="22"/>
                </a:cxn>
                <a:cxn ang="0">
                  <a:pos x="52" y="27"/>
                </a:cxn>
                <a:cxn ang="0">
                  <a:pos x="61" y="32"/>
                </a:cxn>
                <a:cxn ang="0">
                  <a:pos x="69" y="38"/>
                </a:cxn>
                <a:cxn ang="0">
                  <a:pos x="79" y="44"/>
                </a:cxn>
                <a:cxn ang="0">
                  <a:pos x="85" y="115"/>
                </a:cxn>
                <a:cxn ang="0">
                  <a:pos x="90" y="192"/>
                </a:cxn>
                <a:cxn ang="0">
                  <a:pos x="92" y="274"/>
                </a:cxn>
                <a:cxn ang="0">
                  <a:pos x="91" y="357"/>
                </a:cxn>
                <a:cxn ang="0">
                  <a:pos x="88" y="438"/>
                </a:cxn>
                <a:cxn ang="0">
                  <a:pos x="83" y="514"/>
                </a:cxn>
                <a:cxn ang="0">
                  <a:pos x="76" y="583"/>
                </a:cxn>
                <a:cxn ang="0">
                  <a:pos x="68" y="643"/>
                </a:cxn>
                <a:cxn ang="0">
                  <a:pos x="60" y="644"/>
                </a:cxn>
                <a:cxn ang="0">
                  <a:pos x="52" y="646"/>
                </a:cxn>
                <a:cxn ang="0">
                  <a:pos x="43" y="647"/>
                </a:cxn>
                <a:cxn ang="0">
                  <a:pos x="35" y="650"/>
                </a:cxn>
                <a:cxn ang="0">
                  <a:pos x="26" y="651"/>
                </a:cxn>
                <a:cxn ang="0">
                  <a:pos x="18" y="653"/>
                </a:cxn>
                <a:cxn ang="0">
                  <a:pos x="8" y="654"/>
                </a:cxn>
                <a:cxn ang="0">
                  <a:pos x="0" y="655"/>
                </a:cxn>
                <a:cxn ang="0">
                  <a:pos x="6" y="562"/>
                </a:cxn>
                <a:cxn ang="0">
                  <a:pos x="14" y="483"/>
                </a:cxn>
                <a:cxn ang="0">
                  <a:pos x="21" y="410"/>
                </a:cxn>
                <a:cxn ang="0">
                  <a:pos x="28" y="341"/>
                </a:cxn>
                <a:cxn ang="0">
                  <a:pos x="30" y="270"/>
                </a:cxn>
                <a:cxn ang="0">
                  <a:pos x="29" y="192"/>
                </a:cxn>
                <a:cxn ang="0">
                  <a:pos x="22" y="104"/>
                </a:cxn>
                <a:cxn ang="0">
                  <a:pos x="7" y="0"/>
                </a:cxn>
              </a:cxnLst>
              <a:rect l="0" t="0" r="r" b="b"/>
              <a:pathLst>
                <a:path w="92" h="655">
                  <a:moveTo>
                    <a:pt x="7" y="0"/>
                  </a:moveTo>
                  <a:lnTo>
                    <a:pt x="16" y="6"/>
                  </a:lnTo>
                  <a:lnTo>
                    <a:pt x="26" y="11"/>
                  </a:lnTo>
                  <a:lnTo>
                    <a:pt x="35" y="16"/>
                  </a:lnTo>
                  <a:lnTo>
                    <a:pt x="43" y="22"/>
                  </a:lnTo>
                  <a:lnTo>
                    <a:pt x="52" y="27"/>
                  </a:lnTo>
                  <a:lnTo>
                    <a:pt x="61" y="32"/>
                  </a:lnTo>
                  <a:lnTo>
                    <a:pt x="69" y="38"/>
                  </a:lnTo>
                  <a:lnTo>
                    <a:pt x="79" y="44"/>
                  </a:lnTo>
                  <a:lnTo>
                    <a:pt x="85" y="115"/>
                  </a:lnTo>
                  <a:lnTo>
                    <a:pt x="90" y="192"/>
                  </a:lnTo>
                  <a:lnTo>
                    <a:pt x="92" y="274"/>
                  </a:lnTo>
                  <a:lnTo>
                    <a:pt x="91" y="357"/>
                  </a:lnTo>
                  <a:lnTo>
                    <a:pt x="88" y="438"/>
                  </a:lnTo>
                  <a:lnTo>
                    <a:pt x="83" y="514"/>
                  </a:lnTo>
                  <a:lnTo>
                    <a:pt x="76" y="583"/>
                  </a:lnTo>
                  <a:lnTo>
                    <a:pt x="68" y="643"/>
                  </a:lnTo>
                  <a:lnTo>
                    <a:pt x="60" y="644"/>
                  </a:lnTo>
                  <a:lnTo>
                    <a:pt x="52" y="646"/>
                  </a:lnTo>
                  <a:lnTo>
                    <a:pt x="43" y="647"/>
                  </a:lnTo>
                  <a:lnTo>
                    <a:pt x="35" y="650"/>
                  </a:lnTo>
                  <a:lnTo>
                    <a:pt x="26" y="651"/>
                  </a:lnTo>
                  <a:lnTo>
                    <a:pt x="18" y="653"/>
                  </a:lnTo>
                  <a:lnTo>
                    <a:pt x="8" y="654"/>
                  </a:lnTo>
                  <a:lnTo>
                    <a:pt x="0" y="655"/>
                  </a:lnTo>
                  <a:lnTo>
                    <a:pt x="6" y="562"/>
                  </a:lnTo>
                  <a:lnTo>
                    <a:pt x="14" y="483"/>
                  </a:lnTo>
                  <a:lnTo>
                    <a:pt x="21" y="410"/>
                  </a:lnTo>
                  <a:lnTo>
                    <a:pt x="28" y="341"/>
                  </a:lnTo>
                  <a:lnTo>
                    <a:pt x="30" y="270"/>
                  </a:lnTo>
                  <a:lnTo>
                    <a:pt x="29" y="192"/>
                  </a:lnTo>
                  <a:lnTo>
                    <a:pt x="22" y="10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10" name="Freeform 142"/>
            <p:cNvSpPr>
              <a:spLocks/>
            </p:cNvSpPr>
            <p:nvPr/>
          </p:nvSpPr>
          <p:spPr bwMode="auto">
            <a:xfrm>
              <a:off x="5379" y="1209"/>
              <a:ext cx="46" cy="33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0" y="6"/>
                </a:cxn>
                <a:cxn ang="0">
                  <a:pos x="29" y="12"/>
                </a:cxn>
                <a:cxn ang="0">
                  <a:pos x="37" y="17"/>
                </a:cxn>
                <a:cxn ang="0">
                  <a:pos x="46" y="22"/>
                </a:cxn>
                <a:cxn ang="0">
                  <a:pos x="56" y="28"/>
                </a:cxn>
                <a:cxn ang="0">
                  <a:pos x="64" y="33"/>
                </a:cxn>
                <a:cxn ang="0">
                  <a:pos x="73" y="39"/>
                </a:cxn>
                <a:cxn ang="0">
                  <a:pos x="82" y="45"/>
                </a:cxn>
                <a:cxn ang="0">
                  <a:pos x="91" y="195"/>
                </a:cxn>
                <a:cxn ang="0">
                  <a:pos x="92" y="361"/>
                </a:cxn>
                <a:cxn ang="0">
                  <a:pos x="84" y="520"/>
                </a:cxn>
                <a:cxn ang="0">
                  <a:pos x="69" y="650"/>
                </a:cxn>
                <a:cxn ang="0">
                  <a:pos x="61" y="651"/>
                </a:cxn>
                <a:cxn ang="0">
                  <a:pos x="52" y="653"/>
                </a:cxn>
                <a:cxn ang="0">
                  <a:pos x="44" y="654"/>
                </a:cxn>
                <a:cxn ang="0">
                  <a:pos x="35" y="657"/>
                </a:cxn>
                <a:cxn ang="0">
                  <a:pos x="27" y="658"/>
                </a:cxn>
                <a:cxn ang="0">
                  <a:pos x="18" y="660"/>
                </a:cxn>
                <a:cxn ang="0">
                  <a:pos x="9" y="661"/>
                </a:cxn>
                <a:cxn ang="0">
                  <a:pos x="0" y="663"/>
                </a:cxn>
                <a:cxn ang="0">
                  <a:pos x="7" y="570"/>
                </a:cxn>
                <a:cxn ang="0">
                  <a:pos x="15" y="490"/>
                </a:cxn>
                <a:cxn ang="0">
                  <a:pos x="23" y="416"/>
                </a:cxn>
                <a:cxn ang="0">
                  <a:pos x="30" y="346"/>
                </a:cxn>
                <a:cxn ang="0">
                  <a:pos x="34" y="273"/>
                </a:cxn>
                <a:cxn ang="0">
                  <a:pos x="33" y="195"/>
                </a:cxn>
                <a:cxn ang="0">
                  <a:pos x="26" y="105"/>
                </a:cxn>
                <a:cxn ang="0">
                  <a:pos x="11" y="0"/>
                </a:cxn>
              </a:cxnLst>
              <a:rect l="0" t="0" r="r" b="b"/>
              <a:pathLst>
                <a:path w="92" h="663">
                  <a:moveTo>
                    <a:pt x="11" y="0"/>
                  </a:moveTo>
                  <a:lnTo>
                    <a:pt x="20" y="6"/>
                  </a:lnTo>
                  <a:lnTo>
                    <a:pt x="29" y="12"/>
                  </a:lnTo>
                  <a:lnTo>
                    <a:pt x="37" y="17"/>
                  </a:lnTo>
                  <a:lnTo>
                    <a:pt x="46" y="22"/>
                  </a:lnTo>
                  <a:lnTo>
                    <a:pt x="56" y="28"/>
                  </a:lnTo>
                  <a:lnTo>
                    <a:pt x="64" y="33"/>
                  </a:lnTo>
                  <a:lnTo>
                    <a:pt x="73" y="39"/>
                  </a:lnTo>
                  <a:lnTo>
                    <a:pt x="82" y="45"/>
                  </a:lnTo>
                  <a:lnTo>
                    <a:pt x="91" y="195"/>
                  </a:lnTo>
                  <a:lnTo>
                    <a:pt x="92" y="361"/>
                  </a:lnTo>
                  <a:lnTo>
                    <a:pt x="84" y="520"/>
                  </a:lnTo>
                  <a:lnTo>
                    <a:pt x="69" y="650"/>
                  </a:lnTo>
                  <a:lnTo>
                    <a:pt x="61" y="651"/>
                  </a:lnTo>
                  <a:lnTo>
                    <a:pt x="52" y="653"/>
                  </a:lnTo>
                  <a:lnTo>
                    <a:pt x="44" y="654"/>
                  </a:lnTo>
                  <a:lnTo>
                    <a:pt x="35" y="657"/>
                  </a:lnTo>
                  <a:lnTo>
                    <a:pt x="27" y="658"/>
                  </a:lnTo>
                  <a:lnTo>
                    <a:pt x="18" y="660"/>
                  </a:lnTo>
                  <a:lnTo>
                    <a:pt x="9" y="661"/>
                  </a:lnTo>
                  <a:lnTo>
                    <a:pt x="0" y="663"/>
                  </a:lnTo>
                  <a:lnTo>
                    <a:pt x="7" y="570"/>
                  </a:lnTo>
                  <a:lnTo>
                    <a:pt x="15" y="490"/>
                  </a:lnTo>
                  <a:lnTo>
                    <a:pt x="23" y="416"/>
                  </a:lnTo>
                  <a:lnTo>
                    <a:pt x="30" y="346"/>
                  </a:lnTo>
                  <a:lnTo>
                    <a:pt x="34" y="273"/>
                  </a:lnTo>
                  <a:lnTo>
                    <a:pt x="33" y="195"/>
                  </a:lnTo>
                  <a:lnTo>
                    <a:pt x="26" y="10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11" name="Freeform 143"/>
            <p:cNvSpPr>
              <a:spLocks/>
            </p:cNvSpPr>
            <p:nvPr/>
          </p:nvSpPr>
          <p:spPr bwMode="auto">
            <a:xfrm>
              <a:off x="5372" y="1205"/>
              <a:ext cx="46" cy="3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6"/>
                </a:cxn>
                <a:cxn ang="0">
                  <a:pos x="31" y="12"/>
                </a:cxn>
                <a:cxn ang="0">
                  <a:pos x="41" y="17"/>
                </a:cxn>
                <a:cxn ang="0">
                  <a:pos x="50" y="22"/>
                </a:cxn>
                <a:cxn ang="0">
                  <a:pos x="58" y="28"/>
                </a:cxn>
                <a:cxn ang="0">
                  <a:pos x="67" y="34"/>
                </a:cxn>
                <a:cxn ang="0">
                  <a:pos x="76" y="39"/>
                </a:cxn>
                <a:cxn ang="0">
                  <a:pos x="86" y="45"/>
                </a:cxn>
                <a:cxn ang="0">
                  <a:pos x="92" y="196"/>
                </a:cxn>
                <a:cxn ang="0">
                  <a:pos x="92" y="364"/>
                </a:cxn>
                <a:cxn ang="0">
                  <a:pos x="86" y="524"/>
                </a:cxn>
                <a:cxn ang="0">
                  <a:pos x="72" y="656"/>
                </a:cxn>
                <a:cxn ang="0">
                  <a:pos x="63" y="658"/>
                </a:cxn>
                <a:cxn ang="0">
                  <a:pos x="53" y="660"/>
                </a:cxn>
                <a:cxn ang="0">
                  <a:pos x="44" y="661"/>
                </a:cxn>
                <a:cxn ang="0">
                  <a:pos x="36" y="664"/>
                </a:cxn>
                <a:cxn ang="0">
                  <a:pos x="27" y="666"/>
                </a:cxn>
                <a:cxn ang="0">
                  <a:pos x="18" y="667"/>
                </a:cxn>
                <a:cxn ang="0">
                  <a:pos x="10" y="669"/>
                </a:cxn>
                <a:cxn ang="0">
                  <a:pos x="0" y="672"/>
                </a:cxn>
                <a:cxn ang="0">
                  <a:pos x="6" y="578"/>
                </a:cxn>
                <a:cxn ang="0">
                  <a:pos x="15" y="495"/>
                </a:cxn>
                <a:cxn ang="0">
                  <a:pos x="23" y="421"/>
                </a:cxn>
                <a:cxn ang="0">
                  <a:pos x="30" y="349"/>
                </a:cxn>
                <a:cxn ang="0">
                  <a:pos x="35" y="275"/>
                </a:cxn>
                <a:cxn ang="0">
                  <a:pos x="34" y="196"/>
                </a:cxn>
                <a:cxn ang="0">
                  <a:pos x="28" y="105"/>
                </a:cxn>
                <a:cxn ang="0">
                  <a:pos x="13" y="0"/>
                </a:cxn>
              </a:cxnLst>
              <a:rect l="0" t="0" r="r" b="b"/>
              <a:pathLst>
                <a:path w="92" h="672">
                  <a:moveTo>
                    <a:pt x="13" y="0"/>
                  </a:moveTo>
                  <a:lnTo>
                    <a:pt x="22" y="6"/>
                  </a:lnTo>
                  <a:lnTo>
                    <a:pt x="31" y="12"/>
                  </a:lnTo>
                  <a:lnTo>
                    <a:pt x="41" y="17"/>
                  </a:lnTo>
                  <a:lnTo>
                    <a:pt x="50" y="22"/>
                  </a:lnTo>
                  <a:lnTo>
                    <a:pt x="58" y="28"/>
                  </a:lnTo>
                  <a:lnTo>
                    <a:pt x="67" y="34"/>
                  </a:lnTo>
                  <a:lnTo>
                    <a:pt x="76" y="39"/>
                  </a:lnTo>
                  <a:lnTo>
                    <a:pt x="86" y="45"/>
                  </a:lnTo>
                  <a:lnTo>
                    <a:pt x="92" y="196"/>
                  </a:lnTo>
                  <a:lnTo>
                    <a:pt x="92" y="364"/>
                  </a:lnTo>
                  <a:lnTo>
                    <a:pt x="86" y="524"/>
                  </a:lnTo>
                  <a:lnTo>
                    <a:pt x="72" y="656"/>
                  </a:lnTo>
                  <a:lnTo>
                    <a:pt x="63" y="658"/>
                  </a:lnTo>
                  <a:lnTo>
                    <a:pt x="53" y="660"/>
                  </a:lnTo>
                  <a:lnTo>
                    <a:pt x="44" y="661"/>
                  </a:lnTo>
                  <a:lnTo>
                    <a:pt x="36" y="664"/>
                  </a:lnTo>
                  <a:lnTo>
                    <a:pt x="27" y="666"/>
                  </a:lnTo>
                  <a:lnTo>
                    <a:pt x="18" y="667"/>
                  </a:lnTo>
                  <a:lnTo>
                    <a:pt x="10" y="669"/>
                  </a:lnTo>
                  <a:lnTo>
                    <a:pt x="0" y="672"/>
                  </a:lnTo>
                  <a:lnTo>
                    <a:pt x="6" y="578"/>
                  </a:lnTo>
                  <a:lnTo>
                    <a:pt x="15" y="495"/>
                  </a:lnTo>
                  <a:lnTo>
                    <a:pt x="23" y="421"/>
                  </a:lnTo>
                  <a:lnTo>
                    <a:pt x="30" y="349"/>
                  </a:lnTo>
                  <a:lnTo>
                    <a:pt x="35" y="275"/>
                  </a:lnTo>
                  <a:lnTo>
                    <a:pt x="34" y="196"/>
                  </a:lnTo>
                  <a:lnTo>
                    <a:pt x="28" y="10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12" name="Freeform 144"/>
            <p:cNvSpPr>
              <a:spLocks/>
            </p:cNvSpPr>
            <p:nvPr/>
          </p:nvSpPr>
          <p:spPr bwMode="auto">
            <a:xfrm>
              <a:off x="5364" y="1202"/>
              <a:ext cx="47" cy="33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5" y="6"/>
                </a:cxn>
                <a:cxn ang="0">
                  <a:pos x="34" y="12"/>
                </a:cxn>
                <a:cxn ang="0">
                  <a:pos x="43" y="18"/>
                </a:cxn>
                <a:cxn ang="0">
                  <a:pos x="52" y="23"/>
                </a:cxn>
                <a:cxn ang="0">
                  <a:pos x="61" y="29"/>
                </a:cxn>
                <a:cxn ang="0">
                  <a:pos x="71" y="35"/>
                </a:cxn>
                <a:cxn ang="0">
                  <a:pos x="80" y="41"/>
                </a:cxn>
                <a:cxn ang="0">
                  <a:pos x="89" y="46"/>
                </a:cxn>
                <a:cxn ang="0">
                  <a:pos x="95" y="198"/>
                </a:cxn>
                <a:cxn ang="0">
                  <a:pos x="94" y="367"/>
                </a:cxn>
                <a:cxn ang="0">
                  <a:pos x="87" y="529"/>
                </a:cxn>
                <a:cxn ang="0">
                  <a:pos x="73" y="661"/>
                </a:cxn>
                <a:cxn ang="0">
                  <a:pos x="64" y="664"/>
                </a:cxn>
                <a:cxn ang="0">
                  <a:pos x="54" y="666"/>
                </a:cxn>
                <a:cxn ang="0">
                  <a:pos x="45" y="668"/>
                </a:cxn>
                <a:cxn ang="0">
                  <a:pos x="37" y="669"/>
                </a:cxn>
                <a:cxn ang="0">
                  <a:pos x="28" y="672"/>
                </a:cxn>
                <a:cxn ang="0">
                  <a:pos x="19" y="674"/>
                </a:cxn>
                <a:cxn ang="0">
                  <a:pos x="10" y="676"/>
                </a:cxn>
                <a:cxn ang="0">
                  <a:pos x="0" y="679"/>
                </a:cxn>
                <a:cxn ang="0">
                  <a:pos x="7" y="584"/>
                </a:cxn>
                <a:cxn ang="0">
                  <a:pos x="15" y="501"/>
                </a:cxn>
                <a:cxn ang="0">
                  <a:pos x="25" y="425"/>
                </a:cxn>
                <a:cxn ang="0">
                  <a:pos x="31" y="353"/>
                </a:cxn>
                <a:cxn ang="0">
                  <a:pos x="36" y="278"/>
                </a:cxn>
                <a:cxn ang="0">
                  <a:pos x="36" y="196"/>
                </a:cxn>
                <a:cxn ang="0">
                  <a:pos x="30" y="106"/>
                </a:cxn>
                <a:cxn ang="0">
                  <a:pos x="15" y="0"/>
                </a:cxn>
              </a:cxnLst>
              <a:rect l="0" t="0" r="r" b="b"/>
              <a:pathLst>
                <a:path w="95" h="679">
                  <a:moveTo>
                    <a:pt x="15" y="0"/>
                  </a:moveTo>
                  <a:lnTo>
                    <a:pt x="25" y="6"/>
                  </a:lnTo>
                  <a:lnTo>
                    <a:pt x="34" y="12"/>
                  </a:lnTo>
                  <a:lnTo>
                    <a:pt x="43" y="18"/>
                  </a:lnTo>
                  <a:lnTo>
                    <a:pt x="52" y="23"/>
                  </a:lnTo>
                  <a:lnTo>
                    <a:pt x="61" y="29"/>
                  </a:lnTo>
                  <a:lnTo>
                    <a:pt x="71" y="35"/>
                  </a:lnTo>
                  <a:lnTo>
                    <a:pt x="80" y="41"/>
                  </a:lnTo>
                  <a:lnTo>
                    <a:pt x="89" y="46"/>
                  </a:lnTo>
                  <a:lnTo>
                    <a:pt x="95" y="198"/>
                  </a:lnTo>
                  <a:lnTo>
                    <a:pt x="94" y="367"/>
                  </a:lnTo>
                  <a:lnTo>
                    <a:pt x="87" y="529"/>
                  </a:lnTo>
                  <a:lnTo>
                    <a:pt x="73" y="661"/>
                  </a:lnTo>
                  <a:lnTo>
                    <a:pt x="64" y="664"/>
                  </a:lnTo>
                  <a:lnTo>
                    <a:pt x="54" y="666"/>
                  </a:lnTo>
                  <a:lnTo>
                    <a:pt x="45" y="668"/>
                  </a:lnTo>
                  <a:lnTo>
                    <a:pt x="37" y="669"/>
                  </a:lnTo>
                  <a:lnTo>
                    <a:pt x="28" y="672"/>
                  </a:lnTo>
                  <a:lnTo>
                    <a:pt x="19" y="674"/>
                  </a:lnTo>
                  <a:lnTo>
                    <a:pt x="10" y="676"/>
                  </a:lnTo>
                  <a:lnTo>
                    <a:pt x="0" y="679"/>
                  </a:lnTo>
                  <a:lnTo>
                    <a:pt x="7" y="584"/>
                  </a:lnTo>
                  <a:lnTo>
                    <a:pt x="15" y="501"/>
                  </a:lnTo>
                  <a:lnTo>
                    <a:pt x="25" y="425"/>
                  </a:lnTo>
                  <a:lnTo>
                    <a:pt x="31" y="353"/>
                  </a:lnTo>
                  <a:lnTo>
                    <a:pt x="36" y="278"/>
                  </a:lnTo>
                  <a:lnTo>
                    <a:pt x="36" y="196"/>
                  </a:lnTo>
                  <a:lnTo>
                    <a:pt x="30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13" name="Freeform 145"/>
            <p:cNvSpPr>
              <a:spLocks/>
            </p:cNvSpPr>
            <p:nvPr/>
          </p:nvSpPr>
          <p:spPr bwMode="auto">
            <a:xfrm>
              <a:off x="5357" y="1198"/>
              <a:ext cx="47" cy="34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6"/>
                </a:cxn>
                <a:cxn ang="0">
                  <a:pos x="37" y="12"/>
                </a:cxn>
                <a:cxn ang="0">
                  <a:pos x="46" y="18"/>
                </a:cxn>
                <a:cxn ang="0">
                  <a:pos x="56" y="23"/>
                </a:cxn>
                <a:cxn ang="0">
                  <a:pos x="65" y="29"/>
                </a:cxn>
                <a:cxn ang="0">
                  <a:pos x="74" y="35"/>
                </a:cxn>
                <a:cxn ang="0">
                  <a:pos x="83" y="41"/>
                </a:cxn>
                <a:cxn ang="0">
                  <a:pos x="93" y="46"/>
                </a:cxn>
                <a:cxn ang="0">
                  <a:pos x="96" y="200"/>
                </a:cxn>
                <a:cxn ang="0">
                  <a:pos x="95" y="370"/>
                </a:cxn>
                <a:cxn ang="0">
                  <a:pos x="88" y="535"/>
                </a:cxn>
                <a:cxn ang="0">
                  <a:pos x="75" y="667"/>
                </a:cxn>
                <a:cxn ang="0">
                  <a:pos x="66" y="670"/>
                </a:cxn>
                <a:cxn ang="0">
                  <a:pos x="57" y="672"/>
                </a:cxn>
                <a:cxn ang="0">
                  <a:pos x="46" y="674"/>
                </a:cxn>
                <a:cxn ang="0">
                  <a:pos x="37" y="676"/>
                </a:cxn>
                <a:cxn ang="0">
                  <a:pos x="28" y="679"/>
                </a:cxn>
                <a:cxn ang="0">
                  <a:pos x="19" y="681"/>
                </a:cxn>
                <a:cxn ang="0">
                  <a:pos x="10" y="683"/>
                </a:cxn>
                <a:cxn ang="0">
                  <a:pos x="0" y="686"/>
                </a:cxn>
                <a:cxn ang="0">
                  <a:pos x="7" y="591"/>
                </a:cxn>
                <a:cxn ang="0">
                  <a:pos x="15" y="508"/>
                </a:cxn>
                <a:cxn ang="0">
                  <a:pos x="25" y="431"/>
                </a:cxn>
                <a:cxn ang="0">
                  <a:pos x="33" y="356"/>
                </a:cxn>
                <a:cxn ang="0">
                  <a:pos x="38" y="279"/>
                </a:cxn>
                <a:cxn ang="0">
                  <a:pos x="38" y="197"/>
                </a:cxn>
                <a:cxn ang="0">
                  <a:pos x="33" y="106"/>
                </a:cxn>
                <a:cxn ang="0">
                  <a:pos x="19" y="0"/>
                </a:cxn>
              </a:cxnLst>
              <a:rect l="0" t="0" r="r" b="b"/>
              <a:pathLst>
                <a:path w="96" h="686">
                  <a:moveTo>
                    <a:pt x="19" y="0"/>
                  </a:moveTo>
                  <a:lnTo>
                    <a:pt x="28" y="6"/>
                  </a:lnTo>
                  <a:lnTo>
                    <a:pt x="37" y="12"/>
                  </a:lnTo>
                  <a:lnTo>
                    <a:pt x="46" y="18"/>
                  </a:lnTo>
                  <a:lnTo>
                    <a:pt x="56" y="23"/>
                  </a:lnTo>
                  <a:lnTo>
                    <a:pt x="65" y="29"/>
                  </a:lnTo>
                  <a:lnTo>
                    <a:pt x="74" y="35"/>
                  </a:lnTo>
                  <a:lnTo>
                    <a:pt x="83" y="41"/>
                  </a:lnTo>
                  <a:lnTo>
                    <a:pt x="93" y="46"/>
                  </a:lnTo>
                  <a:lnTo>
                    <a:pt x="96" y="200"/>
                  </a:lnTo>
                  <a:lnTo>
                    <a:pt x="95" y="370"/>
                  </a:lnTo>
                  <a:lnTo>
                    <a:pt x="88" y="535"/>
                  </a:lnTo>
                  <a:lnTo>
                    <a:pt x="75" y="667"/>
                  </a:lnTo>
                  <a:lnTo>
                    <a:pt x="66" y="670"/>
                  </a:lnTo>
                  <a:lnTo>
                    <a:pt x="57" y="672"/>
                  </a:lnTo>
                  <a:lnTo>
                    <a:pt x="46" y="674"/>
                  </a:lnTo>
                  <a:lnTo>
                    <a:pt x="37" y="676"/>
                  </a:lnTo>
                  <a:lnTo>
                    <a:pt x="28" y="679"/>
                  </a:lnTo>
                  <a:lnTo>
                    <a:pt x="19" y="681"/>
                  </a:lnTo>
                  <a:lnTo>
                    <a:pt x="10" y="683"/>
                  </a:lnTo>
                  <a:lnTo>
                    <a:pt x="0" y="686"/>
                  </a:lnTo>
                  <a:lnTo>
                    <a:pt x="7" y="591"/>
                  </a:lnTo>
                  <a:lnTo>
                    <a:pt x="15" y="508"/>
                  </a:lnTo>
                  <a:lnTo>
                    <a:pt x="25" y="431"/>
                  </a:lnTo>
                  <a:lnTo>
                    <a:pt x="33" y="356"/>
                  </a:lnTo>
                  <a:lnTo>
                    <a:pt x="38" y="279"/>
                  </a:lnTo>
                  <a:lnTo>
                    <a:pt x="38" y="197"/>
                  </a:lnTo>
                  <a:lnTo>
                    <a:pt x="33" y="10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14" name="Freeform 146"/>
            <p:cNvSpPr>
              <a:spLocks/>
            </p:cNvSpPr>
            <p:nvPr/>
          </p:nvSpPr>
          <p:spPr bwMode="auto">
            <a:xfrm>
              <a:off x="5349" y="1195"/>
              <a:ext cx="49" cy="3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6"/>
                </a:cxn>
                <a:cxn ang="0">
                  <a:pos x="41" y="12"/>
                </a:cxn>
                <a:cxn ang="0">
                  <a:pos x="50" y="18"/>
                </a:cxn>
                <a:cxn ang="0">
                  <a:pos x="60" y="23"/>
                </a:cxn>
                <a:cxn ang="0">
                  <a:pos x="69" y="29"/>
                </a:cxn>
                <a:cxn ang="0">
                  <a:pos x="79" y="35"/>
                </a:cxn>
                <a:cxn ang="0">
                  <a:pos x="88" y="41"/>
                </a:cxn>
                <a:cxn ang="0">
                  <a:pos x="97" y="47"/>
                </a:cxn>
                <a:cxn ang="0">
                  <a:pos x="98" y="201"/>
                </a:cxn>
                <a:cxn ang="0">
                  <a:pos x="97" y="374"/>
                </a:cxn>
                <a:cxn ang="0">
                  <a:pos x="90" y="539"/>
                </a:cxn>
                <a:cxn ang="0">
                  <a:pos x="77" y="673"/>
                </a:cxn>
                <a:cxn ang="0">
                  <a:pos x="68" y="675"/>
                </a:cxn>
                <a:cxn ang="0">
                  <a:pos x="58" y="678"/>
                </a:cxn>
                <a:cxn ang="0">
                  <a:pos x="49" y="680"/>
                </a:cxn>
                <a:cxn ang="0">
                  <a:pos x="39" y="682"/>
                </a:cxn>
                <a:cxn ang="0">
                  <a:pos x="30" y="685"/>
                </a:cxn>
                <a:cxn ang="0">
                  <a:pos x="20" y="688"/>
                </a:cxn>
                <a:cxn ang="0">
                  <a:pos x="11" y="690"/>
                </a:cxn>
                <a:cxn ang="0">
                  <a:pos x="0" y="693"/>
                </a:cxn>
                <a:cxn ang="0">
                  <a:pos x="7" y="598"/>
                </a:cxn>
                <a:cxn ang="0">
                  <a:pos x="16" y="514"/>
                </a:cxn>
                <a:cxn ang="0">
                  <a:pos x="27" y="436"/>
                </a:cxn>
                <a:cxn ang="0">
                  <a:pos x="36" y="360"/>
                </a:cxn>
                <a:cxn ang="0">
                  <a:pos x="41" y="281"/>
                </a:cxn>
                <a:cxn ang="0">
                  <a:pos x="42" y="199"/>
                </a:cxn>
                <a:cxn ang="0">
                  <a:pos x="36" y="106"/>
                </a:cxn>
                <a:cxn ang="0">
                  <a:pos x="22" y="0"/>
                </a:cxn>
              </a:cxnLst>
              <a:rect l="0" t="0" r="r" b="b"/>
              <a:pathLst>
                <a:path w="98" h="693">
                  <a:moveTo>
                    <a:pt x="22" y="0"/>
                  </a:moveTo>
                  <a:lnTo>
                    <a:pt x="31" y="6"/>
                  </a:lnTo>
                  <a:lnTo>
                    <a:pt x="41" y="12"/>
                  </a:lnTo>
                  <a:lnTo>
                    <a:pt x="50" y="18"/>
                  </a:lnTo>
                  <a:lnTo>
                    <a:pt x="60" y="23"/>
                  </a:lnTo>
                  <a:lnTo>
                    <a:pt x="69" y="29"/>
                  </a:lnTo>
                  <a:lnTo>
                    <a:pt x="79" y="35"/>
                  </a:lnTo>
                  <a:lnTo>
                    <a:pt x="88" y="41"/>
                  </a:lnTo>
                  <a:lnTo>
                    <a:pt x="97" y="47"/>
                  </a:lnTo>
                  <a:lnTo>
                    <a:pt x="98" y="201"/>
                  </a:lnTo>
                  <a:lnTo>
                    <a:pt x="97" y="374"/>
                  </a:lnTo>
                  <a:lnTo>
                    <a:pt x="90" y="539"/>
                  </a:lnTo>
                  <a:lnTo>
                    <a:pt x="77" y="673"/>
                  </a:lnTo>
                  <a:lnTo>
                    <a:pt x="68" y="675"/>
                  </a:lnTo>
                  <a:lnTo>
                    <a:pt x="58" y="678"/>
                  </a:lnTo>
                  <a:lnTo>
                    <a:pt x="49" y="680"/>
                  </a:lnTo>
                  <a:lnTo>
                    <a:pt x="39" y="682"/>
                  </a:lnTo>
                  <a:lnTo>
                    <a:pt x="30" y="685"/>
                  </a:lnTo>
                  <a:lnTo>
                    <a:pt x="20" y="688"/>
                  </a:lnTo>
                  <a:lnTo>
                    <a:pt x="11" y="690"/>
                  </a:lnTo>
                  <a:lnTo>
                    <a:pt x="0" y="693"/>
                  </a:lnTo>
                  <a:lnTo>
                    <a:pt x="7" y="598"/>
                  </a:lnTo>
                  <a:lnTo>
                    <a:pt x="16" y="514"/>
                  </a:lnTo>
                  <a:lnTo>
                    <a:pt x="27" y="436"/>
                  </a:lnTo>
                  <a:lnTo>
                    <a:pt x="36" y="360"/>
                  </a:lnTo>
                  <a:lnTo>
                    <a:pt x="41" y="281"/>
                  </a:lnTo>
                  <a:lnTo>
                    <a:pt x="42" y="199"/>
                  </a:lnTo>
                  <a:lnTo>
                    <a:pt x="36" y="10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15" name="Freeform 147"/>
            <p:cNvSpPr>
              <a:spLocks/>
            </p:cNvSpPr>
            <p:nvPr/>
          </p:nvSpPr>
          <p:spPr bwMode="auto">
            <a:xfrm>
              <a:off x="5341" y="1191"/>
              <a:ext cx="50" cy="3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4" y="6"/>
                </a:cxn>
                <a:cxn ang="0">
                  <a:pos x="44" y="12"/>
                </a:cxn>
                <a:cxn ang="0">
                  <a:pos x="53" y="19"/>
                </a:cxn>
                <a:cxn ang="0">
                  <a:pos x="62" y="25"/>
                </a:cxn>
                <a:cxn ang="0">
                  <a:pos x="72" y="30"/>
                </a:cxn>
                <a:cxn ang="0">
                  <a:pos x="82" y="36"/>
                </a:cxn>
                <a:cxn ang="0">
                  <a:pos x="91" y="43"/>
                </a:cxn>
                <a:cxn ang="0">
                  <a:pos x="100" y="49"/>
                </a:cxn>
                <a:cxn ang="0">
                  <a:pos x="99" y="203"/>
                </a:cxn>
                <a:cxn ang="0">
                  <a:pos x="97" y="377"/>
                </a:cxn>
                <a:cxn ang="0">
                  <a:pos x="91" y="545"/>
                </a:cxn>
                <a:cxn ang="0">
                  <a:pos x="79" y="679"/>
                </a:cxn>
                <a:cxn ang="0">
                  <a:pos x="69" y="682"/>
                </a:cxn>
                <a:cxn ang="0">
                  <a:pos x="59" y="685"/>
                </a:cxn>
                <a:cxn ang="0">
                  <a:pos x="50" y="688"/>
                </a:cxn>
                <a:cxn ang="0">
                  <a:pos x="39" y="690"/>
                </a:cxn>
                <a:cxn ang="0">
                  <a:pos x="30" y="693"/>
                </a:cxn>
                <a:cxn ang="0">
                  <a:pos x="20" y="696"/>
                </a:cxn>
                <a:cxn ang="0">
                  <a:pos x="11" y="698"/>
                </a:cxn>
                <a:cxn ang="0">
                  <a:pos x="0" y="702"/>
                </a:cxn>
                <a:cxn ang="0">
                  <a:pos x="7" y="606"/>
                </a:cxn>
                <a:cxn ang="0">
                  <a:pos x="18" y="521"/>
                </a:cxn>
                <a:cxn ang="0">
                  <a:pos x="28" y="441"/>
                </a:cxn>
                <a:cxn ang="0">
                  <a:pos x="37" y="364"/>
                </a:cxn>
                <a:cxn ang="0">
                  <a:pos x="43" y="285"/>
                </a:cxn>
                <a:cxn ang="0">
                  <a:pos x="44" y="201"/>
                </a:cxn>
                <a:cxn ang="0">
                  <a:pos x="38" y="106"/>
                </a:cxn>
                <a:cxn ang="0">
                  <a:pos x="24" y="0"/>
                </a:cxn>
              </a:cxnLst>
              <a:rect l="0" t="0" r="r" b="b"/>
              <a:pathLst>
                <a:path w="100" h="702">
                  <a:moveTo>
                    <a:pt x="24" y="0"/>
                  </a:moveTo>
                  <a:lnTo>
                    <a:pt x="34" y="6"/>
                  </a:lnTo>
                  <a:lnTo>
                    <a:pt x="44" y="12"/>
                  </a:lnTo>
                  <a:lnTo>
                    <a:pt x="53" y="19"/>
                  </a:lnTo>
                  <a:lnTo>
                    <a:pt x="62" y="25"/>
                  </a:lnTo>
                  <a:lnTo>
                    <a:pt x="72" y="30"/>
                  </a:lnTo>
                  <a:lnTo>
                    <a:pt x="82" y="36"/>
                  </a:lnTo>
                  <a:lnTo>
                    <a:pt x="91" y="43"/>
                  </a:lnTo>
                  <a:lnTo>
                    <a:pt x="100" y="49"/>
                  </a:lnTo>
                  <a:lnTo>
                    <a:pt x="99" y="203"/>
                  </a:lnTo>
                  <a:lnTo>
                    <a:pt x="97" y="377"/>
                  </a:lnTo>
                  <a:lnTo>
                    <a:pt x="91" y="545"/>
                  </a:lnTo>
                  <a:lnTo>
                    <a:pt x="79" y="679"/>
                  </a:lnTo>
                  <a:lnTo>
                    <a:pt x="69" y="682"/>
                  </a:lnTo>
                  <a:lnTo>
                    <a:pt x="59" y="685"/>
                  </a:lnTo>
                  <a:lnTo>
                    <a:pt x="50" y="688"/>
                  </a:lnTo>
                  <a:lnTo>
                    <a:pt x="39" y="690"/>
                  </a:lnTo>
                  <a:lnTo>
                    <a:pt x="30" y="693"/>
                  </a:lnTo>
                  <a:lnTo>
                    <a:pt x="20" y="696"/>
                  </a:lnTo>
                  <a:lnTo>
                    <a:pt x="11" y="698"/>
                  </a:lnTo>
                  <a:lnTo>
                    <a:pt x="0" y="702"/>
                  </a:lnTo>
                  <a:lnTo>
                    <a:pt x="7" y="606"/>
                  </a:lnTo>
                  <a:lnTo>
                    <a:pt x="18" y="521"/>
                  </a:lnTo>
                  <a:lnTo>
                    <a:pt x="28" y="441"/>
                  </a:lnTo>
                  <a:lnTo>
                    <a:pt x="37" y="364"/>
                  </a:lnTo>
                  <a:lnTo>
                    <a:pt x="43" y="285"/>
                  </a:lnTo>
                  <a:lnTo>
                    <a:pt x="44" y="201"/>
                  </a:lnTo>
                  <a:lnTo>
                    <a:pt x="38" y="10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16" name="Freeform 148"/>
            <p:cNvSpPr>
              <a:spLocks/>
            </p:cNvSpPr>
            <p:nvPr/>
          </p:nvSpPr>
          <p:spPr bwMode="auto">
            <a:xfrm>
              <a:off x="5334" y="1187"/>
              <a:ext cx="52" cy="35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7" y="6"/>
                </a:cxn>
                <a:cxn ang="0">
                  <a:pos x="48" y="12"/>
                </a:cxn>
                <a:cxn ang="0">
                  <a:pos x="57" y="19"/>
                </a:cxn>
                <a:cxn ang="0">
                  <a:pos x="66" y="25"/>
                </a:cxn>
                <a:cxn ang="0">
                  <a:pos x="75" y="30"/>
                </a:cxn>
                <a:cxn ang="0">
                  <a:pos x="86" y="36"/>
                </a:cxn>
                <a:cxn ang="0">
                  <a:pos x="95" y="43"/>
                </a:cxn>
                <a:cxn ang="0">
                  <a:pos x="105" y="49"/>
                </a:cxn>
                <a:cxn ang="0">
                  <a:pos x="100" y="204"/>
                </a:cxn>
                <a:cxn ang="0">
                  <a:pos x="99" y="381"/>
                </a:cxn>
                <a:cxn ang="0">
                  <a:pos x="94" y="550"/>
                </a:cxn>
                <a:cxn ang="0">
                  <a:pos x="82" y="685"/>
                </a:cxn>
                <a:cxn ang="0">
                  <a:pos x="72" y="688"/>
                </a:cxn>
                <a:cxn ang="0">
                  <a:pos x="61" y="690"/>
                </a:cxn>
                <a:cxn ang="0">
                  <a:pos x="51" y="694"/>
                </a:cxn>
                <a:cxn ang="0">
                  <a:pos x="41" y="696"/>
                </a:cxn>
                <a:cxn ang="0">
                  <a:pos x="30" y="700"/>
                </a:cxn>
                <a:cxn ang="0">
                  <a:pos x="20" y="703"/>
                </a:cxn>
                <a:cxn ang="0">
                  <a:pos x="11" y="705"/>
                </a:cxn>
                <a:cxn ang="0">
                  <a:pos x="0" y="709"/>
                </a:cxn>
                <a:cxn ang="0">
                  <a:pos x="7" y="613"/>
                </a:cxn>
                <a:cxn ang="0">
                  <a:pos x="16" y="527"/>
                </a:cxn>
                <a:cxn ang="0">
                  <a:pos x="28" y="446"/>
                </a:cxn>
                <a:cxn ang="0">
                  <a:pos x="37" y="368"/>
                </a:cxn>
                <a:cxn ang="0">
                  <a:pos x="44" y="287"/>
                </a:cxn>
                <a:cxn ang="0">
                  <a:pos x="46" y="202"/>
                </a:cxn>
                <a:cxn ang="0">
                  <a:pos x="42" y="108"/>
                </a:cxn>
                <a:cxn ang="0">
                  <a:pos x="28" y="0"/>
                </a:cxn>
              </a:cxnLst>
              <a:rect l="0" t="0" r="r" b="b"/>
              <a:pathLst>
                <a:path w="105" h="709">
                  <a:moveTo>
                    <a:pt x="28" y="0"/>
                  </a:moveTo>
                  <a:lnTo>
                    <a:pt x="37" y="6"/>
                  </a:lnTo>
                  <a:lnTo>
                    <a:pt x="48" y="12"/>
                  </a:lnTo>
                  <a:lnTo>
                    <a:pt x="57" y="19"/>
                  </a:lnTo>
                  <a:lnTo>
                    <a:pt x="66" y="25"/>
                  </a:lnTo>
                  <a:lnTo>
                    <a:pt x="75" y="30"/>
                  </a:lnTo>
                  <a:lnTo>
                    <a:pt x="86" y="36"/>
                  </a:lnTo>
                  <a:lnTo>
                    <a:pt x="95" y="43"/>
                  </a:lnTo>
                  <a:lnTo>
                    <a:pt x="105" y="49"/>
                  </a:lnTo>
                  <a:lnTo>
                    <a:pt x="100" y="204"/>
                  </a:lnTo>
                  <a:lnTo>
                    <a:pt x="99" y="381"/>
                  </a:lnTo>
                  <a:lnTo>
                    <a:pt x="94" y="550"/>
                  </a:lnTo>
                  <a:lnTo>
                    <a:pt x="82" y="685"/>
                  </a:lnTo>
                  <a:lnTo>
                    <a:pt x="72" y="688"/>
                  </a:lnTo>
                  <a:lnTo>
                    <a:pt x="61" y="690"/>
                  </a:lnTo>
                  <a:lnTo>
                    <a:pt x="51" y="694"/>
                  </a:lnTo>
                  <a:lnTo>
                    <a:pt x="41" y="696"/>
                  </a:lnTo>
                  <a:lnTo>
                    <a:pt x="30" y="700"/>
                  </a:lnTo>
                  <a:lnTo>
                    <a:pt x="20" y="703"/>
                  </a:lnTo>
                  <a:lnTo>
                    <a:pt x="11" y="705"/>
                  </a:lnTo>
                  <a:lnTo>
                    <a:pt x="0" y="709"/>
                  </a:lnTo>
                  <a:lnTo>
                    <a:pt x="7" y="613"/>
                  </a:lnTo>
                  <a:lnTo>
                    <a:pt x="16" y="527"/>
                  </a:lnTo>
                  <a:lnTo>
                    <a:pt x="28" y="446"/>
                  </a:lnTo>
                  <a:lnTo>
                    <a:pt x="37" y="368"/>
                  </a:lnTo>
                  <a:lnTo>
                    <a:pt x="44" y="287"/>
                  </a:lnTo>
                  <a:lnTo>
                    <a:pt x="46" y="202"/>
                  </a:lnTo>
                  <a:lnTo>
                    <a:pt x="42" y="10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17" name="Freeform 149"/>
            <p:cNvSpPr>
              <a:spLocks/>
            </p:cNvSpPr>
            <p:nvPr/>
          </p:nvSpPr>
          <p:spPr bwMode="auto">
            <a:xfrm>
              <a:off x="5326" y="1184"/>
              <a:ext cx="54" cy="35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9" y="5"/>
                </a:cxn>
                <a:cxn ang="0">
                  <a:pos x="50" y="11"/>
                </a:cxn>
                <a:cxn ang="0">
                  <a:pos x="59" y="18"/>
                </a:cxn>
                <a:cxn ang="0">
                  <a:pos x="69" y="24"/>
                </a:cxn>
                <a:cxn ang="0">
                  <a:pos x="79" y="30"/>
                </a:cxn>
                <a:cxn ang="0">
                  <a:pos x="88" y="35"/>
                </a:cxn>
                <a:cxn ang="0">
                  <a:pos x="98" y="42"/>
                </a:cxn>
                <a:cxn ang="0">
                  <a:pos x="107" y="48"/>
                </a:cxn>
                <a:cxn ang="0">
                  <a:pos x="102" y="205"/>
                </a:cxn>
                <a:cxn ang="0">
                  <a:pos x="99" y="382"/>
                </a:cxn>
                <a:cxn ang="0">
                  <a:pos x="95" y="554"/>
                </a:cxn>
                <a:cxn ang="0">
                  <a:pos x="82" y="689"/>
                </a:cxn>
                <a:cxn ang="0">
                  <a:pos x="72" y="693"/>
                </a:cxn>
                <a:cxn ang="0">
                  <a:pos x="63" y="695"/>
                </a:cxn>
                <a:cxn ang="0">
                  <a:pos x="52" y="699"/>
                </a:cxn>
                <a:cxn ang="0">
                  <a:pos x="42" y="702"/>
                </a:cxn>
                <a:cxn ang="0">
                  <a:pos x="31" y="706"/>
                </a:cxn>
                <a:cxn ang="0">
                  <a:pos x="21" y="709"/>
                </a:cxn>
                <a:cxn ang="0">
                  <a:pos x="11" y="711"/>
                </a:cxn>
                <a:cxn ang="0">
                  <a:pos x="0" y="715"/>
                </a:cxn>
                <a:cxn ang="0">
                  <a:pos x="7" y="619"/>
                </a:cxn>
                <a:cxn ang="0">
                  <a:pos x="18" y="532"/>
                </a:cxn>
                <a:cxn ang="0">
                  <a:pos x="29" y="450"/>
                </a:cxn>
                <a:cxn ang="0">
                  <a:pos x="39" y="370"/>
                </a:cxn>
                <a:cxn ang="0">
                  <a:pos x="46" y="289"/>
                </a:cxn>
                <a:cxn ang="0">
                  <a:pos x="49" y="201"/>
                </a:cxn>
                <a:cxn ang="0">
                  <a:pos x="44" y="107"/>
                </a:cxn>
                <a:cxn ang="0">
                  <a:pos x="30" y="0"/>
                </a:cxn>
              </a:cxnLst>
              <a:rect l="0" t="0" r="r" b="b"/>
              <a:pathLst>
                <a:path w="107" h="715">
                  <a:moveTo>
                    <a:pt x="30" y="0"/>
                  </a:moveTo>
                  <a:lnTo>
                    <a:pt x="39" y="5"/>
                  </a:lnTo>
                  <a:lnTo>
                    <a:pt x="50" y="11"/>
                  </a:lnTo>
                  <a:lnTo>
                    <a:pt x="59" y="18"/>
                  </a:lnTo>
                  <a:lnTo>
                    <a:pt x="69" y="24"/>
                  </a:lnTo>
                  <a:lnTo>
                    <a:pt x="79" y="30"/>
                  </a:lnTo>
                  <a:lnTo>
                    <a:pt x="88" y="35"/>
                  </a:lnTo>
                  <a:lnTo>
                    <a:pt x="98" y="42"/>
                  </a:lnTo>
                  <a:lnTo>
                    <a:pt x="107" y="48"/>
                  </a:lnTo>
                  <a:lnTo>
                    <a:pt x="102" y="205"/>
                  </a:lnTo>
                  <a:lnTo>
                    <a:pt x="99" y="382"/>
                  </a:lnTo>
                  <a:lnTo>
                    <a:pt x="95" y="554"/>
                  </a:lnTo>
                  <a:lnTo>
                    <a:pt x="82" y="689"/>
                  </a:lnTo>
                  <a:lnTo>
                    <a:pt x="72" y="693"/>
                  </a:lnTo>
                  <a:lnTo>
                    <a:pt x="63" y="695"/>
                  </a:lnTo>
                  <a:lnTo>
                    <a:pt x="52" y="699"/>
                  </a:lnTo>
                  <a:lnTo>
                    <a:pt x="42" y="702"/>
                  </a:lnTo>
                  <a:lnTo>
                    <a:pt x="31" y="706"/>
                  </a:lnTo>
                  <a:lnTo>
                    <a:pt x="21" y="709"/>
                  </a:lnTo>
                  <a:lnTo>
                    <a:pt x="11" y="711"/>
                  </a:lnTo>
                  <a:lnTo>
                    <a:pt x="0" y="715"/>
                  </a:lnTo>
                  <a:lnTo>
                    <a:pt x="7" y="619"/>
                  </a:lnTo>
                  <a:lnTo>
                    <a:pt x="18" y="532"/>
                  </a:lnTo>
                  <a:lnTo>
                    <a:pt x="29" y="450"/>
                  </a:lnTo>
                  <a:lnTo>
                    <a:pt x="39" y="370"/>
                  </a:lnTo>
                  <a:lnTo>
                    <a:pt x="46" y="289"/>
                  </a:lnTo>
                  <a:lnTo>
                    <a:pt x="49" y="201"/>
                  </a:lnTo>
                  <a:lnTo>
                    <a:pt x="44" y="10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18" name="Freeform 150"/>
            <p:cNvSpPr>
              <a:spLocks/>
            </p:cNvSpPr>
            <p:nvPr/>
          </p:nvSpPr>
          <p:spPr bwMode="auto">
            <a:xfrm>
              <a:off x="5319" y="1180"/>
              <a:ext cx="56" cy="36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3" y="5"/>
                </a:cxn>
                <a:cxn ang="0">
                  <a:pos x="53" y="12"/>
                </a:cxn>
                <a:cxn ang="0">
                  <a:pos x="63" y="18"/>
                </a:cxn>
                <a:cxn ang="0">
                  <a:pos x="72" y="24"/>
                </a:cxn>
                <a:cxn ang="0">
                  <a:pos x="82" y="30"/>
                </a:cxn>
                <a:cxn ang="0">
                  <a:pos x="91" y="37"/>
                </a:cxn>
                <a:cxn ang="0">
                  <a:pos x="102" y="42"/>
                </a:cxn>
                <a:cxn ang="0">
                  <a:pos x="112" y="49"/>
                </a:cxn>
                <a:cxn ang="0">
                  <a:pos x="103" y="206"/>
                </a:cxn>
                <a:cxn ang="0">
                  <a:pos x="101" y="385"/>
                </a:cxn>
                <a:cxn ang="0">
                  <a:pos x="96" y="558"/>
                </a:cxn>
                <a:cxn ang="0">
                  <a:pos x="84" y="695"/>
                </a:cxn>
                <a:cxn ang="0">
                  <a:pos x="74" y="699"/>
                </a:cxn>
                <a:cxn ang="0">
                  <a:pos x="63" y="702"/>
                </a:cxn>
                <a:cxn ang="0">
                  <a:pos x="52" y="706"/>
                </a:cxn>
                <a:cxn ang="0">
                  <a:pos x="42" y="708"/>
                </a:cxn>
                <a:cxn ang="0">
                  <a:pos x="31" y="711"/>
                </a:cxn>
                <a:cxn ang="0">
                  <a:pos x="21" y="715"/>
                </a:cxn>
                <a:cxn ang="0">
                  <a:pos x="11" y="718"/>
                </a:cxn>
                <a:cxn ang="0">
                  <a:pos x="0" y="722"/>
                </a:cxn>
                <a:cxn ang="0">
                  <a:pos x="7" y="626"/>
                </a:cxn>
                <a:cxn ang="0">
                  <a:pos x="18" y="539"/>
                </a:cxn>
                <a:cxn ang="0">
                  <a:pos x="29" y="456"/>
                </a:cxn>
                <a:cxn ang="0">
                  <a:pos x="41" y="374"/>
                </a:cxn>
                <a:cxn ang="0">
                  <a:pos x="49" y="291"/>
                </a:cxn>
                <a:cxn ang="0">
                  <a:pos x="51" y="202"/>
                </a:cxn>
                <a:cxn ang="0">
                  <a:pos x="48" y="107"/>
                </a:cxn>
                <a:cxn ang="0">
                  <a:pos x="34" y="0"/>
                </a:cxn>
              </a:cxnLst>
              <a:rect l="0" t="0" r="r" b="b"/>
              <a:pathLst>
                <a:path w="112" h="722">
                  <a:moveTo>
                    <a:pt x="34" y="0"/>
                  </a:moveTo>
                  <a:lnTo>
                    <a:pt x="43" y="5"/>
                  </a:lnTo>
                  <a:lnTo>
                    <a:pt x="53" y="12"/>
                  </a:lnTo>
                  <a:lnTo>
                    <a:pt x="63" y="18"/>
                  </a:lnTo>
                  <a:lnTo>
                    <a:pt x="72" y="24"/>
                  </a:lnTo>
                  <a:lnTo>
                    <a:pt x="82" y="30"/>
                  </a:lnTo>
                  <a:lnTo>
                    <a:pt x="91" y="37"/>
                  </a:lnTo>
                  <a:lnTo>
                    <a:pt x="102" y="42"/>
                  </a:lnTo>
                  <a:lnTo>
                    <a:pt x="112" y="49"/>
                  </a:lnTo>
                  <a:lnTo>
                    <a:pt x="103" y="206"/>
                  </a:lnTo>
                  <a:lnTo>
                    <a:pt x="101" y="385"/>
                  </a:lnTo>
                  <a:lnTo>
                    <a:pt x="96" y="558"/>
                  </a:lnTo>
                  <a:lnTo>
                    <a:pt x="84" y="695"/>
                  </a:lnTo>
                  <a:lnTo>
                    <a:pt x="74" y="699"/>
                  </a:lnTo>
                  <a:lnTo>
                    <a:pt x="63" y="702"/>
                  </a:lnTo>
                  <a:lnTo>
                    <a:pt x="52" y="706"/>
                  </a:lnTo>
                  <a:lnTo>
                    <a:pt x="42" y="708"/>
                  </a:lnTo>
                  <a:lnTo>
                    <a:pt x="31" y="711"/>
                  </a:lnTo>
                  <a:lnTo>
                    <a:pt x="21" y="715"/>
                  </a:lnTo>
                  <a:lnTo>
                    <a:pt x="11" y="718"/>
                  </a:lnTo>
                  <a:lnTo>
                    <a:pt x="0" y="722"/>
                  </a:lnTo>
                  <a:lnTo>
                    <a:pt x="7" y="626"/>
                  </a:lnTo>
                  <a:lnTo>
                    <a:pt x="18" y="539"/>
                  </a:lnTo>
                  <a:lnTo>
                    <a:pt x="29" y="456"/>
                  </a:lnTo>
                  <a:lnTo>
                    <a:pt x="41" y="374"/>
                  </a:lnTo>
                  <a:lnTo>
                    <a:pt x="49" y="291"/>
                  </a:lnTo>
                  <a:lnTo>
                    <a:pt x="51" y="202"/>
                  </a:lnTo>
                  <a:lnTo>
                    <a:pt x="48" y="10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19" name="Freeform 151"/>
            <p:cNvSpPr>
              <a:spLocks/>
            </p:cNvSpPr>
            <p:nvPr/>
          </p:nvSpPr>
          <p:spPr bwMode="auto">
            <a:xfrm>
              <a:off x="5311" y="1177"/>
              <a:ext cx="57" cy="3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14" y="49"/>
                </a:cxn>
                <a:cxn ang="0">
                  <a:pos x="104" y="207"/>
                </a:cxn>
                <a:cxn ang="0">
                  <a:pos x="101" y="389"/>
                </a:cxn>
                <a:cxn ang="0">
                  <a:pos x="97" y="563"/>
                </a:cxn>
                <a:cxn ang="0">
                  <a:pos x="86" y="701"/>
                </a:cxn>
                <a:cxn ang="0">
                  <a:pos x="0" y="729"/>
                </a:cxn>
                <a:cxn ang="0">
                  <a:pos x="7" y="633"/>
                </a:cxn>
                <a:cxn ang="0">
                  <a:pos x="19" y="545"/>
                </a:cxn>
                <a:cxn ang="0">
                  <a:pos x="30" y="460"/>
                </a:cxn>
                <a:cxn ang="0">
                  <a:pos x="42" y="378"/>
                </a:cxn>
                <a:cxn ang="0">
                  <a:pos x="50" y="292"/>
                </a:cxn>
                <a:cxn ang="0">
                  <a:pos x="53" y="204"/>
                </a:cxn>
                <a:cxn ang="0">
                  <a:pos x="50" y="107"/>
                </a:cxn>
                <a:cxn ang="0">
                  <a:pos x="36" y="0"/>
                </a:cxn>
              </a:cxnLst>
              <a:rect l="0" t="0" r="r" b="b"/>
              <a:pathLst>
                <a:path w="114" h="729">
                  <a:moveTo>
                    <a:pt x="36" y="0"/>
                  </a:moveTo>
                  <a:lnTo>
                    <a:pt x="114" y="49"/>
                  </a:lnTo>
                  <a:lnTo>
                    <a:pt x="104" y="207"/>
                  </a:lnTo>
                  <a:lnTo>
                    <a:pt x="101" y="389"/>
                  </a:lnTo>
                  <a:lnTo>
                    <a:pt x="97" y="563"/>
                  </a:lnTo>
                  <a:lnTo>
                    <a:pt x="86" y="701"/>
                  </a:lnTo>
                  <a:lnTo>
                    <a:pt x="0" y="729"/>
                  </a:lnTo>
                  <a:lnTo>
                    <a:pt x="7" y="633"/>
                  </a:lnTo>
                  <a:lnTo>
                    <a:pt x="19" y="545"/>
                  </a:lnTo>
                  <a:lnTo>
                    <a:pt x="30" y="460"/>
                  </a:lnTo>
                  <a:lnTo>
                    <a:pt x="42" y="378"/>
                  </a:lnTo>
                  <a:lnTo>
                    <a:pt x="50" y="292"/>
                  </a:lnTo>
                  <a:lnTo>
                    <a:pt x="53" y="204"/>
                  </a:lnTo>
                  <a:lnTo>
                    <a:pt x="50" y="10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20" name="Freeform 152"/>
            <p:cNvSpPr>
              <a:spLocks/>
            </p:cNvSpPr>
            <p:nvPr/>
          </p:nvSpPr>
          <p:spPr bwMode="auto">
            <a:xfrm>
              <a:off x="4735" y="1551"/>
              <a:ext cx="473" cy="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6" y="11"/>
                </a:cxn>
                <a:cxn ang="0">
                  <a:pos x="89" y="20"/>
                </a:cxn>
                <a:cxn ang="0">
                  <a:pos x="130" y="27"/>
                </a:cxn>
                <a:cxn ang="0">
                  <a:pos x="170" y="34"/>
                </a:cxn>
                <a:cxn ang="0">
                  <a:pos x="210" y="38"/>
                </a:cxn>
                <a:cxn ang="0">
                  <a:pos x="249" y="42"/>
                </a:cxn>
                <a:cxn ang="0">
                  <a:pos x="288" y="45"/>
                </a:cxn>
                <a:cxn ang="0">
                  <a:pos x="330" y="46"/>
                </a:cxn>
                <a:cxn ang="0">
                  <a:pos x="371" y="48"/>
                </a:cxn>
                <a:cxn ang="0">
                  <a:pos x="414" y="46"/>
                </a:cxn>
                <a:cxn ang="0">
                  <a:pos x="460" y="45"/>
                </a:cxn>
                <a:cxn ang="0">
                  <a:pos x="507" y="43"/>
                </a:cxn>
                <a:cxn ang="0">
                  <a:pos x="558" y="40"/>
                </a:cxn>
                <a:cxn ang="0">
                  <a:pos x="612" y="35"/>
                </a:cxn>
                <a:cxn ang="0">
                  <a:pos x="670" y="30"/>
                </a:cxn>
                <a:cxn ang="0">
                  <a:pos x="732" y="25"/>
                </a:cxn>
                <a:cxn ang="0">
                  <a:pos x="769" y="18"/>
                </a:cxn>
                <a:cxn ang="0">
                  <a:pos x="839" y="21"/>
                </a:cxn>
                <a:cxn ang="0">
                  <a:pos x="946" y="35"/>
                </a:cxn>
                <a:cxn ang="0">
                  <a:pos x="826" y="49"/>
                </a:cxn>
                <a:cxn ang="0">
                  <a:pos x="736" y="61"/>
                </a:cxn>
                <a:cxn ang="0">
                  <a:pos x="698" y="66"/>
                </a:cxn>
                <a:cxn ang="0">
                  <a:pos x="660" y="71"/>
                </a:cxn>
                <a:cxn ang="0">
                  <a:pos x="622" y="73"/>
                </a:cxn>
                <a:cxn ang="0">
                  <a:pos x="585" y="75"/>
                </a:cxn>
                <a:cxn ang="0">
                  <a:pos x="549" y="78"/>
                </a:cxn>
                <a:cxn ang="0">
                  <a:pos x="513" y="78"/>
                </a:cxn>
                <a:cxn ang="0">
                  <a:pos x="477" y="78"/>
                </a:cxn>
                <a:cxn ang="0">
                  <a:pos x="443" y="78"/>
                </a:cxn>
                <a:cxn ang="0">
                  <a:pos x="409" y="76"/>
                </a:cxn>
                <a:cxn ang="0">
                  <a:pos x="376" y="75"/>
                </a:cxn>
                <a:cxn ang="0">
                  <a:pos x="345" y="73"/>
                </a:cxn>
                <a:cxn ang="0">
                  <a:pos x="314" y="71"/>
                </a:cxn>
                <a:cxn ang="0">
                  <a:pos x="284" y="67"/>
                </a:cxn>
                <a:cxn ang="0">
                  <a:pos x="255" y="65"/>
                </a:cxn>
                <a:cxn ang="0">
                  <a:pos x="227" y="61"/>
                </a:cxn>
                <a:cxn ang="0">
                  <a:pos x="202" y="57"/>
                </a:cxn>
                <a:cxn ang="0">
                  <a:pos x="177" y="53"/>
                </a:cxn>
                <a:cxn ang="0">
                  <a:pos x="154" y="49"/>
                </a:cxn>
                <a:cxn ang="0">
                  <a:pos x="130" y="45"/>
                </a:cxn>
                <a:cxn ang="0">
                  <a:pos x="111" y="41"/>
                </a:cxn>
                <a:cxn ang="0">
                  <a:pos x="91" y="36"/>
                </a:cxn>
                <a:cxn ang="0">
                  <a:pos x="74" y="31"/>
                </a:cxn>
                <a:cxn ang="0">
                  <a:pos x="58" y="28"/>
                </a:cxn>
                <a:cxn ang="0">
                  <a:pos x="44" y="23"/>
                </a:cxn>
                <a:cxn ang="0">
                  <a:pos x="33" y="20"/>
                </a:cxn>
                <a:cxn ang="0">
                  <a:pos x="22" y="16"/>
                </a:cxn>
                <a:cxn ang="0">
                  <a:pos x="13" y="13"/>
                </a:cxn>
                <a:cxn ang="0">
                  <a:pos x="7" y="10"/>
                </a:cxn>
                <a:cxn ang="0">
                  <a:pos x="3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946" h="78">
                  <a:moveTo>
                    <a:pt x="3" y="0"/>
                  </a:moveTo>
                  <a:lnTo>
                    <a:pt x="46" y="11"/>
                  </a:lnTo>
                  <a:lnTo>
                    <a:pt x="89" y="20"/>
                  </a:lnTo>
                  <a:lnTo>
                    <a:pt x="130" y="27"/>
                  </a:lnTo>
                  <a:lnTo>
                    <a:pt x="170" y="34"/>
                  </a:lnTo>
                  <a:lnTo>
                    <a:pt x="210" y="38"/>
                  </a:lnTo>
                  <a:lnTo>
                    <a:pt x="249" y="42"/>
                  </a:lnTo>
                  <a:lnTo>
                    <a:pt x="288" y="45"/>
                  </a:lnTo>
                  <a:lnTo>
                    <a:pt x="330" y="46"/>
                  </a:lnTo>
                  <a:lnTo>
                    <a:pt x="371" y="48"/>
                  </a:lnTo>
                  <a:lnTo>
                    <a:pt x="414" y="46"/>
                  </a:lnTo>
                  <a:lnTo>
                    <a:pt x="460" y="45"/>
                  </a:lnTo>
                  <a:lnTo>
                    <a:pt x="507" y="43"/>
                  </a:lnTo>
                  <a:lnTo>
                    <a:pt x="558" y="40"/>
                  </a:lnTo>
                  <a:lnTo>
                    <a:pt x="612" y="35"/>
                  </a:lnTo>
                  <a:lnTo>
                    <a:pt x="670" y="30"/>
                  </a:lnTo>
                  <a:lnTo>
                    <a:pt x="732" y="25"/>
                  </a:lnTo>
                  <a:lnTo>
                    <a:pt x="769" y="18"/>
                  </a:lnTo>
                  <a:lnTo>
                    <a:pt x="839" y="21"/>
                  </a:lnTo>
                  <a:lnTo>
                    <a:pt x="946" y="35"/>
                  </a:lnTo>
                  <a:lnTo>
                    <a:pt x="826" y="49"/>
                  </a:lnTo>
                  <a:lnTo>
                    <a:pt x="736" y="61"/>
                  </a:lnTo>
                  <a:lnTo>
                    <a:pt x="698" y="66"/>
                  </a:lnTo>
                  <a:lnTo>
                    <a:pt x="660" y="71"/>
                  </a:lnTo>
                  <a:lnTo>
                    <a:pt x="622" y="73"/>
                  </a:lnTo>
                  <a:lnTo>
                    <a:pt x="585" y="75"/>
                  </a:lnTo>
                  <a:lnTo>
                    <a:pt x="549" y="78"/>
                  </a:lnTo>
                  <a:lnTo>
                    <a:pt x="513" y="78"/>
                  </a:lnTo>
                  <a:lnTo>
                    <a:pt x="477" y="78"/>
                  </a:lnTo>
                  <a:lnTo>
                    <a:pt x="443" y="78"/>
                  </a:lnTo>
                  <a:lnTo>
                    <a:pt x="409" y="76"/>
                  </a:lnTo>
                  <a:lnTo>
                    <a:pt x="376" y="75"/>
                  </a:lnTo>
                  <a:lnTo>
                    <a:pt x="345" y="73"/>
                  </a:lnTo>
                  <a:lnTo>
                    <a:pt x="314" y="71"/>
                  </a:lnTo>
                  <a:lnTo>
                    <a:pt x="284" y="67"/>
                  </a:lnTo>
                  <a:lnTo>
                    <a:pt x="255" y="65"/>
                  </a:lnTo>
                  <a:lnTo>
                    <a:pt x="227" y="61"/>
                  </a:lnTo>
                  <a:lnTo>
                    <a:pt x="202" y="57"/>
                  </a:lnTo>
                  <a:lnTo>
                    <a:pt x="177" y="53"/>
                  </a:lnTo>
                  <a:lnTo>
                    <a:pt x="154" y="49"/>
                  </a:lnTo>
                  <a:lnTo>
                    <a:pt x="130" y="45"/>
                  </a:lnTo>
                  <a:lnTo>
                    <a:pt x="111" y="41"/>
                  </a:lnTo>
                  <a:lnTo>
                    <a:pt x="91" y="36"/>
                  </a:lnTo>
                  <a:lnTo>
                    <a:pt x="74" y="31"/>
                  </a:lnTo>
                  <a:lnTo>
                    <a:pt x="58" y="28"/>
                  </a:lnTo>
                  <a:lnTo>
                    <a:pt x="44" y="23"/>
                  </a:lnTo>
                  <a:lnTo>
                    <a:pt x="33" y="20"/>
                  </a:lnTo>
                  <a:lnTo>
                    <a:pt x="22" y="16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21" name="Freeform 153"/>
            <p:cNvSpPr>
              <a:spLocks/>
            </p:cNvSpPr>
            <p:nvPr/>
          </p:nvSpPr>
          <p:spPr bwMode="auto">
            <a:xfrm>
              <a:off x="4873" y="1590"/>
              <a:ext cx="17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8"/>
                </a:cxn>
                <a:cxn ang="0">
                  <a:pos x="128" y="8"/>
                </a:cxn>
                <a:cxn ang="0">
                  <a:pos x="189" y="8"/>
                </a:cxn>
                <a:cxn ang="0">
                  <a:pos x="252" y="4"/>
                </a:cxn>
                <a:cxn ang="0">
                  <a:pos x="260" y="27"/>
                </a:cxn>
                <a:cxn ang="0">
                  <a:pos x="278" y="54"/>
                </a:cxn>
                <a:cxn ang="0">
                  <a:pos x="319" y="71"/>
                </a:cxn>
                <a:cxn ang="0">
                  <a:pos x="352" y="92"/>
                </a:cxn>
                <a:cxn ang="0">
                  <a:pos x="291" y="92"/>
                </a:cxn>
                <a:cxn ang="0">
                  <a:pos x="211" y="84"/>
                </a:cxn>
                <a:cxn ang="0">
                  <a:pos x="135" y="74"/>
                </a:cxn>
                <a:cxn ang="0">
                  <a:pos x="83" y="64"/>
                </a:cxn>
                <a:cxn ang="0">
                  <a:pos x="20" y="25"/>
                </a:cxn>
                <a:cxn ang="0">
                  <a:pos x="0" y="0"/>
                </a:cxn>
              </a:cxnLst>
              <a:rect l="0" t="0" r="r" b="b"/>
              <a:pathLst>
                <a:path w="352" h="92">
                  <a:moveTo>
                    <a:pt x="0" y="0"/>
                  </a:moveTo>
                  <a:lnTo>
                    <a:pt x="46" y="8"/>
                  </a:lnTo>
                  <a:lnTo>
                    <a:pt x="128" y="8"/>
                  </a:lnTo>
                  <a:lnTo>
                    <a:pt x="189" y="8"/>
                  </a:lnTo>
                  <a:lnTo>
                    <a:pt x="252" y="4"/>
                  </a:lnTo>
                  <a:lnTo>
                    <a:pt x="260" y="27"/>
                  </a:lnTo>
                  <a:lnTo>
                    <a:pt x="278" y="54"/>
                  </a:lnTo>
                  <a:lnTo>
                    <a:pt x="319" y="71"/>
                  </a:lnTo>
                  <a:lnTo>
                    <a:pt x="352" y="92"/>
                  </a:lnTo>
                  <a:lnTo>
                    <a:pt x="291" y="92"/>
                  </a:lnTo>
                  <a:lnTo>
                    <a:pt x="211" y="84"/>
                  </a:lnTo>
                  <a:lnTo>
                    <a:pt x="135" y="74"/>
                  </a:lnTo>
                  <a:lnTo>
                    <a:pt x="83" y="64"/>
                  </a:lnTo>
                  <a:lnTo>
                    <a:pt x="2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22" name="Freeform 154"/>
            <p:cNvSpPr>
              <a:spLocks/>
            </p:cNvSpPr>
            <p:nvPr/>
          </p:nvSpPr>
          <p:spPr bwMode="auto">
            <a:xfrm>
              <a:off x="4841" y="1629"/>
              <a:ext cx="309" cy="76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34" y="0"/>
                </a:cxn>
                <a:cxn ang="0">
                  <a:pos x="75" y="20"/>
                </a:cxn>
                <a:cxn ang="0">
                  <a:pos x="14" y="47"/>
                </a:cxn>
                <a:cxn ang="0">
                  <a:pos x="3" y="60"/>
                </a:cxn>
                <a:cxn ang="0">
                  <a:pos x="0" y="71"/>
                </a:cxn>
                <a:cxn ang="0">
                  <a:pos x="5" y="82"/>
                </a:cxn>
                <a:cxn ang="0">
                  <a:pos x="15" y="91"/>
                </a:cxn>
                <a:cxn ang="0">
                  <a:pos x="33" y="100"/>
                </a:cxn>
                <a:cxn ang="0">
                  <a:pos x="53" y="107"/>
                </a:cxn>
                <a:cxn ang="0">
                  <a:pos x="77" y="114"/>
                </a:cxn>
                <a:cxn ang="0">
                  <a:pos x="105" y="120"/>
                </a:cxn>
                <a:cxn ang="0">
                  <a:pos x="134" y="126"/>
                </a:cxn>
                <a:cxn ang="0">
                  <a:pos x="163" y="130"/>
                </a:cxn>
                <a:cxn ang="0">
                  <a:pos x="191" y="134"/>
                </a:cxn>
                <a:cxn ang="0">
                  <a:pos x="218" y="137"/>
                </a:cxn>
                <a:cxn ang="0">
                  <a:pos x="242" y="139"/>
                </a:cxn>
                <a:cxn ang="0">
                  <a:pos x="263" y="142"/>
                </a:cxn>
                <a:cxn ang="0">
                  <a:pos x="279" y="143"/>
                </a:cxn>
                <a:cxn ang="0">
                  <a:pos x="289" y="144"/>
                </a:cxn>
                <a:cxn ang="0">
                  <a:pos x="478" y="151"/>
                </a:cxn>
                <a:cxn ang="0">
                  <a:pos x="619" y="134"/>
                </a:cxn>
                <a:cxn ang="0">
                  <a:pos x="595" y="121"/>
                </a:cxn>
                <a:cxn ang="0">
                  <a:pos x="572" y="109"/>
                </a:cxn>
                <a:cxn ang="0">
                  <a:pos x="549" y="98"/>
                </a:cxn>
                <a:cxn ang="0">
                  <a:pos x="528" y="86"/>
                </a:cxn>
                <a:cxn ang="0">
                  <a:pos x="506" y="74"/>
                </a:cxn>
                <a:cxn ang="0">
                  <a:pos x="485" y="61"/>
                </a:cxn>
                <a:cxn ang="0">
                  <a:pos x="464" y="47"/>
                </a:cxn>
                <a:cxn ang="0">
                  <a:pos x="443" y="32"/>
                </a:cxn>
                <a:cxn ang="0">
                  <a:pos x="413" y="31"/>
                </a:cxn>
                <a:cxn ang="0">
                  <a:pos x="400" y="31"/>
                </a:cxn>
                <a:cxn ang="0">
                  <a:pos x="386" y="30"/>
                </a:cxn>
                <a:cxn ang="0">
                  <a:pos x="371" y="30"/>
                </a:cxn>
                <a:cxn ang="0">
                  <a:pos x="356" y="29"/>
                </a:cxn>
                <a:cxn ang="0">
                  <a:pos x="339" y="29"/>
                </a:cxn>
                <a:cxn ang="0">
                  <a:pos x="323" y="28"/>
                </a:cxn>
                <a:cxn ang="0">
                  <a:pos x="306" y="26"/>
                </a:cxn>
                <a:cxn ang="0">
                  <a:pos x="288" y="25"/>
                </a:cxn>
                <a:cxn ang="0">
                  <a:pos x="271" y="23"/>
                </a:cxn>
                <a:cxn ang="0">
                  <a:pos x="255" y="22"/>
                </a:cxn>
                <a:cxn ang="0">
                  <a:pos x="238" y="18"/>
                </a:cxn>
                <a:cxn ang="0">
                  <a:pos x="223" y="16"/>
                </a:cxn>
                <a:cxn ang="0">
                  <a:pos x="208" y="13"/>
                </a:cxn>
                <a:cxn ang="0">
                  <a:pos x="194" y="9"/>
                </a:cxn>
                <a:cxn ang="0">
                  <a:pos x="181" y="5"/>
                </a:cxn>
                <a:cxn ang="0">
                  <a:pos x="171" y="0"/>
                </a:cxn>
              </a:cxnLst>
              <a:rect l="0" t="0" r="r" b="b"/>
              <a:pathLst>
                <a:path w="619" h="151">
                  <a:moveTo>
                    <a:pt x="171" y="0"/>
                  </a:moveTo>
                  <a:lnTo>
                    <a:pt x="134" y="0"/>
                  </a:lnTo>
                  <a:lnTo>
                    <a:pt x="75" y="20"/>
                  </a:lnTo>
                  <a:lnTo>
                    <a:pt x="14" y="47"/>
                  </a:lnTo>
                  <a:lnTo>
                    <a:pt x="3" y="60"/>
                  </a:lnTo>
                  <a:lnTo>
                    <a:pt x="0" y="71"/>
                  </a:lnTo>
                  <a:lnTo>
                    <a:pt x="5" y="82"/>
                  </a:lnTo>
                  <a:lnTo>
                    <a:pt x="15" y="91"/>
                  </a:lnTo>
                  <a:lnTo>
                    <a:pt x="33" y="100"/>
                  </a:lnTo>
                  <a:lnTo>
                    <a:pt x="53" y="107"/>
                  </a:lnTo>
                  <a:lnTo>
                    <a:pt x="77" y="114"/>
                  </a:lnTo>
                  <a:lnTo>
                    <a:pt x="105" y="120"/>
                  </a:lnTo>
                  <a:lnTo>
                    <a:pt x="134" y="126"/>
                  </a:lnTo>
                  <a:lnTo>
                    <a:pt x="163" y="130"/>
                  </a:lnTo>
                  <a:lnTo>
                    <a:pt x="191" y="134"/>
                  </a:lnTo>
                  <a:lnTo>
                    <a:pt x="218" y="137"/>
                  </a:lnTo>
                  <a:lnTo>
                    <a:pt x="242" y="139"/>
                  </a:lnTo>
                  <a:lnTo>
                    <a:pt x="263" y="142"/>
                  </a:lnTo>
                  <a:lnTo>
                    <a:pt x="279" y="143"/>
                  </a:lnTo>
                  <a:lnTo>
                    <a:pt x="289" y="144"/>
                  </a:lnTo>
                  <a:lnTo>
                    <a:pt x="478" y="151"/>
                  </a:lnTo>
                  <a:lnTo>
                    <a:pt x="619" y="134"/>
                  </a:lnTo>
                  <a:lnTo>
                    <a:pt x="595" y="121"/>
                  </a:lnTo>
                  <a:lnTo>
                    <a:pt x="572" y="109"/>
                  </a:lnTo>
                  <a:lnTo>
                    <a:pt x="549" y="98"/>
                  </a:lnTo>
                  <a:lnTo>
                    <a:pt x="528" y="86"/>
                  </a:lnTo>
                  <a:lnTo>
                    <a:pt x="506" y="74"/>
                  </a:lnTo>
                  <a:lnTo>
                    <a:pt x="485" y="61"/>
                  </a:lnTo>
                  <a:lnTo>
                    <a:pt x="464" y="47"/>
                  </a:lnTo>
                  <a:lnTo>
                    <a:pt x="443" y="32"/>
                  </a:lnTo>
                  <a:lnTo>
                    <a:pt x="413" y="31"/>
                  </a:lnTo>
                  <a:lnTo>
                    <a:pt x="400" y="31"/>
                  </a:lnTo>
                  <a:lnTo>
                    <a:pt x="386" y="30"/>
                  </a:lnTo>
                  <a:lnTo>
                    <a:pt x="371" y="30"/>
                  </a:lnTo>
                  <a:lnTo>
                    <a:pt x="356" y="29"/>
                  </a:lnTo>
                  <a:lnTo>
                    <a:pt x="339" y="29"/>
                  </a:lnTo>
                  <a:lnTo>
                    <a:pt x="323" y="28"/>
                  </a:lnTo>
                  <a:lnTo>
                    <a:pt x="306" y="26"/>
                  </a:lnTo>
                  <a:lnTo>
                    <a:pt x="288" y="25"/>
                  </a:lnTo>
                  <a:lnTo>
                    <a:pt x="271" y="23"/>
                  </a:lnTo>
                  <a:lnTo>
                    <a:pt x="255" y="22"/>
                  </a:lnTo>
                  <a:lnTo>
                    <a:pt x="238" y="18"/>
                  </a:lnTo>
                  <a:lnTo>
                    <a:pt x="223" y="16"/>
                  </a:lnTo>
                  <a:lnTo>
                    <a:pt x="208" y="13"/>
                  </a:lnTo>
                  <a:lnTo>
                    <a:pt x="194" y="9"/>
                  </a:lnTo>
                  <a:lnTo>
                    <a:pt x="181" y="5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23" name="Freeform 155"/>
            <p:cNvSpPr>
              <a:spLocks/>
            </p:cNvSpPr>
            <p:nvPr/>
          </p:nvSpPr>
          <p:spPr bwMode="auto">
            <a:xfrm>
              <a:off x="4878" y="1588"/>
              <a:ext cx="118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4"/>
                </a:cxn>
                <a:cxn ang="0">
                  <a:pos x="28" y="27"/>
                </a:cxn>
                <a:cxn ang="0">
                  <a:pos x="42" y="37"/>
                </a:cxn>
                <a:cxn ang="0">
                  <a:pos x="54" y="47"/>
                </a:cxn>
                <a:cxn ang="0">
                  <a:pos x="68" y="55"/>
                </a:cxn>
                <a:cxn ang="0">
                  <a:pos x="81" y="63"/>
                </a:cxn>
                <a:cxn ang="0">
                  <a:pos x="93" y="69"/>
                </a:cxn>
                <a:cxn ang="0">
                  <a:pos x="107" y="75"/>
                </a:cxn>
                <a:cxn ang="0">
                  <a:pos x="121" y="80"/>
                </a:cxn>
                <a:cxn ang="0">
                  <a:pos x="135" y="83"/>
                </a:cxn>
                <a:cxn ang="0">
                  <a:pos x="150" y="86"/>
                </a:cxn>
                <a:cxn ang="0">
                  <a:pos x="166" y="89"/>
                </a:cxn>
                <a:cxn ang="0">
                  <a:pos x="182" y="90"/>
                </a:cxn>
                <a:cxn ang="0">
                  <a:pos x="199" y="91"/>
                </a:cxn>
                <a:cxn ang="0">
                  <a:pos x="217" y="92"/>
                </a:cxn>
                <a:cxn ang="0">
                  <a:pos x="236" y="92"/>
                </a:cxn>
                <a:cxn ang="0">
                  <a:pos x="221" y="83"/>
                </a:cxn>
                <a:cxn ang="0">
                  <a:pos x="210" y="75"/>
                </a:cxn>
                <a:cxn ang="0">
                  <a:pos x="199" y="67"/>
                </a:cxn>
                <a:cxn ang="0">
                  <a:pos x="190" y="58"/>
                </a:cxn>
                <a:cxn ang="0">
                  <a:pos x="182" y="50"/>
                </a:cxn>
                <a:cxn ang="0">
                  <a:pos x="174" y="39"/>
                </a:cxn>
                <a:cxn ang="0">
                  <a:pos x="165" y="28"/>
                </a:cxn>
                <a:cxn ang="0">
                  <a:pos x="154" y="14"/>
                </a:cxn>
                <a:cxn ang="0">
                  <a:pos x="100" y="14"/>
                </a:cxn>
                <a:cxn ang="0">
                  <a:pos x="0" y="0"/>
                </a:cxn>
              </a:cxnLst>
              <a:rect l="0" t="0" r="r" b="b"/>
              <a:pathLst>
                <a:path w="236" h="92">
                  <a:moveTo>
                    <a:pt x="0" y="0"/>
                  </a:moveTo>
                  <a:lnTo>
                    <a:pt x="14" y="14"/>
                  </a:lnTo>
                  <a:lnTo>
                    <a:pt x="28" y="27"/>
                  </a:lnTo>
                  <a:lnTo>
                    <a:pt x="42" y="37"/>
                  </a:lnTo>
                  <a:lnTo>
                    <a:pt x="54" y="47"/>
                  </a:lnTo>
                  <a:lnTo>
                    <a:pt x="68" y="55"/>
                  </a:lnTo>
                  <a:lnTo>
                    <a:pt x="81" y="63"/>
                  </a:lnTo>
                  <a:lnTo>
                    <a:pt x="93" y="69"/>
                  </a:lnTo>
                  <a:lnTo>
                    <a:pt x="107" y="75"/>
                  </a:lnTo>
                  <a:lnTo>
                    <a:pt x="121" y="80"/>
                  </a:lnTo>
                  <a:lnTo>
                    <a:pt x="135" y="83"/>
                  </a:lnTo>
                  <a:lnTo>
                    <a:pt x="150" y="86"/>
                  </a:lnTo>
                  <a:lnTo>
                    <a:pt x="166" y="89"/>
                  </a:lnTo>
                  <a:lnTo>
                    <a:pt x="182" y="90"/>
                  </a:lnTo>
                  <a:lnTo>
                    <a:pt x="199" y="91"/>
                  </a:lnTo>
                  <a:lnTo>
                    <a:pt x="217" y="92"/>
                  </a:lnTo>
                  <a:lnTo>
                    <a:pt x="236" y="92"/>
                  </a:lnTo>
                  <a:lnTo>
                    <a:pt x="221" y="83"/>
                  </a:lnTo>
                  <a:lnTo>
                    <a:pt x="210" y="75"/>
                  </a:lnTo>
                  <a:lnTo>
                    <a:pt x="199" y="67"/>
                  </a:lnTo>
                  <a:lnTo>
                    <a:pt x="190" y="58"/>
                  </a:lnTo>
                  <a:lnTo>
                    <a:pt x="182" y="50"/>
                  </a:lnTo>
                  <a:lnTo>
                    <a:pt x="174" y="39"/>
                  </a:lnTo>
                  <a:lnTo>
                    <a:pt x="165" y="28"/>
                  </a:lnTo>
                  <a:lnTo>
                    <a:pt x="154" y="14"/>
                  </a:lnTo>
                  <a:lnTo>
                    <a:pt x="10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24" name="Freeform 156"/>
            <p:cNvSpPr>
              <a:spLocks/>
            </p:cNvSpPr>
            <p:nvPr/>
          </p:nvSpPr>
          <p:spPr bwMode="auto">
            <a:xfrm>
              <a:off x="4835" y="1624"/>
              <a:ext cx="250" cy="8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64" y="30"/>
                </a:cxn>
                <a:cxn ang="0">
                  <a:pos x="0" y="71"/>
                </a:cxn>
                <a:cxn ang="0">
                  <a:pos x="6" y="83"/>
                </a:cxn>
                <a:cxn ang="0">
                  <a:pos x="17" y="96"/>
                </a:cxn>
                <a:cxn ang="0">
                  <a:pos x="33" y="106"/>
                </a:cxn>
                <a:cxn ang="0">
                  <a:pos x="54" y="114"/>
                </a:cxn>
                <a:cxn ang="0">
                  <a:pos x="77" y="123"/>
                </a:cxn>
                <a:cxn ang="0">
                  <a:pos x="102" y="129"/>
                </a:cxn>
                <a:cxn ang="0">
                  <a:pos x="131" y="135"/>
                </a:cxn>
                <a:cxn ang="0">
                  <a:pos x="160" y="140"/>
                </a:cxn>
                <a:cxn ang="0">
                  <a:pos x="190" y="144"/>
                </a:cxn>
                <a:cxn ang="0">
                  <a:pos x="220" y="148"/>
                </a:cxn>
                <a:cxn ang="0">
                  <a:pos x="249" y="150"/>
                </a:cxn>
                <a:cxn ang="0">
                  <a:pos x="277" y="154"/>
                </a:cxn>
                <a:cxn ang="0">
                  <a:pos x="303" y="155"/>
                </a:cxn>
                <a:cxn ang="0">
                  <a:pos x="327" y="157"/>
                </a:cxn>
                <a:cxn ang="0">
                  <a:pos x="348" y="159"/>
                </a:cxn>
                <a:cxn ang="0">
                  <a:pos x="364" y="161"/>
                </a:cxn>
                <a:cxn ang="0">
                  <a:pos x="500" y="161"/>
                </a:cxn>
                <a:cxn ang="0">
                  <a:pos x="432" y="114"/>
                </a:cxn>
                <a:cxn ang="0">
                  <a:pos x="382" y="37"/>
                </a:cxn>
                <a:cxn ang="0">
                  <a:pos x="291" y="37"/>
                </a:cxn>
                <a:cxn ang="0">
                  <a:pos x="173" y="17"/>
                </a:cxn>
                <a:cxn ang="0">
                  <a:pos x="132" y="0"/>
                </a:cxn>
              </a:cxnLst>
              <a:rect l="0" t="0" r="r" b="b"/>
              <a:pathLst>
                <a:path w="500" h="161">
                  <a:moveTo>
                    <a:pt x="132" y="0"/>
                  </a:moveTo>
                  <a:lnTo>
                    <a:pt x="64" y="30"/>
                  </a:lnTo>
                  <a:lnTo>
                    <a:pt x="0" y="71"/>
                  </a:lnTo>
                  <a:lnTo>
                    <a:pt x="6" y="83"/>
                  </a:lnTo>
                  <a:lnTo>
                    <a:pt x="17" y="96"/>
                  </a:lnTo>
                  <a:lnTo>
                    <a:pt x="33" y="106"/>
                  </a:lnTo>
                  <a:lnTo>
                    <a:pt x="54" y="114"/>
                  </a:lnTo>
                  <a:lnTo>
                    <a:pt x="77" y="123"/>
                  </a:lnTo>
                  <a:lnTo>
                    <a:pt x="102" y="129"/>
                  </a:lnTo>
                  <a:lnTo>
                    <a:pt x="131" y="135"/>
                  </a:lnTo>
                  <a:lnTo>
                    <a:pt x="160" y="140"/>
                  </a:lnTo>
                  <a:lnTo>
                    <a:pt x="190" y="144"/>
                  </a:lnTo>
                  <a:lnTo>
                    <a:pt x="220" y="148"/>
                  </a:lnTo>
                  <a:lnTo>
                    <a:pt x="249" y="150"/>
                  </a:lnTo>
                  <a:lnTo>
                    <a:pt x="277" y="154"/>
                  </a:lnTo>
                  <a:lnTo>
                    <a:pt x="303" y="155"/>
                  </a:lnTo>
                  <a:lnTo>
                    <a:pt x="327" y="157"/>
                  </a:lnTo>
                  <a:lnTo>
                    <a:pt x="348" y="159"/>
                  </a:lnTo>
                  <a:lnTo>
                    <a:pt x="364" y="161"/>
                  </a:lnTo>
                  <a:lnTo>
                    <a:pt x="500" y="161"/>
                  </a:lnTo>
                  <a:lnTo>
                    <a:pt x="432" y="114"/>
                  </a:lnTo>
                  <a:lnTo>
                    <a:pt x="382" y="37"/>
                  </a:lnTo>
                  <a:lnTo>
                    <a:pt x="291" y="37"/>
                  </a:lnTo>
                  <a:lnTo>
                    <a:pt x="173" y="1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25" name="Freeform 157"/>
            <p:cNvSpPr>
              <a:spLocks/>
            </p:cNvSpPr>
            <p:nvPr/>
          </p:nvSpPr>
          <p:spPr bwMode="auto">
            <a:xfrm>
              <a:off x="4590" y="1337"/>
              <a:ext cx="78" cy="1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30"/>
                </a:cxn>
                <a:cxn ang="0">
                  <a:pos x="157" y="31"/>
                </a:cxn>
                <a:cxn ang="0">
                  <a:pos x="157" y="13"/>
                </a:cxn>
                <a:cxn ang="0">
                  <a:pos x="102" y="15"/>
                </a:cxn>
                <a:cxn ang="0">
                  <a:pos x="96" y="9"/>
                </a:cxn>
                <a:cxn ang="0">
                  <a:pos x="89" y="5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0" y="1"/>
                </a:cxn>
                <a:cxn ang="0">
                  <a:pos x="65" y="3"/>
                </a:cxn>
                <a:cxn ang="0">
                  <a:pos x="59" y="8"/>
                </a:cxn>
                <a:cxn ang="0">
                  <a:pos x="54" y="15"/>
                </a:cxn>
                <a:cxn ang="0">
                  <a:pos x="0" y="17"/>
                </a:cxn>
              </a:cxnLst>
              <a:rect l="0" t="0" r="r" b="b"/>
              <a:pathLst>
                <a:path w="157" h="31">
                  <a:moveTo>
                    <a:pt x="0" y="17"/>
                  </a:moveTo>
                  <a:lnTo>
                    <a:pt x="0" y="30"/>
                  </a:lnTo>
                  <a:lnTo>
                    <a:pt x="157" y="31"/>
                  </a:lnTo>
                  <a:lnTo>
                    <a:pt x="157" y="13"/>
                  </a:lnTo>
                  <a:lnTo>
                    <a:pt x="102" y="15"/>
                  </a:lnTo>
                  <a:lnTo>
                    <a:pt x="96" y="9"/>
                  </a:lnTo>
                  <a:lnTo>
                    <a:pt x="89" y="5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5" y="3"/>
                  </a:lnTo>
                  <a:lnTo>
                    <a:pt x="59" y="8"/>
                  </a:lnTo>
                  <a:lnTo>
                    <a:pt x="54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26" name="Freeform 158"/>
            <p:cNvSpPr>
              <a:spLocks/>
            </p:cNvSpPr>
            <p:nvPr/>
          </p:nvSpPr>
          <p:spPr bwMode="auto">
            <a:xfrm>
              <a:off x="4583" y="1377"/>
              <a:ext cx="89" cy="21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79" y="0"/>
                </a:cxn>
                <a:cxn ang="0">
                  <a:pos x="155" y="25"/>
                </a:cxn>
                <a:cxn ang="0">
                  <a:pos x="154" y="125"/>
                </a:cxn>
                <a:cxn ang="0">
                  <a:pos x="156" y="228"/>
                </a:cxn>
                <a:cxn ang="0">
                  <a:pos x="163" y="324"/>
                </a:cxn>
                <a:cxn ang="0">
                  <a:pos x="171" y="401"/>
                </a:cxn>
                <a:cxn ang="0">
                  <a:pos x="21" y="401"/>
                </a:cxn>
                <a:cxn ang="0">
                  <a:pos x="0" y="438"/>
                </a:cxn>
                <a:cxn ang="0">
                  <a:pos x="3" y="374"/>
                </a:cxn>
                <a:cxn ang="0">
                  <a:pos x="135" y="384"/>
                </a:cxn>
                <a:cxn ang="0">
                  <a:pos x="135" y="0"/>
                </a:cxn>
              </a:cxnLst>
              <a:rect l="0" t="0" r="r" b="b"/>
              <a:pathLst>
                <a:path w="179" h="438">
                  <a:moveTo>
                    <a:pt x="135" y="0"/>
                  </a:moveTo>
                  <a:lnTo>
                    <a:pt x="179" y="0"/>
                  </a:lnTo>
                  <a:lnTo>
                    <a:pt x="155" y="25"/>
                  </a:lnTo>
                  <a:lnTo>
                    <a:pt x="154" y="125"/>
                  </a:lnTo>
                  <a:lnTo>
                    <a:pt x="156" y="228"/>
                  </a:lnTo>
                  <a:lnTo>
                    <a:pt x="163" y="324"/>
                  </a:lnTo>
                  <a:lnTo>
                    <a:pt x="171" y="401"/>
                  </a:lnTo>
                  <a:lnTo>
                    <a:pt x="21" y="401"/>
                  </a:lnTo>
                  <a:lnTo>
                    <a:pt x="0" y="438"/>
                  </a:lnTo>
                  <a:lnTo>
                    <a:pt x="3" y="374"/>
                  </a:lnTo>
                  <a:lnTo>
                    <a:pt x="135" y="38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27" name="Freeform 159"/>
            <p:cNvSpPr>
              <a:spLocks/>
            </p:cNvSpPr>
            <p:nvPr/>
          </p:nvSpPr>
          <p:spPr bwMode="auto">
            <a:xfrm>
              <a:off x="4575" y="1352"/>
              <a:ext cx="106" cy="25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500"/>
                </a:cxn>
                <a:cxn ang="0">
                  <a:pos x="21" y="502"/>
                </a:cxn>
                <a:cxn ang="0">
                  <a:pos x="21" y="418"/>
                </a:cxn>
                <a:cxn ang="0">
                  <a:pos x="22" y="70"/>
                </a:cxn>
                <a:cxn ang="0">
                  <a:pos x="211" y="41"/>
                </a:cxn>
                <a:cxn ang="0">
                  <a:pos x="211" y="13"/>
                </a:cxn>
                <a:cxn ang="0">
                  <a:pos x="5" y="0"/>
                </a:cxn>
                <a:cxn ang="0">
                  <a:pos x="0" y="45"/>
                </a:cxn>
              </a:cxnLst>
              <a:rect l="0" t="0" r="r" b="b"/>
              <a:pathLst>
                <a:path w="211" h="502">
                  <a:moveTo>
                    <a:pt x="0" y="45"/>
                  </a:moveTo>
                  <a:lnTo>
                    <a:pt x="0" y="500"/>
                  </a:lnTo>
                  <a:lnTo>
                    <a:pt x="21" y="502"/>
                  </a:lnTo>
                  <a:lnTo>
                    <a:pt x="21" y="418"/>
                  </a:lnTo>
                  <a:lnTo>
                    <a:pt x="22" y="70"/>
                  </a:lnTo>
                  <a:lnTo>
                    <a:pt x="211" y="41"/>
                  </a:lnTo>
                  <a:lnTo>
                    <a:pt x="211" y="13"/>
                  </a:lnTo>
                  <a:lnTo>
                    <a:pt x="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28" name="Freeform 160"/>
            <p:cNvSpPr>
              <a:spLocks/>
            </p:cNvSpPr>
            <p:nvPr/>
          </p:nvSpPr>
          <p:spPr bwMode="auto">
            <a:xfrm>
              <a:off x="4590" y="1381"/>
              <a:ext cx="91" cy="209"/>
            </a:xfrm>
            <a:custGeom>
              <a:avLst/>
              <a:gdLst/>
              <a:ahLst/>
              <a:cxnLst>
                <a:cxn ang="0">
                  <a:pos x="142" y="9"/>
                </a:cxn>
                <a:cxn ang="0">
                  <a:pos x="139" y="103"/>
                </a:cxn>
                <a:cxn ang="0">
                  <a:pos x="137" y="200"/>
                </a:cxn>
                <a:cxn ang="0">
                  <a:pos x="137" y="296"/>
                </a:cxn>
                <a:cxn ang="0">
                  <a:pos x="138" y="391"/>
                </a:cxn>
                <a:cxn ang="0">
                  <a:pos x="109" y="393"/>
                </a:cxn>
                <a:cxn ang="0">
                  <a:pos x="15" y="384"/>
                </a:cxn>
                <a:cxn ang="0">
                  <a:pos x="0" y="408"/>
                </a:cxn>
                <a:cxn ang="0">
                  <a:pos x="158" y="420"/>
                </a:cxn>
                <a:cxn ang="0">
                  <a:pos x="156" y="357"/>
                </a:cxn>
                <a:cxn ang="0">
                  <a:pos x="153" y="299"/>
                </a:cxn>
                <a:cxn ang="0">
                  <a:pos x="152" y="243"/>
                </a:cxn>
                <a:cxn ang="0">
                  <a:pos x="152" y="190"/>
                </a:cxn>
                <a:cxn ang="0">
                  <a:pos x="154" y="141"/>
                </a:cxn>
                <a:cxn ang="0">
                  <a:pos x="160" y="93"/>
                </a:cxn>
                <a:cxn ang="0">
                  <a:pos x="169" y="47"/>
                </a:cxn>
                <a:cxn ang="0">
                  <a:pos x="182" y="0"/>
                </a:cxn>
                <a:cxn ang="0">
                  <a:pos x="142" y="9"/>
                </a:cxn>
              </a:cxnLst>
              <a:rect l="0" t="0" r="r" b="b"/>
              <a:pathLst>
                <a:path w="182" h="420">
                  <a:moveTo>
                    <a:pt x="142" y="9"/>
                  </a:moveTo>
                  <a:lnTo>
                    <a:pt x="139" y="103"/>
                  </a:lnTo>
                  <a:lnTo>
                    <a:pt x="137" y="200"/>
                  </a:lnTo>
                  <a:lnTo>
                    <a:pt x="137" y="296"/>
                  </a:lnTo>
                  <a:lnTo>
                    <a:pt x="138" y="391"/>
                  </a:lnTo>
                  <a:lnTo>
                    <a:pt x="109" y="393"/>
                  </a:lnTo>
                  <a:lnTo>
                    <a:pt x="15" y="384"/>
                  </a:lnTo>
                  <a:lnTo>
                    <a:pt x="0" y="408"/>
                  </a:lnTo>
                  <a:lnTo>
                    <a:pt x="158" y="420"/>
                  </a:lnTo>
                  <a:lnTo>
                    <a:pt x="156" y="357"/>
                  </a:lnTo>
                  <a:lnTo>
                    <a:pt x="153" y="299"/>
                  </a:lnTo>
                  <a:lnTo>
                    <a:pt x="152" y="243"/>
                  </a:lnTo>
                  <a:lnTo>
                    <a:pt x="152" y="190"/>
                  </a:lnTo>
                  <a:lnTo>
                    <a:pt x="154" y="141"/>
                  </a:lnTo>
                  <a:lnTo>
                    <a:pt x="160" y="93"/>
                  </a:lnTo>
                  <a:lnTo>
                    <a:pt x="169" y="47"/>
                  </a:lnTo>
                  <a:lnTo>
                    <a:pt x="182" y="0"/>
                  </a:lnTo>
                  <a:lnTo>
                    <a:pt x="142" y="9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29" name="Freeform 161"/>
            <p:cNvSpPr>
              <a:spLocks/>
            </p:cNvSpPr>
            <p:nvPr/>
          </p:nvSpPr>
          <p:spPr bwMode="auto">
            <a:xfrm>
              <a:off x="4610" y="1395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3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30" y="23"/>
                </a:cxn>
                <a:cxn ang="0">
                  <a:pos x="29" y="32"/>
                </a:cxn>
                <a:cxn ang="0">
                  <a:pos x="26" y="39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4"/>
                </a:cxn>
                <a:cxn ang="0">
                  <a:pos x="5" y="7"/>
                </a:cxn>
                <a:cxn ang="0">
                  <a:pos x="10" y="3"/>
                </a:cxn>
                <a:cxn ang="0">
                  <a:pos x="15" y="0"/>
                </a:cxn>
              </a:cxnLst>
              <a:rect l="0" t="0" r="r" b="b"/>
              <a:pathLst>
                <a:path w="30" h="46">
                  <a:moveTo>
                    <a:pt x="15" y="0"/>
                  </a:moveTo>
                  <a:lnTo>
                    <a:pt x="21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30" y="23"/>
                  </a:lnTo>
                  <a:lnTo>
                    <a:pt x="29" y="32"/>
                  </a:lnTo>
                  <a:lnTo>
                    <a:pt x="26" y="39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30" name="Freeform 162"/>
            <p:cNvSpPr>
              <a:spLocks/>
            </p:cNvSpPr>
            <p:nvPr/>
          </p:nvSpPr>
          <p:spPr bwMode="auto">
            <a:xfrm>
              <a:off x="4610" y="1443"/>
              <a:ext cx="15" cy="2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2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30" y="23"/>
                </a:cxn>
                <a:cxn ang="0">
                  <a:pos x="29" y="32"/>
                </a:cxn>
                <a:cxn ang="0">
                  <a:pos x="26" y="39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0" h="46">
                  <a:moveTo>
                    <a:pt x="15" y="0"/>
                  </a:moveTo>
                  <a:lnTo>
                    <a:pt x="21" y="2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30" y="23"/>
                  </a:lnTo>
                  <a:lnTo>
                    <a:pt x="29" y="32"/>
                  </a:lnTo>
                  <a:lnTo>
                    <a:pt x="26" y="39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31" name="Freeform 163"/>
            <p:cNvSpPr>
              <a:spLocks/>
            </p:cNvSpPr>
            <p:nvPr/>
          </p:nvSpPr>
          <p:spPr bwMode="auto">
            <a:xfrm>
              <a:off x="4606" y="1394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"/>
                </a:cxn>
                <a:cxn ang="0">
                  <a:pos x="27" y="7"/>
                </a:cxn>
                <a:cxn ang="0">
                  <a:pos x="30" y="14"/>
                </a:cxn>
                <a:cxn ang="0">
                  <a:pos x="31" y="23"/>
                </a:cxn>
                <a:cxn ang="0">
                  <a:pos x="30" y="32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1" y="32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1" h="46">
                  <a:moveTo>
                    <a:pt x="15" y="0"/>
                  </a:moveTo>
                  <a:lnTo>
                    <a:pt x="22" y="2"/>
                  </a:lnTo>
                  <a:lnTo>
                    <a:pt x="27" y="7"/>
                  </a:lnTo>
                  <a:lnTo>
                    <a:pt x="30" y="14"/>
                  </a:lnTo>
                  <a:lnTo>
                    <a:pt x="31" y="23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32" name="Freeform 164"/>
            <p:cNvSpPr>
              <a:spLocks/>
            </p:cNvSpPr>
            <p:nvPr/>
          </p:nvSpPr>
          <p:spPr bwMode="auto">
            <a:xfrm>
              <a:off x="4606" y="1443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"/>
                </a:cxn>
                <a:cxn ang="0">
                  <a:pos x="27" y="7"/>
                </a:cxn>
                <a:cxn ang="0">
                  <a:pos x="30" y="14"/>
                </a:cxn>
                <a:cxn ang="0">
                  <a:pos x="31" y="23"/>
                </a:cxn>
                <a:cxn ang="0">
                  <a:pos x="30" y="32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1" y="32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1" h="46">
                  <a:moveTo>
                    <a:pt x="15" y="0"/>
                  </a:moveTo>
                  <a:lnTo>
                    <a:pt x="22" y="2"/>
                  </a:lnTo>
                  <a:lnTo>
                    <a:pt x="27" y="7"/>
                  </a:lnTo>
                  <a:lnTo>
                    <a:pt x="30" y="14"/>
                  </a:lnTo>
                  <a:lnTo>
                    <a:pt x="31" y="23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33" name="Freeform 165"/>
            <p:cNvSpPr>
              <a:spLocks/>
            </p:cNvSpPr>
            <p:nvPr/>
          </p:nvSpPr>
          <p:spPr bwMode="auto">
            <a:xfrm>
              <a:off x="4590" y="1188"/>
              <a:ext cx="16" cy="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1"/>
                </a:cxn>
                <a:cxn ang="0">
                  <a:pos x="17" y="12"/>
                </a:cxn>
                <a:cxn ang="0">
                  <a:pos x="10" y="12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33" h="12">
                  <a:moveTo>
                    <a:pt x="16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1"/>
                  </a:lnTo>
                  <a:lnTo>
                    <a:pt x="17" y="12"/>
                  </a:lnTo>
                  <a:lnTo>
                    <a:pt x="10" y="12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34" name="Freeform 166"/>
            <p:cNvSpPr>
              <a:spLocks/>
            </p:cNvSpPr>
            <p:nvPr/>
          </p:nvSpPr>
          <p:spPr bwMode="auto">
            <a:xfrm>
              <a:off x="4621" y="1184"/>
              <a:ext cx="17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4" y="4"/>
                </a:cxn>
                <a:cxn ang="0">
                  <a:pos x="33" y="6"/>
                </a:cxn>
                <a:cxn ang="0">
                  <a:pos x="29" y="9"/>
                </a:cxn>
                <a:cxn ang="0">
                  <a:pos x="25" y="11"/>
                </a:cxn>
                <a:cxn ang="0">
                  <a:pos x="18" y="12"/>
                </a:cxn>
                <a:cxn ang="0">
                  <a:pos x="11" y="12"/>
                </a:cxn>
                <a:cxn ang="0">
                  <a:pos x="6" y="11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0" y="1"/>
                </a:cxn>
                <a:cxn ang="0">
                  <a:pos x="17" y="0"/>
                </a:cxn>
              </a:cxnLst>
              <a:rect l="0" t="0" r="r" b="b"/>
              <a:pathLst>
                <a:path w="34" h="12">
                  <a:moveTo>
                    <a:pt x="17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29" y="9"/>
                  </a:lnTo>
                  <a:lnTo>
                    <a:pt x="25" y="11"/>
                  </a:lnTo>
                  <a:lnTo>
                    <a:pt x="18" y="12"/>
                  </a:lnTo>
                  <a:lnTo>
                    <a:pt x="11" y="12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35" name="Freeform 167"/>
            <p:cNvSpPr>
              <a:spLocks/>
            </p:cNvSpPr>
            <p:nvPr/>
          </p:nvSpPr>
          <p:spPr bwMode="auto">
            <a:xfrm>
              <a:off x="4653" y="1183"/>
              <a:ext cx="17" cy="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2" y="3"/>
                </a:cxn>
                <a:cxn ang="0">
                  <a:pos x="33" y="5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2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6" y="12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33" h="13">
                  <a:moveTo>
                    <a:pt x="16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2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6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36" name="Freeform 168"/>
            <p:cNvSpPr>
              <a:spLocks/>
            </p:cNvSpPr>
            <p:nvPr/>
          </p:nvSpPr>
          <p:spPr bwMode="auto">
            <a:xfrm>
              <a:off x="4592" y="1189"/>
              <a:ext cx="12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1" y="9"/>
                </a:cxn>
                <a:cxn ang="0">
                  <a:pos x="7" y="9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23" h="9">
                  <a:moveTo>
                    <a:pt x="11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1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3F4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37" name="Freeform 169"/>
            <p:cNvSpPr>
              <a:spLocks/>
            </p:cNvSpPr>
            <p:nvPr/>
          </p:nvSpPr>
          <p:spPr bwMode="auto">
            <a:xfrm>
              <a:off x="4624" y="1184"/>
              <a:ext cx="12" cy="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3" y="5"/>
                </a:cxn>
                <a:cxn ang="0">
                  <a:pos x="21" y="8"/>
                </a:cxn>
                <a:cxn ang="0">
                  <a:pos x="17" y="9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4" h="9">
                  <a:moveTo>
                    <a:pt x="12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8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3A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38" name="Freeform 170"/>
            <p:cNvSpPr>
              <a:spLocks/>
            </p:cNvSpPr>
            <p:nvPr/>
          </p:nvSpPr>
          <p:spPr bwMode="auto">
            <a:xfrm>
              <a:off x="4656" y="1184"/>
              <a:ext cx="12" cy="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4" y="3"/>
                </a:cxn>
                <a:cxn ang="0">
                  <a:pos x="23" y="4"/>
                </a:cxn>
                <a:cxn ang="0">
                  <a:pos x="20" y="6"/>
                </a:cxn>
                <a:cxn ang="0">
                  <a:pos x="17" y="8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24" h="8">
                  <a:moveTo>
                    <a:pt x="11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7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D6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39" name="Freeform 171"/>
            <p:cNvSpPr>
              <a:spLocks/>
            </p:cNvSpPr>
            <p:nvPr/>
          </p:nvSpPr>
          <p:spPr bwMode="auto">
            <a:xfrm>
              <a:off x="4595" y="1619"/>
              <a:ext cx="9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3" y="19"/>
                </a:cxn>
                <a:cxn ang="0">
                  <a:pos x="193" y="66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193" h="66">
                  <a:moveTo>
                    <a:pt x="0" y="0"/>
                  </a:moveTo>
                  <a:lnTo>
                    <a:pt x="193" y="19"/>
                  </a:lnTo>
                  <a:lnTo>
                    <a:pt x="193" y="66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40" name="Freeform 172"/>
            <p:cNvSpPr>
              <a:spLocks/>
            </p:cNvSpPr>
            <p:nvPr/>
          </p:nvSpPr>
          <p:spPr bwMode="auto">
            <a:xfrm>
              <a:off x="5064" y="1082"/>
              <a:ext cx="33" cy="386"/>
            </a:xfrm>
            <a:custGeom>
              <a:avLst/>
              <a:gdLst/>
              <a:ahLst/>
              <a:cxnLst>
                <a:cxn ang="0">
                  <a:pos x="0" y="765"/>
                </a:cxn>
                <a:cxn ang="0">
                  <a:pos x="66" y="770"/>
                </a:cxn>
                <a:cxn ang="0">
                  <a:pos x="15" y="750"/>
                </a:cxn>
                <a:cxn ang="0">
                  <a:pos x="16" y="563"/>
                </a:cxn>
                <a:cxn ang="0">
                  <a:pos x="21" y="374"/>
                </a:cxn>
                <a:cxn ang="0">
                  <a:pos x="27" y="185"/>
                </a:cxn>
                <a:cxn ang="0">
                  <a:pos x="36" y="0"/>
                </a:cxn>
                <a:cxn ang="0">
                  <a:pos x="9" y="21"/>
                </a:cxn>
                <a:cxn ang="0">
                  <a:pos x="8" y="206"/>
                </a:cxn>
                <a:cxn ang="0">
                  <a:pos x="5" y="393"/>
                </a:cxn>
                <a:cxn ang="0">
                  <a:pos x="0" y="579"/>
                </a:cxn>
                <a:cxn ang="0">
                  <a:pos x="0" y="765"/>
                </a:cxn>
              </a:cxnLst>
              <a:rect l="0" t="0" r="r" b="b"/>
              <a:pathLst>
                <a:path w="66" h="770">
                  <a:moveTo>
                    <a:pt x="0" y="765"/>
                  </a:moveTo>
                  <a:lnTo>
                    <a:pt x="66" y="770"/>
                  </a:lnTo>
                  <a:lnTo>
                    <a:pt x="15" y="750"/>
                  </a:lnTo>
                  <a:lnTo>
                    <a:pt x="16" y="563"/>
                  </a:lnTo>
                  <a:lnTo>
                    <a:pt x="21" y="374"/>
                  </a:lnTo>
                  <a:lnTo>
                    <a:pt x="27" y="185"/>
                  </a:lnTo>
                  <a:lnTo>
                    <a:pt x="36" y="0"/>
                  </a:lnTo>
                  <a:lnTo>
                    <a:pt x="9" y="21"/>
                  </a:lnTo>
                  <a:lnTo>
                    <a:pt x="8" y="206"/>
                  </a:lnTo>
                  <a:lnTo>
                    <a:pt x="5" y="393"/>
                  </a:lnTo>
                  <a:lnTo>
                    <a:pt x="0" y="579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E0D1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41" name="Freeform 173"/>
            <p:cNvSpPr>
              <a:spLocks/>
            </p:cNvSpPr>
            <p:nvPr/>
          </p:nvSpPr>
          <p:spPr bwMode="auto">
            <a:xfrm>
              <a:off x="5125" y="1484"/>
              <a:ext cx="160" cy="248"/>
            </a:xfrm>
            <a:custGeom>
              <a:avLst/>
              <a:gdLst/>
              <a:ahLst/>
              <a:cxnLst>
                <a:cxn ang="0">
                  <a:pos x="41" y="5"/>
                </a:cxn>
                <a:cxn ang="0">
                  <a:pos x="157" y="0"/>
                </a:cxn>
                <a:cxn ang="0">
                  <a:pos x="279" y="12"/>
                </a:cxn>
                <a:cxn ang="0">
                  <a:pos x="293" y="73"/>
                </a:cxn>
                <a:cxn ang="0">
                  <a:pos x="303" y="130"/>
                </a:cxn>
                <a:cxn ang="0">
                  <a:pos x="310" y="183"/>
                </a:cxn>
                <a:cxn ang="0">
                  <a:pos x="315" y="235"/>
                </a:cxn>
                <a:cxn ang="0">
                  <a:pos x="317" y="288"/>
                </a:cxn>
                <a:cxn ang="0">
                  <a:pos x="319" y="341"/>
                </a:cxn>
                <a:cxn ang="0">
                  <a:pos x="319" y="397"/>
                </a:cxn>
                <a:cxn ang="0">
                  <a:pos x="319" y="458"/>
                </a:cxn>
                <a:cxn ang="0">
                  <a:pos x="185" y="496"/>
                </a:cxn>
                <a:cxn ang="0">
                  <a:pos x="0" y="466"/>
                </a:cxn>
                <a:cxn ang="0">
                  <a:pos x="0" y="332"/>
                </a:cxn>
                <a:cxn ang="0">
                  <a:pos x="18" y="111"/>
                </a:cxn>
                <a:cxn ang="0">
                  <a:pos x="41" y="5"/>
                </a:cxn>
              </a:cxnLst>
              <a:rect l="0" t="0" r="r" b="b"/>
              <a:pathLst>
                <a:path w="319" h="496">
                  <a:moveTo>
                    <a:pt x="41" y="5"/>
                  </a:moveTo>
                  <a:lnTo>
                    <a:pt x="157" y="0"/>
                  </a:lnTo>
                  <a:lnTo>
                    <a:pt x="279" y="12"/>
                  </a:lnTo>
                  <a:lnTo>
                    <a:pt x="293" y="73"/>
                  </a:lnTo>
                  <a:lnTo>
                    <a:pt x="303" y="130"/>
                  </a:lnTo>
                  <a:lnTo>
                    <a:pt x="310" y="183"/>
                  </a:lnTo>
                  <a:lnTo>
                    <a:pt x="315" y="235"/>
                  </a:lnTo>
                  <a:lnTo>
                    <a:pt x="317" y="288"/>
                  </a:lnTo>
                  <a:lnTo>
                    <a:pt x="319" y="341"/>
                  </a:lnTo>
                  <a:lnTo>
                    <a:pt x="319" y="397"/>
                  </a:lnTo>
                  <a:lnTo>
                    <a:pt x="319" y="458"/>
                  </a:lnTo>
                  <a:lnTo>
                    <a:pt x="185" y="496"/>
                  </a:lnTo>
                  <a:lnTo>
                    <a:pt x="0" y="466"/>
                  </a:lnTo>
                  <a:lnTo>
                    <a:pt x="0" y="332"/>
                  </a:lnTo>
                  <a:lnTo>
                    <a:pt x="18" y="111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42" name="Freeform 174"/>
            <p:cNvSpPr>
              <a:spLocks/>
            </p:cNvSpPr>
            <p:nvPr/>
          </p:nvSpPr>
          <p:spPr bwMode="auto">
            <a:xfrm>
              <a:off x="5125" y="1510"/>
              <a:ext cx="96" cy="193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99" y="0"/>
                </a:cxn>
                <a:cxn ang="0">
                  <a:pos x="187" y="7"/>
                </a:cxn>
                <a:cxn ang="0">
                  <a:pos x="193" y="103"/>
                </a:cxn>
                <a:cxn ang="0">
                  <a:pos x="194" y="202"/>
                </a:cxn>
                <a:cxn ang="0">
                  <a:pos x="193" y="299"/>
                </a:cxn>
                <a:cxn ang="0">
                  <a:pos x="187" y="387"/>
                </a:cxn>
                <a:cxn ang="0">
                  <a:pos x="175" y="387"/>
                </a:cxn>
                <a:cxn ang="0">
                  <a:pos x="163" y="387"/>
                </a:cxn>
                <a:cxn ang="0">
                  <a:pos x="151" y="387"/>
                </a:cxn>
                <a:cxn ang="0">
                  <a:pos x="138" y="387"/>
                </a:cxn>
                <a:cxn ang="0">
                  <a:pos x="127" y="386"/>
                </a:cxn>
                <a:cxn ang="0">
                  <a:pos x="114" y="385"/>
                </a:cxn>
                <a:cxn ang="0">
                  <a:pos x="103" y="385"/>
                </a:cxn>
                <a:cxn ang="0">
                  <a:pos x="90" y="384"/>
                </a:cxn>
                <a:cxn ang="0">
                  <a:pos x="78" y="383"/>
                </a:cxn>
                <a:cxn ang="0">
                  <a:pos x="67" y="382"/>
                </a:cxn>
                <a:cxn ang="0">
                  <a:pos x="55" y="379"/>
                </a:cxn>
                <a:cxn ang="0">
                  <a:pos x="44" y="378"/>
                </a:cxn>
                <a:cxn ang="0">
                  <a:pos x="32" y="377"/>
                </a:cxn>
                <a:cxn ang="0">
                  <a:pos x="21" y="376"/>
                </a:cxn>
                <a:cxn ang="0">
                  <a:pos x="11" y="375"/>
                </a:cxn>
                <a:cxn ang="0">
                  <a:pos x="0" y="374"/>
                </a:cxn>
                <a:cxn ang="0">
                  <a:pos x="0" y="276"/>
                </a:cxn>
                <a:cxn ang="0">
                  <a:pos x="2" y="189"/>
                </a:cxn>
                <a:cxn ang="0">
                  <a:pos x="11" y="102"/>
                </a:cxn>
                <a:cxn ang="0">
                  <a:pos x="28" y="5"/>
                </a:cxn>
              </a:cxnLst>
              <a:rect l="0" t="0" r="r" b="b"/>
              <a:pathLst>
                <a:path w="194" h="387">
                  <a:moveTo>
                    <a:pt x="28" y="5"/>
                  </a:moveTo>
                  <a:lnTo>
                    <a:pt x="99" y="0"/>
                  </a:lnTo>
                  <a:lnTo>
                    <a:pt x="187" y="7"/>
                  </a:lnTo>
                  <a:lnTo>
                    <a:pt x="193" y="103"/>
                  </a:lnTo>
                  <a:lnTo>
                    <a:pt x="194" y="202"/>
                  </a:lnTo>
                  <a:lnTo>
                    <a:pt x="193" y="299"/>
                  </a:lnTo>
                  <a:lnTo>
                    <a:pt x="187" y="387"/>
                  </a:lnTo>
                  <a:lnTo>
                    <a:pt x="175" y="387"/>
                  </a:lnTo>
                  <a:lnTo>
                    <a:pt x="163" y="387"/>
                  </a:lnTo>
                  <a:lnTo>
                    <a:pt x="151" y="387"/>
                  </a:lnTo>
                  <a:lnTo>
                    <a:pt x="138" y="387"/>
                  </a:lnTo>
                  <a:lnTo>
                    <a:pt x="127" y="386"/>
                  </a:lnTo>
                  <a:lnTo>
                    <a:pt x="114" y="385"/>
                  </a:lnTo>
                  <a:lnTo>
                    <a:pt x="103" y="385"/>
                  </a:lnTo>
                  <a:lnTo>
                    <a:pt x="90" y="384"/>
                  </a:lnTo>
                  <a:lnTo>
                    <a:pt x="78" y="383"/>
                  </a:lnTo>
                  <a:lnTo>
                    <a:pt x="67" y="382"/>
                  </a:lnTo>
                  <a:lnTo>
                    <a:pt x="55" y="379"/>
                  </a:lnTo>
                  <a:lnTo>
                    <a:pt x="44" y="378"/>
                  </a:lnTo>
                  <a:lnTo>
                    <a:pt x="32" y="377"/>
                  </a:lnTo>
                  <a:lnTo>
                    <a:pt x="21" y="376"/>
                  </a:lnTo>
                  <a:lnTo>
                    <a:pt x="11" y="375"/>
                  </a:lnTo>
                  <a:lnTo>
                    <a:pt x="0" y="374"/>
                  </a:lnTo>
                  <a:lnTo>
                    <a:pt x="0" y="276"/>
                  </a:lnTo>
                  <a:lnTo>
                    <a:pt x="2" y="189"/>
                  </a:lnTo>
                  <a:lnTo>
                    <a:pt x="11" y="10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43" name="Freeform 175"/>
            <p:cNvSpPr>
              <a:spLocks/>
            </p:cNvSpPr>
            <p:nvPr/>
          </p:nvSpPr>
          <p:spPr bwMode="auto">
            <a:xfrm>
              <a:off x="5126" y="1510"/>
              <a:ext cx="92" cy="182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36" y="5"/>
                </a:cxn>
                <a:cxn ang="0">
                  <a:pos x="44" y="4"/>
                </a:cxn>
                <a:cxn ang="0">
                  <a:pos x="53" y="4"/>
                </a:cxn>
                <a:cxn ang="0">
                  <a:pos x="61" y="3"/>
                </a:cxn>
                <a:cxn ang="0">
                  <a:pos x="71" y="2"/>
                </a:cxn>
                <a:cxn ang="0">
                  <a:pos x="79" y="2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6" y="2"/>
                </a:cxn>
                <a:cxn ang="0">
                  <a:pos x="117" y="2"/>
                </a:cxn>
                <a:cxn ang="0">
                  <a:pos x="127" y="3"/>
                </a:cxn>
                <a:cxn ang="0">
                  <a:pos x="139" y="4"/>
                </a:cxn>
                <a:cxn ang="0">
                  <a:pos x="149" y="5"/>
                </a:cxn>
                <a:cxn ang="0">
                  <a:pos x="159" y="5"/>
                </a:cxn>
                <a:cxn ang="0">
                  <a:pos x="170" y="6"/>
                </a:cxn>
                <a:cxn ang="0">
                  <a:pos x="180" y="7"/>
                </a:cxn>
                <a:cxn ang="0">
                  <a:pos x="185" y="97"/>
                </a:cxn>
                <a:cxn ang="0">
                  <a:pos x="186" y="190"/>
                </a:cxn>
                <a:cxn ang="0">
                  <a:pos x="185" y="281"/>
                </a:cxn>
                <a:cxn ang="0">
                  <a:pos x="180" y="364"/>
                </a:cxn>
                <a:cxn ang="0">
                  <a:pos x="157" y="364"/>
                </a:cxn>
                <a:cxn ang="0">
                  <a:pos x="134" y="363"/>
                </a:cxn>
                <a:cxn ang="0">
                  <a:pos x="111" y="362"/>
                </a:cxn>
                <a:cxn ang="0">
                  <a:pos x="88" y="360"/>
                </a:cxn>
                <a:cxn ang="0">
                  <a:pos x="65" y="359"/>
                </a:cxn>
                <a:cxn ang="0">
                  <a:pos x="43" y="356"/>
                </a:cxn>
                <a:cxn ang="0">
                  <a:pos x="21" y="354"/>
                </a:cxn>
                <a:cxn ang="0">
                  <a:pos x="0" y="352"/>
                </a:cxn>
                <a:cxn ang="0">
                  <a:pos x="0" y="260"/>
                </a:cxn>
                <a:cxn ang="0">
                  <a:pos x="3" y="178"/>
                </a:cxn>
                <a:cxn ang="0">
                  <a:pos x="11" y="96"/>
                </a:cxn>
                <a:cxn ang="0">
                  <a:pos x="27" y="5"/>
                </a:cxn>
              </a:cxnLst>
              <a:rect l="0" t="0" r="r" b="b"/>
              <a:pathLst>
                <a:path w="186" h="364">
                  <a:moveTo>
                    <a:pt x="27" y="5"/>
                  </a:moveTo>
                  <a:lnTo>
                    <a:pt x="36" y="5"/>
                  </a:lnTo>
                  <a:lnTo>
                    <a:pt x="44" y="4"/>
                  </a:lnTo>
                  <a:lnTo>
                    <a:pt x="53" y="4"/>
                  </a:lnTo>
                  <a:lnTo>
                    <a:pt x="61" y="3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2"/>
                  </a:lnTo>
                  <a:lnTo>
                    <a:pt x="117" y="2"/>
                  </a:lnTo>
                  <a:lnTo>
                    <a:pt x="127" y="3"/>
                  </a:lnTo>
                  <a:lnTo>
                    <a:pt x="139" y="4"/>
                  </a:lnTo>
                  <a:lnTo>
                    <a:pt x="149" y="5"/>
                  </a:lnTo>
                  <a:lnTo>
                    <a:pt x="159" y="5"/>
                  </a:lnTo>
                  <a:lnTo>
                    <a:pt x="170" y="6"/>
                  </a:lnTo>
                  <a:lnTo>
                    <a:pt x="180" y="7"/>
                  </a:lnTo>
                  <a:lnTo>
                    <a:pt x="185" y="97"/>
                  </a:lnTo>
                  <a:lnTo>
                    <a:pt x="186" y="190"/>
                  </a:lnTo>
                  <a:lnTo>
                    <a:pt x="185" y="281"/>
                  </a:lnTo>
                  <a:lnTo>
                    <a:pt x="180" y="364"/>
                  </a:lnTo>
                  <a:lnTo>
                    <a:pt x="157" y="364"/>
                  </a:lnTo>
                  <a:lnTo>
                    <a:pt x="134" y="363"/>
                  </a:lnTo>
                  <a:lnTo>
                    <a:pt x="111" y="362"/>
                  </a:lnTo>
                  <a:lnTo>
                    <a:pt x="88" y="360"/>
                  </a:lnTo>
                  <a:lnTo>
                    <a:pt x="65" y="359"/>
                  </a:lnTo>
                  <a:lnTo>
                    <a:pt x="43" y="356"/>
                  </a:lnTo>
                  <a:lnTo>
                    <a:pt x="21" y="354"/>
                  </a:lnTo>
                  <a:lnTo>
                    <a:pt x="0" y="352"/>
                  </a:lnTo>
                  <a:lnTo>
                    <a:pt x="0" y="260"/>
                  </a:lnTo>
                  <a:lnTo>
                    <a:pt x="3" y="178"/>
                  </a:lnTo>
                  <a:lnTo>
                    <a:pt x="11" y="96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44" name="Freeform 176"/>
            <p:cNvSpPr>
              <a:spLocks/>
            </p:cNvSpPr>
            <p:nvPr/>
          </p:nvSpPr>
          <p:spPr bwMode="auto">
            <a:xfrm>
              <a:off x="5127" y="1510"/>
              <a:ext cx="89" cy="170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33" y="5"/>
                </a:cxn>
                <a:cxn ang="0">
                  <a:pos x="42" y="4"/>
                </a:cxn>
                <a:cxn ang="0">
                  <a:pos x="50" y="4"/>
                </a:cxn>
                <a:cxn ang="0">
                  <a:pos x="58" y="3"/>
                </a:cxn>
                <a:cxn ang="0">
                  <a:pos x="68" y="2"/>
                </a:cxn>
                <a:cxn ang="0">
                  <a:pos x="76" y="2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102" y="2"/>
                </a:cxn>
                <a:cxn ang="0">
                  <a:pos x="111" y="2"/>
                </a:cxn>
                <a:cxn ang="0">
                  <a:pos x="122" y="3"/>
                </a:cxn>
                <a:cxn ang="0">
                  <a:pos x="132" y="4"/>
                </a:cxn>
                <a:cxn ang="0">
                  <a:pos x="143" y="5"/>
                </a:cxn>
                <a:cxn ang="0">
                  <a:pos x="153" y="5"/>
                </a:cxn>
                <a:cxn ang="0">
                  <a:pos x="162" y="6"/>
                </a:cxn>
                <a:cxn ang="0">
                  <a:pos x="173" y="7"/>
                </a:cxn>
                <a:cxn ang="0">
                  <a:pos x="177" y="91"/>
                </a:cxn>
                <a:cxn ang="0">
                  <a:pos x="178" y="178"/>
                </a:cxn>
                <a:cxn ang="0">
                  <a:pos x="177" y="263"/>
                </a:cxn>
                <a:cxn ang="0">
                  <a:pos x="173" y="340"/>
                </a:cxn>
                <a:cxn ang="0">
                  <a:pos x="151" y="340"/>
                </a:cxn>
                <a:cxn ang="0">
                  <a:pos x="129" y="340"/>
                </a:cxn>
                <a:cxn ang="0">
                  <a:pos x="107" y="339"/>
                </a:cxn>
                <a:cxn ang="0">
                  <a:pos x="85" y="337"/>
                </a:cxn>
                <a:cxn ang="0">
                  <a:pos x="62" y="334"/>
                </a:cxn>
                <a:cxn ang="0">
                  <a:pos x="41" y="333"/>
                </a:cxn>
                <a:cxn ang="0">
                  <a:pos x="20" y="331"/>
                </a:cxn>
                <a:cxn ang="0">
                  <a:pos x="0" y="329"/>
                </a:cxn>
                <a:cxn ang="0">
                  <a:pos x="0" y="243"/>
                </a:cxn>
                <a:cxn ang="0">
                  <a:pos x="2" y="166"/>
                </a:cxn>
                <a:cxn ang="0">
                  <a:pos x="9" y="90"/>
                </a:cxn>
                <a:cxn ang="0">
                  <a:pos x="25" y="5"/>
                </a:cxn>
              </a:cxnLst>
              <a:rect l="0" t="0" r="r" b="b"/>
              <a:pathLst>
                <a:path w="178" h="340">
                  <a:moveTo>
                    <a:pt x="25" y="5"/>
                  </a:moveTo>
                  <a:lnTo>
                    <a:pt x="33" y="5"/>
                  </a:lnTo>
                  <a:lnTo>
                    <a:pt x="42" y="4"/>
                  </a:lnTo>
                  <a:lnTo>
                    <a:pt x="50" y="4"/>
                  </a:lnTo>
                  <a:lnTo>
                    <a:pt x="58" y="3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1" y="2"/>
                  </a:lnTo>
                  <a:lnTo>
                    <a:pt x="122" y="3"/>
                  </a:lnTo>
                  <a:lnTo>
                    <a:pt x="132" y="4"/>
                  </a:lnTo>
                  <a:lnTo>
                    <a:pt x="143" y="5"/>
                  </a:lnTo>
                  <a:lnTo>
                    <a:pt x="153" y="5"/>
                  </a:lnTo>
                  <a:lnTo>
                    <a:pt x="162" y="6"/>
                  </a:lnTo>
                  <a:lnTo>
                    <a:pt x="173" y="7"/>
                  </a:lnTo>
                  <a:lnTo>
                    <a:pt x="177" y="91"/>
                  </a:lnTo>
                  <a:lnTo>
                    <a:pt x="178" y="178"/>
                  </a:lnTo>
                  <a:lnTo>
                    <a:pt x="177" y="263"/>
                  </a:lnTo>
                  <a:lnTo>
                    <a:pt x="173" y="340"/>
                  </a:lnTo>
                  <a:lnTo>
                    <a:pt x="151" y="340"/>
                  </a:lnTo>
                  <a:lnTo>
                    <a:pt x="129" y="340"/>
                  </a:lnTo>
                  <a:lnTo>
                    <a:pt x="107" y="339"/>
                  </a:lnTo>
                  <a:lnTo>
                    <a:pt x="85" y="337"/>
                  </a:lnTo>
                  <a:lnTo>
                    <a:pt x="62" y="334"/>
                  </a:lnTo>
                  <a:lnTo>
                    <a:pt x="41" y="333"/>
                  </a:lnTo>
                  <a:lnTo>
                    <a:pt x="20" y="331"/>
                  </a:lnTo>
                  <a:lnTo>
                    <a:pt x="0" y="329"/>
                  </a:lnTo>
                  <a:lnTo>
                    <a:pt x="0" y="243"/>
                  </a:lnTo>
                  <a:lnTo>
                    <a:pt x="2" y="166"/>
                  </a:lnTo>
                  <a:lnTo>
                    <a:pt x="9" y="9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45" name="Freeform 177"/>
            <p:cNvSpPr>
              <a:spLocks/>
            </p:cNvSpPr>
            <p:nvPr/>
          </p:nvSpPr>
          <p:spPr bwMode="auto">
            <a:xfrm>
              <a:off x="5129" y="1510"/>
              <a:ext cx="85" cy="158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31" y="5"/>
                </a:cxn>
                <a:cxn ang="0">
                  <a:pos x="39" y="4"/>
                </a:cxn>
                <a:cxn ang="0">
                  <a:pos x="47" y="4"/>
                </a:cxn>
                <a:cxn ang="0">
                  <a:pos x="55" y="3"/>
                </a:cxn>
                <a:cxn ang="0">
                  <a:pos x="64" y="3"/>
                </a:cxn>
                <a:cxn ang="0">
                  <a:pos x="72" y="2"/>
                </a:cxn>
                <a:cxn ang="0">
                  <a:pos x="80" y="2"/>
                </a:cxn>
                <a:cxn ang="0">
                  <a:pos x="88" y="0"/>
                </a:cxn>
                <a:cxn ang="0">
                  <a:pos x="97" y="2"/>
                </a:cxn>
                <a:cxn ang="0">
                  <a:pos x="107" y="2"/>
                </a:cxn>
                <a:cxn ang="0">
                  <a:pos x="117" y="3"/>
                </a:cxn>
                <a:cxn ang="0">
                  <a:pos x="127" y="4"/>
                </a:cxn>
                <a:cxn ang="0">
                  <a:pos x="136" y="5"/>
                </a:cxn>
                <a:cxn ang="0">
                  <a:pos x="145" y="5"/>
                </a:cxn>
                <a:cxn ang="0">
                  <a:pos x="156" y="6"/>
                </a:cxn>
                <a:cxn ang="0">
                  <a:pos x="165" y="7"/>
                </a:cxn>
                <a:cxn ang="0">
                  <a:pos x="168" y="86"/>
                </a:cxn>
                <a:cxn ang="0">
                  <a:pos x="171" y="165"/>
                </a:cxn>
                <a:cxn ang="0">
                  <a:pos x="168" y="243"/>
                </a:cxn>
                <a:cxn ang="0">
                  <a:pos x="165" y="316"/>
                </a:cxn>
                <a:cxn ang="0">
                  <a:pos x="144" y="316"/>
                </a:cxn>
                <a:cxn ang="0">
                  <a:pos x="122" y="316"/>
                </a:cxn>
                <a:cxn ang="0">
                  <a:pos x="102" y="315"/>
                </a:cxn>
                <a:cxn ang="0">
                  <a:pos x="81" y="314"/>
                </a:cxn>
                <a:cxn ang="0">
                  <a:pos x="59" y="311"/>
                </a:cxn>
                <a:cxn ang="0">
                  <a:pos x="39" y="310"/>
                </a:cxn>
                <a:cxn ang="0">
                  <a:pos x="20" y="308"/>
                </a:cxn>
                <a:cxn ang="0">
                  <a:pos x="0" y="307"/>
                </a:cxn>
                <a:cxn ang="0">
                  <a:pos x="0" y="227"/>
                </a:cxn>
                <a:cxn ang="0">
                  <a:pos x="1" y="156"/>
                </a:cxn>
                <a:cxn ang="0">
                  <a:pos x="8" y="85"/>
                </a:cxn>
                <a:cxn ang="0">
                  <a:pos x="23" y="5"/>
                </a:cxn>
              </a:cxnLst>
              <a:rect l="0" t="0" r="r" b="b"/>
              <a:pathLst>
                <a:path w="171" h="316">
                  <a:moveTo>
                    <a:pt x="23" y="5"/>
                  </a:moveTo>
                  <a:lnTo>
                    <a:pt x="31" y="5"/>
                  </a:lnTo>
                  <a:lnTo>
                    <a:pt x="39" y="4"/>
                  </a:lnTo>
                  <a:lnTo>
                    <a:pt x="47" y="4"/>
                  </a:lnTo>
                  <a:lnTo>
                    <a:pt x="55" y="3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80" y="2"/>
                  </a:lnTo>
                  <a:lnTo>
                    <a:pt x="88" y="0"/>
                  </a:lnTo>
                  <a:lnTo>
                    <a:pt x="97" y="2"/>
                  </a:lnTo>
                  <a:lnTo>
                    <a:pt x="107" y="2"/>
                  </a:lnTo>
                  <a:lnTo>
                    <a:pt x="117" y="3"/>
                  </a:lnTo>
                  <a:lnTo>
                    <a:pt x="127" y="4"/>
                  </a:lnTo>
                  <a:lnTo>
                    <a:pt x="136" y="5"/>
                  </a:lnTo>
                  <a:lnTo>
                    <a:pt x="145" y="5"/>
                  </a:lnTo>
                  <a:lnTo>
                    <a:pt x="156" y="6"/>
                  </a:lnTo>
                  <a:lnTo>
                    <a:pt x="165" y="7"/>
                  </a:lnTo>
                  <a:lnTo>
                    <a:pt x="168" y="86"/>
                  </a:lnTo>
                  <a:lnTo>
                    <a:pt x="171" y="165"/>
                  </a:lnTo>
                  <a:lnTo>
                    <a:pt x="168" y="243"/>
                  </a:lnTo>
                  <a:lnTo>
                    <a:pt x="165" y="316"/>
                  </a:lnTo>
                  <a:lnTo>
                    <a:pt x="144" y="316"/>
                  </a:lnTo>
                  <a:lnTo>
                    <a:pt x="122" y="316"/>
                  </a:lnTo>
                  <a:lnTo>
                    <a:pt x="102" y="315"/>
                  </a:lnTo>
                  <a:lnTo>
                    <a:pt x="81" y="314"/>
                  </a:lnTo>
                  <a:lnTo>
                    <a:pt x="59" y="311"/>
                  </a:lnTo>
                  <a:lnTo>
                    <a:pt x="39" y="310"/>
                  </a:lnTo>
                  <a:lnTo>
                    <a:pt x="20" y="308"/>
                  </a:lnTo>
                  <a:lnTo>
                    <a:pt x="0" y="307"/>
                  </a:lnTo>
                  <a:lnTo>
                    <a:pt x="0" y="227"/>
                  </a:lnTo>
                  <a:lnTo>
                    <a:pt x="1" y="156"/>
                  </a:lnTo>
                  <a:lnTo>
                    <a:pt x="8" y="8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46" name="Freeform 178"/>
            <p:cNvSpPr>
              <a:spLocks/>
            </p:cNvSpPr>
            <p:nvPr/>
          </p:nvSpPr>
          <p:spPr bwMode="auto">
            <a:xfrm>
              <a:off x="5130" y="1510"/>
              <a:ext cx="81" cy="14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9" y="5"/>
                </a:cxn>
                <a:cxn ang="0">
                  <a:pos x="38" y="4"/>
                </a:cxn>
                <a:cxn ang="0">
                  <a:pos x="44" y="4"/>
                </a:cxn>
                <a:cxn ang="0">
                  <a:pos x="52" y="3"/>
                </a:cxn>
                <a:cxn ang="0">
                  <a:pos x="61" y="3"/>
                </a:cxn>
                <a:cxn ang="0">
                  <a:pos x="69" y="2"/>
                </a:cxn>
                <a:cxn ang="0">
                  <a:pos x="76" y="2"/>
                </a:cxn>
                <a:cxn ang="0">
                  <a:pos x="84" y="0"/>
                </a:cxn>
                <a:cxn ang="0">
                  <a:pos x="93" y="2"/>
                </a:cxn>
                <a:cxn ang="0">
                  <a:pos x="102" y="2"/>
                </a:cxn>
                <a:cxn ang="0">
                  <a:pos x="111" y="3"/>
                </a:cxn>
                <a:cxn ang="0">
                  <a:pos x="120" y="4"/>
                </a:cxn>
                <a:cxn ang="0">
                  <a:pos x="130" y="5"/>
                </a:cxn>
                <a:cxn ang="0">
                  <a:pos x="139" y="5"/>
                </a:cxn>
                <a:cxn ang="0">
                  <a:pos x="148" y="6"/>
                </a:cxn>
                <a:cxn ang="0">
                  <a:pos x="157" y="6"/>
                </a:cxn>
                <a:cxn ang="0">
                  <a:pos x="161" y="79"/>
                </a:cxn>
                <a:cxn ang="0">
                  <a:pos x="162" y="152"/>
                </a:cxn>
                <a:cxn ang="0">
                  <a:pos x="161" y="226"/>
                </a:cxn>
                <a:cxn ang="0">
                  <a:pos x="157" y="293"/>
                </a:cxn>
                <a:cxn ang="0">
                  <a:pos x="138" y="293"/>
                </a:cxn>
                <a:cxn ang="0">
                  <a:pos x="117" y="293"/>
                </a:cxn>
                <a:cxn ang="0">
                  <a:pos x="97" y="292"/>
                </a:cxn>
                <a:cxn ang="0">
                  <a:pos x="77" y="291"/>
                </a:cxn>
                <a:cxn ang="0">
                  <a:pos x="57" y="290"/>
                </a:cxn>
                <a:cxn ang="0">
                  <a:pos x="38" y="288"/>
                </a:cxn>
                <a:cxn ang="0">
                  <a:pos x="18" y="286"/>
                </a:cxn>
                <a:cxn ang="0">
                  <a:pos x="0" y="285"/>
                </a:cxn>
                <a:cxn ang="0">
                  <a:pos x="0" y="211"/>
                </a:cxn>
                <a:cxn ang="0">
                  <a:pos x="1" y="144"/>
                </a:cxn>
                <a:cxn ang="0">
                  <a:pos x="8" y="79"/>
                </a:cxn>
                <a:cxn ang="0">
                  <a:pos x="21" y="5"/>
                </a:cxn>
              </a:cxnLst>
              <a:rect l="0" t="0" r="r" b="b"/>
              <a:pathLst>
                <a:path w="162" h="293">
                  <a:moveTo>
                    <a:pt x="21" y="5"/>
                  </a:moveTo>
                  <a:lnTo>
                    <a:pt x="29" y="5"/>
                  </a:lnTo>
                  <a:lnTo>
                    <a:pt x="38" y="4"/>
                  </a:lnTo>
                  <a:lnTo>
                    <a:pt x="44" y="4"/>
                  </a:lnTo>
                  <a:lnTo>
                    <a:pt x="52" y="3"/>
                  </a:lnTo>
                  <a:lnTo>
                    <a:pt x="61" y="3"/>
                  </a:lnTo>
                  <a:lnTo>
                    <a:pt x="69" y="2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3" y="2"/>
                  </a:lnTo>
                  <a:lnTo>
                    <a:pt x="102" y="2"/>
                  </a:lnTo>
                  <a:lnTo>
                    <a:pt x="111" y="3"/>
                  </a:lnTo>
                  <a:lnTo>
                    <a:pt x="120" y="4"/>
                  </a:lnTo>
                  <a:lnTo>
                    <a:pt x="130" y="5"/>
                  </a:lnTo>
                  <a:lnTo>
                    <a:pt x="139" y="5"/>
                  </a:lnTo>
                  <a:lnTo>
                    <a:pt x="148" y="6"/>
                  </a:lnTo>
                  <a:lnTo>
                    <a:pt x="157" y="6"/>
                  </a:lnTo>
                  <a:lnTo>
                    <a:pt x="161" y="79"/>
                  </a:lnTo>
                  <a:lnTo>
                    <a:pt x="162" y="152"/>
                  </a:lnTo>
                  <a:lnTo>
                    <a:pt x="161" y="226"/>
                  </a:lnTo>
                  <a:lnTo>
                    <a:pt x="157" y="293"/>
                  </a:lnTo>
                  <a:lnTo>
                    <a:pt x="138" y="293"/>
                  </a:lnTo>
                  <a:lnTo>
                    <a:pt x="117" y="293"/>
                  </a:lnTo>
                  <a:lnTo>
                    <a:pt x="97" y="292"/>
                  </a:lnTo>
                  <a:lnTo>
                    <a:pt x="77" y="291"/>
                  </a:lnTo>
                  <a:lnTo>
                    <a:pt x="57" y="290"/>
                  </a:lnTo>
                  <a:lnTo>
                    <a:pt x="38" y="288"/>
                  </a:lnTo>
                  <a:lnTo>
                    <a:pt x="18" y="286"/>
                  </a:lnTo>
                  <a:lnTo>
                    <a:pt x="0" y="285"/>
                  </a:lnTo>
                  <a:lnTo>
                    <a:pt x="0" y="211"/>
                  </a:lnTo>
                  <a:lnTo>
                    <a:pt x="1" y="144"/>
                  </a:lnTo>
                  <a:lnTo>
                    <a:pt x="8" y="7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47" name="Freeform 179"/>
            <p:cNvSpPr>
              <a:spLocks/>
            </p:cNvSpPr>
            <p:nvPr/>
          </p:nvSpPr>
          <p:spPr bwMode="auto">
            <a:xfrm>
              <a:off x="5131" y="1510"/>
              <a:ext cx="77" cy="134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7" y="5"/>
                </a:cxn>
                <a:cxn ang="0">
                  <a:pos x="36" y="4"/>
                </a:cxn>
                <a:cxn ang="0">
                  <a:pos x="42" y="4"/>
                </a:cxn>
                <a:cxn ang="0">
                  <a:pos x="50" y="3"/>
                </a:cxn>
                <a:cxn ang="0">
                  <a:pos x="57" y="3"/>
                </a:cxn>
                <a:cxn ang="0">
                  <a:pos x="65" y="2"/>
                </a:cxn>
                <a:cxn ang="0">
                  <a:pos x="72" y="2"/>
                </a:cxn>
                <a:cxn ang="0">
                  <a:pos x="80" y="0"/>
                </a:cxn>
                <a:cxn ang="0">
                  <a:pos x="90" y="2"/>
                </a:cxn>
                <a:cxn ang="0">
                  <a:pos x="98" y="2"/>
                </a:cxn>
                <a:cxn ang="0">
                  <a:pos x="107" y="3"/>
                </a:cxn>
                <a:cxn ang="0">
                  <a:pos x="116" y="4"/>
                </a:cxn>
                <a:cxn ang="0">
                  <a:pos x="124" y="5"/>
                </a:cxn>
                <a:cxn ang="0">
                  <a:pos x="133" y="5"/>
                </a:cxn>
                <a:cxn ang="0">
                  <a:pos x="141" y="6"/>
                </a:cxn>
                <a:cxn ang="0">
                  <a:pos x="151" y="6"/>
                </a:cxn>
                <a:cxn ang="0">
                  <a:pos x="153" y="72"/>
                </a:cxn>
                <a:cxn ang="0">
                  <a:pos x="154" y="141"/>
                </a:cxn>
                <a:cxn ang="0">
                  <a:pos x="154" y="208"/>
                </a:cxn>
                <a:cxn ang="0">
                  <a:pos x="151" y="269"/>
                </a:cxn>
                <a:cxn ang="0">
                  <a:pos x="131" y="269"/>
                </a:cxn>
                <a:cxn ang="0">
                  <a:pos x="113" y="269"/>
                </a:cxn>
                <a:cxn ang="0">
                  <a:pos x="93" y="269"/>
                </a:cxn>
                <a:cxn ang="0">
                  <a:pos x="74" y="268"/>
                </a:cxn>
                <a:cxn ang="0">
                  <a:pos x="55" y="266"/>
                </a:cxn>
                <a:cxn ang="0">
                  <a:pos x="37" y="265"/>
                </a:cxn>
                <a:cxn ang="0">
                  <a:pos x="18" y="264"/>
                </a:cxn>
                <a:cxn ang="0">
                  <a:pos x="0" y="263"/>
                </a:cxn>
                <a:cxn ang="0">
                  <a:pos x="0" y="195"/>
                </a:cxn>
                <a:cxn ang="0">
                  <a:pos x="1" y="134"/>
                </a:cxn>
                <a:cxn ang="0">
                  <a:pos x="7" y="73"/>
                </a:cxn>
                <a:cxn ang="0">
                  <a:pos x="21" y="5"/>
                </a:cxn>
              </a:cxnLst>
              <a:rect l="0" t="0" r="r" b="b"/>
              <a:pathLst>
                <a:path w="154" h="269">
                  <a:moveTo>
                    <a:pt x="21" y="5"/>
                  </a:moveTo>
                  <a:lnTo>
                    <a:pt x="27" y="5"/>
                  </a:lnTo>
                  <a:lnTo>
                    <a:pt x="36" y="4"/>
                  </a:lnTo>
                  <a:lnTo>
                    <a:pt x="42" y="4"/>
                  </a:lnTo>
                  <a:lnTo>
                    <a:pt x="50" y="3"/>
                  </a:lnTo>
                  <a:lnTo>
                    <a:pt x="57" y="3"/>
                  </a:lnTo>
                  <a:lnTo>
                    <a:pt x="65" y="2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7" y="3"/>
                  </a:lnTo>
                  <a:lnTo>
                    <a:pt x="116" y="4"/>
                  </a:lnTo>
                  <a:lnTo>
                    <a:pt x="124" y="5"/>
                  </a:lnTo>
                  <a:lnTo>
                    <a:pt x="133" y="5"/>
                  </a:lnTo>
                  <a:lnTo>
                    <a:pt x="141" y="6"/>
                  </a:lnTo>
                  <a:lnTo>
                    <a:pt x="151" y="6"/>
                  </a:lnTo>
                  <a:lnTo>
                    <a:pt x="153" y="72"/>
                  </a:lnTo>
                  <a:lnTo>
                    <a:pt x="154" y="141"/>
                  </a:lnTo>
                  <a:lnTo>
                    <a:pt x="154" y="208"/>
                  </a:lnTo>
                  <a:lnTo>
                    <a:pt x="151" y="269"/>
                  </a:lnTo>
                  <a:lnTo>
                    <a:pt x="131" y="269"/>
                  </a:lnTo>
                  <a:lnTo>
                    <a:pt x="113" y="269"/>
                  </a:lnTo>
                  <a:lnTo>
                    <a:pt x="93" y="269"/>
                  </a:lnTo>
                  <a:lnTo>
                    <a:pt x="74" y="268"/>
                  </a:lnTo>
                  <a:lnTo>
                    <a:pt x="55" y="266"/>
                  </a:lnTo>
                  <a:lnTo>
                    <a:pt x="37" y="265"/>
                  </a:lnTo>
                  <a:lnTo>
                    <a:pt x="18" y="264"/>
                  </a:lnTo>
                  <a:lnTo>
                    <a:pt x="0" y="263"/>
                  </a:lnTo>
                  <a:lnTo>
                    <a:pt x="0" y="195"/>
                  </a:lnTo>
                  <a:lnTo>
                    <a:pt x="1" y="134"/>
                  </a:lnTo>
                  <a:lnTo>
                    <a:pt x="7" y="7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48" name="Freeform 180"/>
            <p:cNvSpPr>
              <a:spLocks/>
            </p:cNvSpPr>
            <p:nvPr/>
          </p:nvSpPr>
          <p:spPr bwMode="auto">
            <a:xfrm>
              <a:off x="5132" y="1510"/>
              <a:ext cx="74" cy="124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27" y="5"/>
                </a:cxn>
                <a:cxn ang="0">
                  <a:pos x="35" y="4"/>
                </a:cxn>
                <a:cxn ang="0">
                  <a:pos x="42" y="4"/>
                </a:cxn>
                <a:cxn ang="0">
                  <a:pos x="48" y="3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70" y="2"/>
                </a:cxn>
                <a:cxn ang="0">
                  <a:pos x="77" y="0"/>
                </a:cxn>
                <a:cxn ang="0">
                  <a:pos x="85" y="2"/>
                </a:cxn>
                <a:cxn ang="0">
                  <a:pos x="95" y="2"/>
                </a:cxn>
                <a:cxn ang="0">
                  <a:pos x="103" y="3"/>
                </a:cxn>
                <a:cxn ang="0">
                  <a:pos x="112" y="4"/>
                </a:cxn>
                <a:cxn ang="0">
                  <a:pos x="120" y="5"/>
                </a:cxn>
                <a:cxn ang="0">
                  <a:pos x="128" y="5"/>
                </a:cxn>
                <a:cxn ang="0">
                  <a:pos x="136" y="6"/>
                </a:cxn>
                <a:cxn ang="0">
                  <a:pos x="144" y="6"/>
                </a:cxn>
                <a:cxn ang="0">
                  <a:pos x="146" y="66"/>
                </a:cxn>
                <a:cxn ang="0">
                  <a:pos x="148" y="128"/>
                </a:cxn>
                <a:cxn ang="0">
                  <a:pos x="146" y="189"/>
                </a:cxn>
                <a:cxn ang="0">
                  <a:pos x="144" y="248"/>
                </a:cxn>
                <a:cxn ang="0">
                  <a:pos x="126" y="248"/>
                </a:cxn>
                <a:cxn ang="0">
                  <a:pos x="107" y="248"/>
                </a:cxn>
                <a:cxn ang="0">
                  <a:pos x="89" y="247"/>
                </a:cxn>
                <a:cxn ang="0">
                  <a:pos x="70" y="247"/>
                </a:cxn>
                <a:cxn ang="0">
                  <a:pos x="53" y="246"/>
                </a:cxn>
                <a:cxn ang="0">
                  <a:pos x="35" y="245"/>
                </a:cxn>
                <a:cxn ang="0">
                  <a:pos x="17" y="243"/>
                </a:cxn>
                <a:cxn ang="0">
                  <a:pos x="0" y="242"/>
                </a:cxn>
                <a:cxn ang="0">
                  <a:pos x="0" y="179"/>
                </a:cxn>
                <a:cxn ang="0">
                  <a:pos x="1" y="123"/>
                </a:cxn>
                <a:cxn ang="0">
                  <a:pos x="7" y="67"/>
                </a:cxn>
                <a:cxn ang="0">
                  <a:pos x="20" y="5"/>
                </a:cxn>
              </a:cxnLst>
              <a:rect l="0" t="0" r="r" b="b"/>
              <a:pathLst>
                <a:path w="148" h="248">
                  <a:moveTo>
                    <a:pt x="20" y="5"/>
                  </a:moveTo>
                  <a:lnTo>
                    <a:pt x="27" y="5"/>
                  </a:lnTo>
                  <a:lnTo>
                    <a:pt x="35" y="4"/>
                  </a:lnTo>
                  <a:lnTo>
                    <a:pt x="42" y="4"/>
                  </a:lnTo>
                  <a:lnTo>
                    <a:pt x="48" y="3"/>
                  </a:lnTo>
                  <a:lnTo>
                    <a:pt x="55" y="3"/>
                  </a:lnTo>
                  <a:lnTo>
                    <a:pt x="62" y="2"/>
                  </a:lnTo>
                  <a:lnTo>
                    <a:pt x="70" y="2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2" y="4"/>
                  </a:lnTo>
                  <a:lnTo>
                    <a:pt x="120" y="5"/>
                  </a:lnTo>
                  <a:lnTo>
                    <a:pt x="128" y="5"/>
                  </a:lnTo>
                  <a:lnTo>
                    <a:pt x="136" y="6"/>
                  </a:lnTo>
                  <a:lnTo>
                    <a:pt x="144" y="6"/>
                  </a:lnTo>
                  <a:lnTo>
                    <a:pt x="146" y="66"/>
                  </a:lnTo>
                  <a:lnTo>
                    <a:pt x="148" y="128"/>
                  </a:lnTo>
                  <a:lnTo>
                    <a:pt x="146" y="189"/>
                  </a:lnTo>
                  <a:lnTo>
                    <a:pt x="144" y="248"/>
                  </a:lnTo>
                  <a:lnTo>
                    <a:pt x="126" y="248"/>
                  </a:lnTo>
                  <a:lnTo>
                    <a:pt x="107" y="248"/>
                  </a:lnTo>
                  <a:lnTo>
                    <a:pt x="89" y="247"/>
                  </a:lnTo>
                  <a:lnTo>
                    <a:pt x="70" y="247"/>
                  </a:lnTo>
                  <a:lnTo>
                    <a:pt x="53" y="246"/>
                  </a:lnTo>
                  <a:lnTo>
                    <a:pt x="35" y="245"/>
                  </a:lnTo>
                  <a:lnTo>
                    <a:pt x="17" y="243"/>
                  </a:lnTo>
                  <a:lnTo>
                    <a:pt x="0" y="242"/>
                  </a:lnTo>
                  <a:lnTo>
                    <a:pt x="0" y="179"/>
                  </a:lnTo>
                  <a:lnTo>
                    <a:pt x="1" y="123"/>
                  </a:lnTo>
                  <a:lnTo>
                    <a:pt x="7" y="67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49" name="Freeform 181"/>
            <p:cNvSpPr>
              <a:spLocks/>
            </p:cNvSpPr>
            <p:nvPr/>
          </p:nvSpPr>
          <p:spPr bwMode="auto">
            <a:xfrm>
              <a:off x="5134" y="1510"/>
              <a:ext cx="69" cy="111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4" y="3"/>
                </a:cxn>
                <a:cxn ang="0">
                  <a:pos x="31" y="2"/>
                </a:cxn>
                <a:cxn ang="0">
                  <a:pos x="38" y="2"/>
                </a:cxn>
                <a:cxn ang="0">
                  <a:pos x="44" y="1"/>
                </a:cxn>
                <a:cxn ang="0">
                  <a:pos x="51" y="1"/>
                </a:cxn>
                <a:cxn ang="0">
                  <a:pos x="58" y="1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1"/>
                </a:cxn>
                <a:cxn ang="0">
                  <a:pos x="96" y="1"/>
                </a:cxn>
                <a:cxn ang="0">
                  <a:pos x="104" y="2"/>
                </a:cxn>
                <a:cxn ang="0">
                  <a:pos x="111" y="3"/>
                </a:cxn>
                <a:cxn ang="0">
                  <a:pos x="119" y="3"/>
                </a:cxn>
                <a:cxn ang="0">
                  <a:pos x="127" y="4"/>
                </a:cxn>
                <a:cxn ang="0">
                  <a:pos x="135" y="4"/>
                </a:cxn>
                <a:cxn ang="0">
                  <a:pos x="138" y="58"/>
                </a:cxn>
                <a:cxn ang="0">
                  <a:pos x="138" y="114"/>
                </a:cxn>
                <a:cxn ang="0">
                  <a:pos x="138" y="169"/>
                </a:cxn>
                <a:cxn ang="0">
                  <a:pos x="135" y="222"/>
                </a:cxn>
                <a:cxn ang="0">
                  <a:pos x="118" y="222"/>
                </a:cxn>
                <a:cxn ang="0">
                  <a:pos x="101" y="222"/>
                </a:cxn>
                <a:cxn ang="0">
                  <a:pos x="84" y="222"/>
                </a:cxn>
                <a:cxn ang="0">
                  <a:pos x="66" y="221"/>
                </a:cxn>
                <a:cxn ang="0">
                  <a:pos x="49" y="221"/>
                </a:cxn>
                <a:cxn ang="0">
                  <a:pos x="32" y="220"/>
                </a:cxn>
                <a:cxn ang="0">
                  <a:pos x="16" y="218"/>
                </a:cxn>
                <a:cxn ang="0">
                  <a:pos x="0" y="217"/>
                </a:cxn>
                <a:cxn ang="0">
                  <a:pos x="0" y="161"/>
                </a:cxn>
                <a:cxn ang="0">
                  <a:pos x="0" y="110"/>
                </a:cxn>
                <a:cxn ang="0">
                  <a:pos x="5" y="59"/>
                </a:cxn>
                <a:cxn ang="0">
                  <a:pos x="17" y="3"/>
                </a:cxn>
              </a:cxnLst>
              <a:rect l="0" t="0" r="r" b="b"/>
              <a:pathLst>
                <a:path w="138" h="222">
                  <a:moveTo>
                    <a:pt x="17" y="3"/>
                  </a:moveTo>
                  <a:lnTo>
                    <a:pt x="24" y="3"/>
                  </a:lnTo>
                  <a:lnTo>
                    <a:pt x="31" y="2"/>
                  </a:lnTo>
                  <a:lnTo>
                    <a:pt x="38" y="2"/>
                  </a:lnTo>
                  <a:lnTo>
                    <a:pt x="44" y="1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6" y="1"/>
                  </a:lnTo>
                  <a:lnTo>
                    <a:pt x="104" y="2"/>
                  </a:lnTo>
                  <a:lnTo>
                    <a:pt x="111" y="3"/>
                  </a:lnTo>
                  <a:lnTo>
                    <a:pt x="119" y="3"/>
                  </a:lnTo>
                  <a:lnTo>
                    <a:pt x="127" y="4"/>
                  </a:lnTo>
                  <a:lnTo>
                    <a:pt x="135" y="4"/>
                  </a:lnTo>
                  <a:lnTo>
                    <a:pt x="138" y="58"/>
                  </a:lnTo>
                  <a:lnTo>
                    <a:pt x="138" y="114"/>
                  </a:lnTo>
                  <a:lnTo>
                    <a:pt x="138" y="169"/>
                  </a:lnTo>
                  <a:lnTo>
                    <a:pt x="135" y="222"/>
                  </a:lnTo>
                  <a:lnTo>
                    <a:pt x="118" y="222"/>
                  </a:lnTo>
                  <a:lnTo>
                    <a:pt x="101" y="222"/>
                  </a:lnTo>
                  <a:lnTo>
                    <a:pt x="84" y="222"/>
                  </a:lnTo>
                  <a:lnTo>
                    <a:pt x="66" y="221"/>
                  </a:lnTo>
                  <a:lnTo>
                    <a:pt x="49" y="221"/>
                  </a:lnTo>
                  <a:lnTo>
                    <a:pt x="32" y="220"/>
                  </a:lnTo>
                  <a:lnTo>
                    <a:pt x="16" y="218"/>
                  </a:lnTo>
                  <a:lnTo>
                    <a:pt x="0" y="217"/>
                  </a:lnTo>
                  <a:lnTo>
                    <a:pt x="0" y="161"/>
                  </a:lnTo>
                  <a:lnTo>
                    <a:pt x="0" y="110"/>
                  </a:lnTo>
                  <a:lnTo>
                    <a:pt x="5" y="59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50" name="Freeform 182"/>
            <p:cNvSpPr>
              <a:spLocks/>
            </p:cNvSpPr>
            <p:nvPr/>
          </p:nvSpPr>
          <p:spPr bwMode="auto">
            <a:xfrm>
              <a:off x="5134" y="1510"/>
              <a:ext cx="67" cy="1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4" y="3"/>
                </a:cxn>
                <a:cxn ang="0">
                  <a:pos x="30" y="2"/>
                </a:cxn>
                <a:cxn ang="0">
                  <a:pos x="37" y="2"/>
                </a:cxn>
                <a:cxn ang="0">
                  <a:pos x="43" y="1"/>
                </a:cxn>
                <a:cxn ang="0">
                  <a:pos x="49" y="1"/>
                </a:cxn>
                <a:cxn ang="0">
                  <a:pos x="56" y="1"/>
                </a:cxn>
                <a:cxn ang="0">
                  <a:pos x="62" y="0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84" y="1"/>
                </a:cxn>
                <a:cxn ang="0">
                  <a:pos x="92" y="1"/>
                </a:cxn>
                <a:cxn ang="0">
                  <a:pos x="100" y="2"/>
                </a:cxn>
                <a:cxn ang="0">
                  <a:pos x="108" y="2"/>
                </a:cxn>
                <a:cxn ang="0">
                  <a:pos x="115" y="3"/>
                </a:cxn>
                <a:cxn ang="0">
                  <a:pos x="123" y="3"/>
                </a:cxn>
                <a:cxn ang="0">
                  <a:pos x="130" y="4"/>
                </a:cxn>
                <a:cxn ang="0">
                  <a:pos x="132" y="51"/>
                </a:cxn>
                <a:cxn ang="0">
                  <a:pos x="132" y="101"/>
                </a:cxn>
                <a:cxn ang="0">
                  <a:pos x="132" y="150"/>
                </a:cxn>
                <a:cxn ang="0">
                  <a:pos x="130" y="198"/>
                </a:cxn>
                <a:cxn ang="0">
                  <a:pos x="114" y="199"/>
                </a:cxn>
                <a:cxn ang="0">
                  <a:pos x="96" y="199"/>
                </a:cxn>
                <a:cxn ang="0">
                  <a:pos x="80" y="199"/>
                </a:cxn>
                <a:cxn ang="0">
                  <a:pos x="64" y="198"/>
                </a:cxn>
                <a:cxn ang="0">
                  <a:pos x="48" y="198"/>
                </a:cxn>
                <a:cxn ang="0">
                  <a:pos x="32" y="197"/>
                </a:cxn>
                <a:cxn ang="0">
                  <a:pos x="16" y="195"/>
                </a:cxn>
                <a:cxn ang="0">
                  <a:pos x="0" y="195"/>
                </a:cxn>
                <a:cxn ang="0">
                  <a:pos x="0" y="145"/>
                </a:cxn>
                <a:cxn ang="0">
                  <a:pos x="1" y="99"/>
                </a:cxn>
                <a:cxn ang="0">
                  <a:pos x="5" y="54"/>
                </a:cxn>
                <a:cxn ang="0">
                  <a:pos x="17" y="3"/>
                </a:cxn>
              </a:cxnLst>
              <a:rect l="0" t="0" r="r" b="b"/>
              <a:pathLst>
                <a:path w="132" h="199">
                  <a:moveTo>
                    <a:pt x="17" y="3"/>
                  </a:moveTo>
                  <a:lnTo>
                    <a:pt x="24" y="3"/>
                  </a:lnTo>
                  <a:lnTo>
                    <a:pt x="30" y="2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2" y="1"/>
                  </a:lnTo>
                  <a:lnTo>
                    <a:pt x="100" y="2"/>
                  </a:lnTo>
                  <a:lnTo>
                    <a:pt x="108" y="2"/>
                  </a:lnTo>
                  <a:lnTo>
                    <a:pt x="115" y="3"/>
                  </a:lnTo>
                  <a:lnTo>
                    <a:pt x="123" y="3"/>
                  </a:lnTo>
                  <a:lnTo>
                    <a:pt x="130" y="4"/>
                  </a:lnTo>
                  <a:lnTo>
                    <a:pt x="132" y="51"/>
                  </a:lnTo>
                  <a:lnTo>
                    <a:pt x="132" y="101"/>
                  </a:lnTo>
                  <a:lnTo>
                    <a:pt x="132" y="150"/>
                  </a:lnTo>
                  <a:lnTo>
                    <a:pt x="130" y="198"/>
                  </a:lnTo>
                  <a:lnTo>
                    <a:pt x="114" y="199"/>
                  </a:lnTo>
                  <a:lnTo>
                    <a:pt x="96" y="199"/>
                  </a:lnTo>
                  <a:lnTo>
                    <a:pt x="80" y="199"/>
                  </a:lnTo>
                  <a:lnTo>
                    <a:pt x="64" y="198"/>
                  </a:lnTo>
                  <a:lnTo>
                    <a:pt x="48" y="198"/>
                  </a:lnTo>
                  <a:lnTo>
                    <a:pt x="32" y="197"/>
                  </a:lnTo>
                  <a:lnTo>
                    <a:pt x="16" y="195"/>
                  </a:lnTo>
                  <a:lnTo>
                    <a:pt x="0" y="195"/>
                  </a:lnTo>
                  <a:lnTo>
                    <a:pt x="0" y="145"/>
                  </a:lnTo>
                  <a:lnTo>
                    <a:pt x="1" y="99"/>
                  </a:lnTo>
                  <a:lnTo>
                    <a:pt x="5" y="54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51" name="Freeform 183"/>
            <p:cNvSpPr>
              <a:spLocks/>
            </p:cNvSpPr>
            <p:nvPr/>
          </p:nvSpPr>
          <p:spPr bwMode="auto">
            <a:xfrm>
              <a:off x="5136" y="1510"/>
              <a:ext cx="62" cy="88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2" y="3"/>
                </a:cxn>
                <a:cxn ang="0">
                  <a:pos x="29" y="2"/>
                </a:cxn>
                <a:cxn ang="0">
                  <a:pos x="35" y="2"/>
                </a:cxn>
                <a:cxn ang="0">
                  <a:pos x="41" y="1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60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1"/>
                </a:cxn>
                <a:cxn ang="0">
                  <a:pos x="88" y="1"/>
                </a:cxn>
                <a:cxn ang="0">
                  <a:pos x="94" y="2"/>
                </a:cxn>
                <a:cxn ang="0">
                  <a:pos x="103" y="2"/>
                </a:cxn>
                <a:cxn ang="0">
                  <a:pos x="109" y="3"/>
                </a:cxn>
                <a:cxn ang="0">
                  <a:pos x="116" y="3"/>
                </a:cxn>
                <a:cxn ang="0">
                  <a:pos x="123" y="4"/>
                </a:cxn>
                <a:cxn ang="0">
                  <a:pos x="124" y="45"/>
                </a:cxn>
                <a:cxn ang="0">
                  <a:pos x="126" y="88"/>
                </a:cxn>
                <a:cxn ang="0">
                  <a:pos x="124" y="132"/>
                </a:cxn>
                <a:cxn ang="0">
                  <a:pos x="123" y="175"/>
                </a:cxn>
                <a:cxn ang="0">
                  <a:pos x="108" y="175"/>
                </a:cxn>
                <a:cxn ang="0">
                  <a:pos x="92" y="175"/>
                </a:cxn>
                <a:cxn ang="0">
                  <a:pos x="77" y="175"/>
                </a:cxn>
                <a:cxn ang="0">
                  <a:pos x="61" y="175"/>
                </a:cxn>
                <a:cxn ang="0">
                  <a:pos x="46" y="175"/>
                </a:cxn>
                <a:cxn ang="0">
                  <a:pos x="30" y="175"/>
                </a:cxn>
                <a:cxn ang="0">
                  <a:pos x="15" y="173"/>
                </a:cxn>
                <a:cxn ang="0">
                  <a:pos x="0" y="173"/>
                </a:cxn>
                <a:cxn ang="0">
                  <a:pos x="0" y="129"/>
                </a:cxn>
                <a:cxn ang="0">
                  <a:pos x="1" y="88"/>
                </a:cxn>
                <a:cxn ang="0">
                  <a:pos x="6" y="48"/>
                </a:cxn>
                <a:cxn ang="0">
                  <a:pos x="16" y="3"/>
                </a:cxn>
              </a:cxnLst>
              <a:rect l="0" t="0" r="r" b="b"/>
              <a:pathLst>
                <a:path w="126" h="175">
                  <a:moveTo>
                    <a:pt x="16" y="3"/>
                  </a:moveTo>
                  <a:lnTo>
                    <a:pt x="22" y="3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8" y="1"/>
                  </a:lnTo>
                  <a:lnTo>
                    <a:pt x="94" y="2"/>
                  </a:lnTo>
                  <a:lnTo>
                    <a:pt x="103" y="2"/>
                  </a:lnTo>
                  <a:lnTo>
                    <a:pt x="109" y="3"/>
                  </a:lnTo>
                  <a:lnTo>
                    <a:pt x="116" y="3"/>
                  </a:lnTo>
                  <a:lnTo>
                    <a:pt x="123" y="4"/>
                  </a:lnTo>
                  <a:lnTo>
                    <a:pt x="124" y="45"/>
                  </a:lnTo>
                  <a:lnTo>
                    <a:pt x="126" y="88"/>
                  </a:lnTo>
                  <a:lnTo>
                    <a:pt x="124" y="132"/>
                  </a:lnTo>
                  <a:lnTo>
                    <a:pt x="123" y="175"/>
                  </a:lnTo>
                  <a:lnTo>
                    <a:pt x="108" y="175"/>
                  </a:lnTo>
                  <a:lnTo>
                    <a:pt x="92" y="175"/>
                  </a:lnTo>
                  <a:lnTo>
                    <a:pt x="77" y="175"/>
                  </a:lnTo>
                  <a:lnTo>
                    <a:pt x="61" y="175"/>
                  </a:lnTo>
                  <a:lnTo>
                    <a:pt x="46" y="175"/>
                  </a:lnTo>
                  <a:lnTo>
                    <a:pt x="30" y="175"/>
                  </a:lnTo>
                  <a:lnTo>
                    <a:pt x="15" y="173"/>
                  </a:lnTo>
                  <a:lnTo>
                    <a:pt x="0" y="173"/>
                  </a:lnTo>
                  <a:lnTo>
                    <a:pt x="0" y="129"/>
                  </a:lnTo>
                  <a:lnTo>
                    <a:pt x="1" y="88"/>
                  </a:lnTo>
                  <a:lnTo>
                    <a:pt x="6" y="48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52" name="Freeform 184"/>
            <p:cNvSpPr>
              <a:spLocks/>
            </p:cNvSpPr>
            <p:nvPr/>
          </p:nvSpPr>
          <p:spPr bwMode="auto">
            <a:xfrm>
              <a:off x="5137" y="1510"/>
              <a:ext cx="58" cy="76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1" y="3"/>
                </a:cxn>
                <a:cxn ang="0">
                  <a:pos x="27" y="2"/>
                </a:cxn>
                <a:cxn ang="0">
                  <a:pos x="33" y="2"/>
                </a:cxn>
                <a:cxn ang="0">
                  <a:pos x="39" y="1"/>
                </a:cxn>
                <a:cxn ang="0">
                  <a:pos x="45" y="1"/>
                </a:cxn>
                <a:cxn ang="0">
                  <a:pos x="51" y="1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69" y="0"/>
                </a:cxn>
                <a:cxn ang="0">
                  <a:pos x="76" y="1"/>
                </a:cxn>
                <a:cxn ang="0">
                  <a:pos x="83" y="1"/>
                </a:cxn>
                <a:cxn ang="0">
                  <a:pos x="90" y="2"/>
                </a:cxn>
                <a:cxn ang="0">
                  <a:pos x="97" y="2"/>
                </a:cxn>
                <a:cxn ang="0">
                  <a:pos x="104" y="3"/>
                </a:cxn>
                <a:cxn ang="0">
                  <a:pos x="111" y="3"/>
                </a:cxn>
                <a:cxn ang="0">
                  <a:pos x="118" y="4"/>
                </a:cxn>
                <a:cxn ang="0">
                  <a:pos x="118" y="39"/>
                </a:cxn>
                <a:cxn ang="0">
                  <a:pos x="118" y="76"/>
                </a:cxn>
                <a:cxn ang="0">
                  <a:pos x="118" y="114"/>
                </a:cxn>
                <a:cxn ang="0">
                  <a:pos x="118" y="150"/>
                </a:cxn>
                <a:cxn ang="0">
                  <a:pos x="103" y="152"/>
                </a:cxn>
                <a:cxn ang="0">
                  <a:pos x="88" y="152"/>
                </a:cxn>
                <a:cxn ang="0">
                  <a:pos x="73" y="152"/>
                </a:cxn>
                <a:cxn ang="0">
                  <a:pos x="59" y="152"/>
                </a:cxn>
                <a:cxn ang="0">
                  <a:pos x="44" y="152"/>
                </a:cxn>
                <a:cxn ang="0">
                  <a:pos x="29" y="152"/>
                </a:cxn>
                <a:cxn ang="0">
                  <a:pos x="15" y="150"/>
                </a:cxn>
                <a:cxn ang="0">
                  <a:pos x="0" y="150"/>
                </a:cxn>
                <a:cxn ang="0">
                  <a:pos x="0" y="111"/>
                </a:cxn>
                <a:cxn ang="0">
                  <a:pos x="1" y="77"/>
                </a:cxn>
                <a:cxn ang="0">
                  <a:pos x="5" y="41"/>
                </a:cxn>
                <a:cxn ang="0">
                  <a:pos x="15" y="3"/>
                </a:cxn>
              </a:cxnLst>
              <a:rect l="0" t="0" r="r" b="b"/>
              <a:pathLst>
                <a:path w="118" h="152">
                  <a:moveTo>
                    <a:pt x="15" y="3"/>
                  </a:move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6" y="1"/>
                  </a:lnTo>
                  <a:lnTo>
                    <a:pt x="83" y="1"/>
                  </a:lnTo>
                  <a:lnTo>
                    <a:pt x="90" y="2"/>
                  </a:lnTo>
                  <a:lnTo>
                    <a:pt x="97" y="2"/>
                  </a:lnTo>
                  <a:lnTo>
                    <a:pt x="104" y="3"/>
                  </a:lnTo>
                  <a:lnTo>
                    <a:pt x="111" y="3"/>
                  </a:lnTo>
                  <a:lnTo>
                    <a:pt x="118" y="4"/>
                  </a:lnTo>
                  <a:lnTo>
                    <a:pt x="118" y="39"/>
                  </a:lnTo>
                  <a:lnTo>
                    <a:pt x="118" y="76"/>
                  </a:lnTo>
                  <a:lnTo>
                    <a:pt x="118" y="114"/>
                  </a:lnTo>
                  <a:lnTo>
                    <a:pt x="118" y="150"/>
                  </a:lnTo>
                  <a:lnTo>
                    <a:pt x="103" y="152"/>
                  </a:lnTo>
                  <a:lnTo>
                    <a:pt x="88" y="152"/>
                  </a:lnTo>
                  <a:lnTo>
                    <a:pt x="73" y="152"/>
                  </a:lnTo>
                  <a:lnTo>
                    <a:pt x="59" y="152"/>
                  </a:lnTo>
                  <a:lnTo>
                    <a:pt x="44" y="152"/>
                  </a:lnTo>
                  <a:lnTo>
                    <a:pt x="29" y="152"/>
                  </a:lnTo>
                  <a:lnTo>
                    <a:pt x="15" y="150"/>
                  </a:lnTo>
                  <a:lnTo>
                    <a:pt x="0" y="150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1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53" name="Freeform 185"/>
            <p:cNvSpPr>
              <a:spLocks/>
            </p:cNvSpPr>
            <p:nvPr/>
          </p:nvSpPr>
          <p:spPr bwMode="auto">
            <a:xfrm>
              <a:off x="5138" y="1510"/>
              <a:ext cx="56" cy="6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58" y="0"/>
                </a:cxn>
                <a:cxn ang="0">
                  <a:pos x="111" y="3"/>
                </a:cxn>
                <a:cxn ang="0">
                  <a:pos x="111" y="32"/>
                </a:cxn>
                <a:cxn ang="0">
                  <a:pos x="111" y="63"/>
                </a:cxn>
                <a:cxn ang="0">
                  <a:pos x="111" y="95"/>
                </a:cxn>
                <a:cxn ang="0">
                  <a:pos x="111" y="126"/>
                </a:cxn>
                <a:cxn ang="0">
                  <a:pos x="96" y="127"/>
                </a:cxn>
                <a:cxn ang="0">
                  <a:pos x="83" y="127"/>
                </a:cxn>
                <a:cxn ang="0">
                  <a:pos x="69" y="129"/>
                </a:cxn>
                <a:cxn ang="0">
                  <a:pos x="55" y="129"/>
                </a:cxn>
                <a:cxn ang="0">
                  <a:pos x="41" y="129"/>
                </a:cxn>
                <a:cxn ang="0">
                  <a:pos x="27" y="129"/>
                </a:cxn>
                <a:cxn ang="0">
                  <a:pos x="13" y="129"/>
                </a:cxn>
                <a:cxn ang="0">
                  <a:pos x="0" y="129"/>
                </a:cxn>
                <a:cxn ang="0">
                  <a:pos x="0" y="95"/>
                </a:cxn>
                <a:cxn ang="0">
                  <a:pos x="0" y="65"/>
                </a:cxn>
                <a:cxn ang="0">
                  <a:pos x="4" y="35"/>
                </a:cxn>
                <a:cxn ang="0">
                  <a:pos x="13" y="3"/>
                </a:cxn>
              </a:cxnLst>
              <a:rect l="0" t="0" r="r" b="b"/>
              <a:pathLst>
                <a:path w="111" h="129">
                  <a:moveTo>
                    <a:pt x="13" y="3"/>
                  </a:moveTo>
                  <a:lnTo>
                    <a:pt x="58" y="0"/>
                  </a:lnTo>
                  <a:lnTo>
                    <a:pt x="111" y="3"/>
                  </a:lnTo>
                  <a:lnTo>
                    <a:pt x="111" y="32"/>
                  </a:lnTo>
                  <a:lnTo>
                    <a:pt x="111" y="63"/>
                  </a:lnTo>
                  <a:lnTo>
                    <a:pt x="111" y="95"/>
                  </a:lnTo>
                  <a:lnTo>
                    <a:pt x="111" y="126"/>
                  </a:lnTo>
                  <a:lnTo>
                    <a:pt x="96" y="127"/>
                  </a:lnTo>
                  <a:lnTo>
                    <a:pt x="83" y="127"/>
                  </a:lnTo>
                  <a:lnTo>
                    <a:pt x="69" y="129"/>
                  </a:lnTo>
                  <a:lnTo>
                    <a:pt x="55" y="129"/>
                  </a:lnTo>
                  <a:lnTo>
                    <a:pt x="41" y="129"/>
                  </a:lnTo>
                  <a:lnTo>
                    <a:pt x="27" y="129"/>
                  </a:lnTo>
                  <a:lnTo>
                    <a:pt x="13" y="129"/>
                  </a:lnTo>
                  <a:lnTo>
                    <a:pt x="0" y="129"/>
                  </a:lnTo>
                  <a:lnTo>
                    <a:pt x="0" y="95"/>
                  </a:lnTo>
                  <a:lnTo>
                    <a:pt x="0" y="65"/>
                  </a:lnTo>
                  <a:lnTo>
                    <a:pt x="4" y="35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54" name="Freeform 186"/>
            <p:cNvSpPr>
              <a:spLocks/>
            </p:cNvSpPr>
            <p:nvPr/>
          </p:nvSpPr>
          <p:spPr bwMode="auto">
            <a:xfrm>
              <a:off x="5141" y="1490"/>
              <a:ext cx="77" cy="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0" y="33"/>
                </a:cxn>
                <a:cxn ang="0">
                  <a:pos x="21" y="30"/>
                </a:cxn>
                <a:cxn ang="0">
                  <a:pos x="41" y="30"/>
                </a:cxn>
                <a:cxn ang="0">
                  <a:pos x="59" y="30"/>
                </a:cxn>
                <a:cxn ang="0">
                  <a:pos x="79" y="31"/>
                </a:cxn>
                <a:cxn ang="0">
                  <a:pos x="97" y="33"/>
                </a:cxn>
                <a:cxn ang="0">
                  <a:pos x="116" y="34"/>
                </a:cxn>
                <a:cxn ang="0">
                  <a:pos x="135" y="36"/>
                </a:cxn>
                <a:cxn ang="0">
                  <a:pos x="156" y="37"/>
                </a:cxn>
                <a:cxn ang="0">
                  <a:pos x="156" y="5"/>
                </a:cxn>
                <a:cxn ang="0">
                  <a:pos x="84" y="0"/>
                </a:cxn>
                <a:cxn ang="0">
                  <a:pos x="6" y="3"/>
                </a:cxn>
              </a:cxnLst>
              <a:rect l="0" t="0" r="r" b="b"/>
              <a:pathLst>
                <a:path w="156" h="37">
                  <a:moveTo>
                    <a:pt x="6" y="3"/>
                  </a:moveTo>
                  <a:lnTo>
                    <a:pt x="0" y="33"/>
                  </a:lnTo>
                  <a:lnTo>
                    <a:pt x="21" y="30"/>
                  </a:lnTo>
                  <a:lnTo>
                    <a:pt x="41" y="30"/>
                  </a:lnTo>
                  <a:lnTo>
                    <a:pt x="59" y="30"/>
                  </a:lnTo>
                  <a:lnTo>
                    <a:pt x="79" y="31"/>
                  </a:lnTo>
                  <a:lnTo>
                    <a:pt x="97" y="33"/>
                  </a:lnTo>
                  <a:lnTo>
                    <a:pt x="116" y="34"/>
                  </a:lnTo>
                  <a:lnTo>
                    <a:pt x="135" y="36"/>
                  </a:lnTo>
                  <a:lnTo>
                    <a:pt x="156" y="37"/>
                  </a:lnTo>
                  <a:lnTo>
                    <a:pt x="156" y="5"/>
                  </a:lnTo>
                  <a:lnTo>
                    <a:pt x="84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55" name="Freeform 187"/>
            <p:cNvSpPr>
              <a:spLocks/>
            </p:cNvSpPr>
            <p:nvPr/>
          </p:nvSpPr>
          <p:spPr bwMode="auto">
            <a:xfrm>
              <a:off x="5125" y="1701"/>
              <a:ext cx="9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5" y="17"/>
                </a:cxn>
                <a:cxn ang="0">
                  <a:pos x="186" y="60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186" h="60">
                  <a:moveTo>
                    <a:pt x="0" y="0"/>
                  </a:moveTo>
                  <a:lnTo>
                    <a:pt x="185" y="17"/>
                  </a:lnTo>
                  <a:lnTo>
                    <a:pt x="186" y="6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56" name="Freeform 188"/>
            <p:cNvSpPr>
              <a:spLocks/>
            </p:cNvSpPr>
            <p:nvPr/>
          </p:nvSpPr>
          <p:spPr bwMode="auto">
            <a:xfrm>
              <a:off x="5153" y="1708"/>
              <a:ext cx="37" cy="10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46" y="2"/>
                </a:cxn>
                <a:cxn ang="0">
                  <a:pos x="53" y="3"/>
                </a:cxn>
                <a:cxn ang="0">
                  <a:pos x="58" y="4"/>
                </a:cxn>
                <a:cxn ang="0">
                  <a:pos x="64" y="5"/>
                </a:cxn>
                <a:cxn ang="0">
                  <a:pos x="68" y="8"/>
                </a:cxn>
                <a:cxn ang="0">
                  <a:pos x="71" y="9"/>
                </a:cxn>
                <a:cxn ang="0">
                  <a:pos x="73" y="11"/>
                </a:cxn>
                <a:cxn ang="0">
                  <a:pos x="73" y="13"/>
                </a:cxn>
                <a:cxn ang="0">
                  <a:pos x="72" y="15"/>
                </a:cxn>
                <a:cxn ang="0">
                  <a:pos x="71" y="17"/>
                </a:cxn>
                <a:cxn ang="0">
                  <a:pos x="68" y="18"/>
                </a:cxn>
                <a:cxn ang="0">
                  <a:pos x="63" y="18"/>
                </a:cxn>
                <a:cxn ang="0">
                  <a:pos x="57" y="19"/>
                </a:cxn>
                <a:cxn ang="0">
                  <a:pos x="50" y="19"/>
                </a:cxn>
                <a:cxn ang="0">
                  <a:pos x="44" y="19"/>
                </a:cxn>
                <a:cxn ang="0">
                  <a:pos x="35" y="19"/>
                </a:cxn>
                <a:cxn ang="0">
                  <a:pos x="27" y="18"/>
                </a:cxn>
                <a:cxn ang="0">
                  <a:pos x="20" y="17"/>
                </a:cxn>
                <a:cxn ang="0">
                  <a:pos x="15" y="16"/>
                </a:cxn>
                <a:cxn ang="0">
                  <a:pos x="9" y="13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1" y="1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8" y="1"/>
                </a:cxn>
              </a:cxnLst>
              <a:rect l="0" t="0" r="r" b="b"/>
              <a:pathLst>
                <a:path w="73" h="19">
                  <a:moveTo>
                    <a:pt x="38" y="1"/>
                  </a:moveTo>
                  <a:lnTo>
                    <a:pt x="46" y="2"/>
                  </a:lnTo>
                  <a:lnTo>
                    <a:pt x="53" y="3"/>
                  </a:lnTo>
                  <a:lnTo>
                    <a:pt x="58" y="4"/>
                  </a:lnTo>
                  <a:lnTo>
                    <a:pt x="64" y="5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2" y="15"/>
                  </a:lnTo>
                  <a:lnTo>
                    <a:pt x="71" y="17"/>
                  </a:lnTo>
                  <a:lnTo>
                    <a:pt x="68" y="18"/>
                  </a:lnTo>
                  <a:lnTo>
                    <a:pt x="63" y="18"/>
                  </a:lnTo>
                  <a:lnTo>
                    <a:pt x="57" y="19"/>
                  </a:lnTo>
                  <a:lnTo>
                    <a:pt x="50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27" y="18"/>
                  </a:lnTo>
                  <a:lnTo>
                    <a:pt x="20" y="17"/>
                  </a:lnTo>
                  <a:lnTo>
                    <a:pt x="15" y="16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57" name="Freeform 189"/>
            <p:cNvSpPr>
              <a:spLocks/>
            </p:cNvSpPr>
            <p:nvPr/>
          </p:nvSpPr>
          <p:spPr bwMode="auto">
            <a:xfrm>
              <a:off x="5153" y="1708"/>
              <a:ext cx="26" cy="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4"/>
                </a:cxn>
                <a:cxn ang="0">
                  <a:pos x="48" y="8"/>
                </a:cxn>
                <a:cxn ang="0">
                  <a:pos x="50" y="11"/>
                </a:cxn>
                <a:cxn ang="0">
                  <a:pos x="48" y="15"/>
                </a:cxn>
                <a:cxn ang="0">
                  <a:pos x="42" y="17"/>
                </a:cxn>
                <a:cxn ang="0">
                  <a:pos x="34" y="18"/>
                </a:cxn>
                <a:cxn ang="0">
                  <a:pos x="24" y="18"/>
                </a:cxn>
                <a:cxn ang="0">
                  <a:pos x="15" y="17"/>
                </a:cxn>
                <a:cxn ang="0">
                  <a:pos x="7" y="13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8" y="1"/>
                </a:cxn>
                <a:cxn ang="0">
                  <a:pos x="16" y="0"/>
                </a:cxn>
                <a:cxn ang="0">
                  <a:pos x="25" y="0"/>
                </a:cxn>
              </a:cxnLst>
              <a:rect l="0" t="0" r="r" b="b"/>
              <a:pathLst>
                <a:path w="50" h="18">
                  <a:moveTo>
                    <a:pt x="25" y="0"/>
                  </a:moveTo>
                  <a:lnTo>
                    <a:pt x="35" y="1"/>
                  </a:lnTo>
                  <a:lnTo>
                    <a:pt x="44" y="4"/>
                  </a:lnTo>
                  <a:lnTo>
                    <a:pt x="48" y="8"/>
                  </a:lnTo>
                  <a:lnTo>
                    <a:pt x="50" y="11"/>
                  </a:lnTo>
                  <a:lnTo>
                    <a:pt x="48" y="15"/>
                  </a:lnTo>
                  <a:lnTo>
                    <a:pt x="42" y="17"/>
                  </a:lnTo>
                  <a:lnTo>
                    <a:pt x="34" y="18"/>
                  </a:lnTo>
                  <a:lnTo>
                    <a:pt x="24" y="18"/>
                  </a:lnTo>
                  <a:lnTo>
                    <a:pt x="15" y="17"/>
                  </a:lnTo>
                  <a:lnTo>
                    <a:pt x="7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58" name="Freeform 190"/>
            <p:cNvSpPr>
              <a:spLocks/>
            </p:cNvSpPr>
            <p:nvPr/>
          </p:nvSpPr>
          <p:spPr bwMode="auto">
            <a:xfrm>
              <a:off x="5153" y="1709"/>
              <a:ext cx="18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0" y="2"/>
                </a:cxn>
                <a:cxn ang="0">
                  <a:pos x="33" y="6"/>
                </a:cxn>
                <a:cxn ang="0">
                  <a:pos x="34" y="8"/>
                </a:cxn>
                <a:cxn ang="0">
                  <a:pos x="33" y="10"/>
                </a:cxn>
                <a:cxn ang="0">
                  <a:pos x="29" y="11"/>
                </a:cxn>
                <a:cxn ang="0">
                  <a:pos x="23" y="13"/>
                </a:cxn>
                <a:cxn ang="0">
                  <a:pos x="16" y="13"/>
                </a:cxn>
                <a:cxn ang="0">
                  <a:pos x="9" y="11"/>
                </a:cxn>
                <a:cxn ang="0">
                  <a:pos x="4" y="10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0"/>
                </a:cxn>
              </a:cxnLst>
              <a:rect l="0" t="0" r="r" b="b"/>
              <a:pathLst>
                <a:path w="34" h="13">
                  <a:moveTo>
                    <a:pt x="17" y="0"/>
                  </a:moveTo>
                  <a:lnTo>
                    <a:pt x="24" y="1"/>
                  </a:lnTo>
                  <a:lnTo>
                    <a:pt x="30" y="2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3" y="13"/>
                  </a:lnTo>
                  <a:lnTo>
                    <a:pt x="16" y="13"/>
                  </a:lnTo>
                  <a:lnTo>
                    <a:pt x="9" y="11"/>
                  </a:lnTo>
                  <a:lnTo>
                    <a:pt x="4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59" name="Freeform 191"/>
            <p:cNvSpPr>
              <a:spLocks/>
            </p:cNvSpPr>
            <p:nvPr/>
          </p:nvSpPr>
          <p:spPr bwMode="auto">
            <a:xfrm>
              <a:off x="5221" y="1697"/>
              <a:ext cx="63" cy="3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25" y="0"/>
                </a:cxn>
                <a:cxn ang="0">
                  <a:pos x="125" y="25"/>
                </a:cxn>
                <a:cxn ang="0">
                  <a:pos x="92" y="37"/>
                </a:cxn>
                <a:cxn ang="0">
                  <a:pos x="0" y="62"/>
                </a:cxn>
                <a:cxn ang="0">
                  <a:pos x="0" y="26"/>
                </a:cxn>
              </a:cxnLst>
              <a:rect l="0" t="0" r="r" b="b"/>
              <a:pathLst>
                <a:path w="125" h="62">
                  <a:moveTo>
                    <a:pt x="0" y="26"/>
                  </a:moveTo>
                  <a:lnTo>
                    <a:pt x="125" y="0"/>
                  </a:lnTo>
                  <a:lnTo>
                    <a:pt x="125" y="25"/>
                  </a:lnTo>
                  <a:lnTo>
                    <a:pt x="92" y="37"/>
                  </a:lnTo>
                  <a:lnTo>
                    <a:pt x="0" y="6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60" name="Freeform 192"/>
            <p:cNvSpPr>
              <a:spLocks/>
            </p:cNvSpPr>
            <p:nvPr/>
          </p:nvSpPr>
          <p:spPr bwMode="auto">
            <a:xfrm>
              <a:off x="5224" y="1697"/>
              <a:ext cx="60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22"/>
                </a:cxn>
                <a:cxn ang="0">
                  <a:pos x="30" y="19"/>
                </a:cxn>
                <a:cxn ang="0">
                  <a:pos x="45" y="16"/>
                </a:cxn>
                <a:cxn ang="0">
                  <a:pos x="60" y="12"/>
                </a:cxn>
                <a:cxn ang="0">
                  <a:pos x="75" y="9"/>
                </a:cxn>
                <a:cxn ang="0">
                  <a:pos x="90" y="6"/>
                </a:cxn>
                <a:cxn ang="0">
                  <a:pos x="105" y="3"/>
                </a:cxn>
                <a:cxn ang="0">
                  <a:pos x="120" y="0"/>
                </a:cxn>
                <a:cxn ang="0">
                  <a:pos x="120" y="7"/>
                </a:cxn>
                <a:cxn ang="0">
                  <a:pos x="120" y="12"/>
                </a:cxn>
                <a:cxn ang="0">
                  <a:pos x="120" y="19"/>
                </a:cxn>
                <a:cxn ang="0">
                  <a:pos x="120" y="26"/>
                </a:cxn>
                <a:cxn ang="0">
                  <a:pos x="112" y="29"/>
                </a:cxn>
                <a:cxn ang="0">
                  <a:pos x="104" y="31"/>
                </a:cxn>
                <a:cxn ang="0">
                  <a:pos x="95" y="34"/>
                </a:cxn>
                <a:cxn ang="0">
                  <a:pos x="87" y="37"/>
                </a:cxn>
                <a:cxn ang="0">
                  <a:pos x="76" y="40"/>
                </a:cxn>
                <a:cxn ang="0">
                  <a:pos x="65" y="42"/>
                </a:cxn>
                <a:cxn ang="0">
                  <a:pos x="55" y="46"/>
                </a:cxn>
                <a:cxn ang="0">
                  <a:pos x="44" y="48"/>
                </a:cxn>
                <a:cxn ang="0">
                  <a:pos x="33" y="50"/>
                </a:cxn>
                <a:cxn ang="0">
                  <a:pos x="22" y="54"/>
                </a:cxn>
                <a:cxn ang="0">
                  <a:pos x="11" y="56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42"/>
                </a:cxn>
                <a:cxn ang="0">
                  <a:pos x="0" y="33"/>
                </a:cxn>
                <a:cxn ang="0">
                  <a:pos x="0" y="25"/>
                </a:cxn>
              </a:cxnLst>
              <a:rect l="0" t="0" r="r" b="b"/>
              <a:pathLst>
                <a:path w="120" h="60">
                  <a:moveTo>
                    <a:pt x="0" y="25"/>
                  </a:moveTo>
                  <a:lnTo>
                    <a:pt x="15" y="22"/>
                  </a:lnTo>
                  <a:lnTo>
                    <a:pt x="30" y="19"/>
                  </a:lnTo>
                  <a:lnTo>
                    <a:pt x="45" y="16"/>
                  </a:lnTo>
                  <a:lnTo>
                    <a:pt x="60" y="12"/>
                  </a:lnTo>
                  <a:lnTo>
                    <a:pt x="75" y="9"/>
                  </a:lnTo>
                  <a:lnTo>
                    <a:pt x="90" y="6"/>
                  </a:lnTo>
                  <a:lnTo>
                    <a:pt x="105" y="3"/>
                  </a:lnTo>
                  <a:lnTo>
                    <a:pt x="120" y="0"/>
                  </a:lnTo>
                  <a:lnTo>
                    <a:pt x="120" y="7"/>
                  </a:lnTo>
                  <a:lnTo>
                    <a:pt x="120" y="12"/>
                  </a:lnTo>
                  <a:lnTo>
                    <a:pt x="120" y="19"/>
                  </a:lnTo>
                  <a:lnTo>
                    <a:pt x="120" y="26"/>
                  </a:lnTo>
                  <a:lnTo>
                    <a:pt x="112" y="29"/>
                  </a:lnTo>
                  <a:lnTo>
                    <a:pt x="104" y="31"/>
                  </a:lnTo>
                  <a:lnTo>
                    <a:pt x="95" y="34"/>
                  </a:lnTo>
                  <a:lnTo>
                    <a:pt x="87" y="37"/>
                  </a:lnTo>
                  <a:lnTo>
                    <a:pt x="76" y="40"/>
                  </a:lnTo>
                  <a:lnTo>
                    <a:pt x="65" y="42"/>
                  </a:lnTo>
                  <a:lnTo>
                    <a:pt x="55" y="46"/>
                  </a:lnTo>
                  <a:lnTo>
                    <a:pt x="44" y="48"/>
                  </a:lnTo>
                  <a:lnTo>
                    <a:pt x="33" y="50"/>
                  </a:lnTo>
                  <a:lnTo>
                    <a:pt x="22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61" name="Freeform 193"/>
            <p:cNvSpPr>
              <a:spLocks/>
            </p:cNvSpPr>
            <p:nvPr/>
          </p:nvSpPr>
          <p:spPr bwMode="auto">
            <a:xfrm>
              <a:off x="5228" y="1697"/>
              <a:ext cx="56" cy="2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4" y="20"/>
                </a:cxn>
                <a:cxn ang="0">
                  <a:pos x="29" y="18"/>
                </a:cxn>
                <a:cxn ang="0">
                  <a:pos x="43" y="15"/>
                </a:cxn>
                <a:cxn ang="0">
                  <a:pos x="58" y="11"/>
                </a:cxn>
                <a:cxn ang="0">
                  <a:pos x="72" y="9"/>
                </a:cxn>
                <a:cxn ang="0">
                  <a:pos x="86" y="6"/>
                </a:cxn>
                <a:cxn ang="0">
                  <a:pos x="99" y="3"/>
                </a:cxn>
                <a:cxn ang="0">
                  <a:pos x="113" y="0"/>
                </a:cxn>
                <a:cxn ang="0">
                  <a:pos x="113" y="7"/>
                </a:cxn>
                <a:cxn ang="0">
                  <a:pos x="113" y="12"/>
                </a:cxn>
                <a:cxn ang="0">
                  <a:pos x="113" y="19"/>
                </a:cxn>
                <a:cxn ang="0">
                  <a:pos x="113" y="26"/>
                </a:cxn>
                <a:cxn ang="0">
                  <a:pos x="105" y="29"/>
                </a:cxn>
                <a:cxn ang="0">
                  <a:pos x="97" y="31"/>
                </a:cxn>
                <a:cxn ang="0">
                  <a:pos x="88" y="34"/>
                </a:cxn>
                <a:cxn ang="0">
                  <a:pos x="80" y="37"/>
                </a:cxn>
                <a:cxn ang="0">
                  <a:pos x="69" y="39"/>
                </a:cxn>
                <a:cxn ang="0">
                  <a:pos x="60" y="41"/>
                </a:cxn>
                <a:cxn ang="0">
                  <a:pos x="50" y="45"/>
                </a:cxn>
                <a:cxn ang="0">
                  <a:pos x="41" y="47"/>
                </a:cxn>
                <a:cxn ang="0">
                  <a:pos x="30" y="49"/>
                </a:cxn>
                <a:cxn ang="0">
                  <a:pos x="20" y="52"/>
                </a:cxn>
                <a:cxn ang="0">
                  <a:pos x="11" y="55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32"/>
                </a:cxn>
                <a:cxn ang="0">
                  <a:pos x="0" y="24"/>
                </a:cxn>
              </a:cxnLst>
              <a:rect l="0" t="0" r="r" b="b"/>
              <a:pathLst>
                <a:path w="113" h="57">
                  <a:moveTo>
                    <a:pt x="0" y="24"/>
                  </a:moveTo>
                  <a:lnTo>
                    <a:pt x="14" y="20"/>
                  </a:lnTo>
                  <a:lnTo>
                    <a:pt x="29" y="18"/>
                  </a:lnTo>
                  <a:lnTo>
                    <a:pt x="43" y="15"/>
                  </a:lnTo>
                  <a:lnTo>
                    <a:pt x="58" y="11"/>
                  </a:lnTo>
                  <a:lnTo>
                    <a:pt x="72" y="9"/>
                  </a:lnTo>
                  <a:lnTo>
                    <a:pt x="86" y="6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13" y="7"/>
                  </a:lnTo>
                  <a:lnTo>
                    <a:pt x="113" y="12"/>
                  </a:lnTo>
                  <a:lnTo>
                    <a:pt x="113" y="19"/>
                  </a:lnTo>
                  <a:lnTo>
                    <a:pt x="113" y="26"/>
                  </a:lnTo>
                  <a:lnTo>
                    <a:pt x="105" y="29"/>
                  </a:lnTo>
                  <a:lnTo>
                    <a:pt x="97" y="31"/>
                  </a:lnTo>
                  <a:lnTo>
                    <a:pt x="88" y="34"/>
                  </a:lnTo>
                  <a:lnTo>
                    <a:pt x="80" y="37"/>
                  </a:lnTo>
                  <a:lnTo>
                    <a:pt x="69" y="39"/>
                  </a:lnTo>
                  <a:lnTo>
                    <a:pt x="60" y="41"/>
                  </a:lnTo>
                  <a:lnTo>
                    <a:pt x="50" y="45"/>
                  </a:lnTo>
                  <a:lnTo>
                    <a:pt x="41" y="47"/>
                  </a:lnTo>
                  <a:lnTo>
                    <a:pt x="30" y="49"/>
                  </a:lnTo>
                  <a:lnTo>
                    <a:pt x="20" y="52"/>
                  </a:lnTo>
                  <a:lnTo>
                    <a:pt x="11" y="5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62" name="Freeform 194"/>
            <p:cNvSpPr>
              <a:spLocks/>
            </p:cNvSpPr>
            <p:nvPr/>
          </p:nvSpPr>
          <p:spPr bwMode="auto">
            <a:xfrm>
              <a:off x="5231" y="1697"/>
              <a:ext cx="54" cy="2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4" y="19"/>
                </a:cxn>
                <a:cxn ang="0">
                  <a:pos x="27" y="17"/>
                </a:cxn>
                <a:cxn ang="0">
                  <a:pos x="41" y="14"/>
                </a:cxn>
                <a:cxn ang="0">
                  <a:pos x="54" y="11"/>
                </a:cxn>
                <a:cxn ang="0">
                  <a:pos x="67" y="9"/>
                </a:cxn>
                <a:cxn ang="0">
                  <a:pos x="81" y="6"/>
                </a:cxn>
                <a:cxn ang="0">
                  <a:pos x="94" y="3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7" y="14"/>
                </a:cxn>
                <a:cxn ang="0">
                  <a:pos x="107" y="20"/>
                </a:cxn>
                <a:cxn ang="0">
                  <a:pos x="107" y="26"/>
                </a:cxn>
                <a:cxn ang="0">
                  <a:pos x="99" y="29"/>
                </a:cxn>
                <a:cxn ang="0">
                  <a:pos x="90" y="31"/>
                </a:cxn>
                <a:cxn ang="0">
                  <a:pos x="82" y="34"/>
                </a:cxn>
                <a:cxn ang="0">
                  <a:pos x="74" y="37"/>
                </a:cxn>
                <a:cxn ang="0">
                  <a:pos x="65" y="39"/>
                </a:cxn>
                <a:cxn ang="0">
                  <a:pos x="56" y="41"/>
                </a:cxn>
                <a:cxn ang="0">
                  <a:pos x="46" y="44"/>
                </a:cxn>
                <a:cxn ang="0">
                  <a:pos x="37" y="46"/>
                </a:cxn>
                <a:cxn ang="0">
                  <a:pos x="28" y="49"/>
                </a:cxn>
                <a:cxn ang="0">
                  <a:pos x="19" y="52"/>
                </a:cxn>
                <a:cxn ang="0">
                  <a:pos x="9" y="54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0" y="23"/>
                </a:cxn>
              </a:cxnLst>
              <a:rect l="0" t="0" r="r" b="b"/>
              <a:pathLst>
                <a:path w="107" h="56">
                  <a:moveTo>
                    <a:pt x="0" y="23"/>
                  </a:moveTo>
                  <a:lnTo>
                    <a:pt x="14" y="19"/>
                  </a:lnTo>
                  <a:lnTo>
                    <a:pt x="27" y="17"/>
                  </a:lnTo>
                  <a:lnTo>
                    <a:pt x="41" y="14"/>
                  </a:lnTo>
                  <a:lnTo>
                    <a:pt x="54" y="11"/>
                  </a:lnTo>
                  <a:lnTo>
                    <a:pt x="67" y="9"/>
                  </a:lnTo>
                  <a:lnTo>
                    <a:pt x="81" y="6"/>
                  </a:lnTo>
                  <a:lnTo>
                    <a:pt x="94" y="3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7" y="14"/>
                  </a:lnTo>
                  <a:lnTo>
                    <a:pt x="107" y="20"/>
                  </a:lnTo>
                  <a:lnTo>
                    <a:pt x="107" y="26"/>
                  </a:lnTo>
                  <a:lnTo>
                    <a:pt x="99" y="29"/>
                  </a:lnTo>
                  <a:lnTo>
                    <a:pt x="90" y="31"/>
                  </a:lnTo>
                  <a:lnTo>
                    <a:pt x="82" y="34"/>
                  </a:lnTo>
                  <a:lnTo>
                    <a:pt x="74" y="37"/>
                  </a:lnTo>
                  <a:lnTo>
                    <a:pt x="65" y="39"/>
                  </a:lnTo>
                  <a:lnTo>
                    <a:pt x="56" y="41"/>
                  </a:lnTo>
                  <a:lnTo>
                    <a:pt x="46" y="44"/>
                  </a:lnTo>
                  <a:lnTo>
                    <a:pt x="37" y="46"/>
                  </a:lnTo>
                  <a:lnTo>
                    <a:pt x="28" y="49"/>
                  </a:lnTo>
                  <a:lnTo>
                    <a:pt x="19" y="52"/>
                  </a:lnTo>
                  <a:lnTo>
                    <a:pt x="9" y="5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63" name="Freeform 195"/>
            <p:cNvSpPr>
              <a:spLocks/>
            </p:cNvSpPr>
            <p:nvPr/>
          </p:nvSpPr>
          <p:spPr bwMode="auto">
            <a:xfrm>
              <a:off x="5234" y="1697"/>
              <a:ext cx="51" cy="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3" y="19"/>
                </a:cxn>
                <a:cxn ang="0">
                  <a:pos x="25" y="16"/>
                </a:cxn>
                <a:cxn ang="0">
                  <a:pos x="38" y="14"/>
                </a:cxn>
                <a:cxn ang="0">
                  <a:pos x="51" y="11"/>
                </a:cxn>
                <a:cxn ang="0">
                  <a:pos x="63" y="9"/>
                </a:cxn>
                <a:cxn ang="0">
                  <a:pos x="76" y="6"/>
                </a:cxn>
                <a:cxn ang="0">
                  <a:pos x="89" y="3"/>
                </a:cxn>
                <a:cxn ang="0">
                  <a:pos x="101" y="0"/>
                </a:cxn>
                <a:cxn ang="0">
                  <a:pos x="101" y="7"/>
                </a:cxn>
                <a:cxn ang="0">
                  <a:pos x="101" y="14"/>
                </a:cxn>
                <a:cxn ang="0">
                  <a:pos x="101" y="20"/>
                </a:cxn>
                <a:cxn ang="0">
                  <a:pos x="101" y="27"/>
                </a:cxn>
                <a:cxn ang="0">
                  <a:pos x="93" y="30"/>
                </a:cxn>
                <a:cxn ang="0">
                  <a:pos x="85" y="32"/>
                </a:cxn>
                <a:cxn ang="0">
                  <a:pos x="76" y="34"/>
                </a:cxn>
                <a:cxn ang="0">
                  <a:pos x="68" y="37"/>
                </a:cxn>
                <a:cxn ang="0">
                  <a:pos x="60" y="39"/>
                </a:cxn>
                <a:cxn ang="0">
                  <a:pos x="52" y="41"/>
                </a:cxn>
                <a:cxn ang="0">
                  <a:pos x="43" y="44"/>
                </a:cxn>
                <a:cxn ang="0">
                  <a:pos x="35" y="45"/>
                </a:cxn>
                <a:cxn ang="0">
                  <a:pos x="26" y="47"/>
                </a:cxn>
                <a:cxn ang="0">
                  <a:pos x="17" y="49"/>
                </a:cxn>
                <a:cxn ang="0">
                  <a:pos x="9" y="52"/>
                </a:cxn>
                <a:cxn ang="0">
                  <a:pos x="1" y="54"/>
                </a:cxn>
                <a:cxn ang="0">
                  <a:pos x="1" y="46"/>
                </a:cxn>
                <a:cxn ang="0">
                  <a:pos x="1" y="38"/>
                </a:cxn>
                <a:cxn ang="0">
                  <a:pos x="1" y="30"/>
                </a:cxn>
                <a:cxn ang="0">
                  <a:pos x="0" y="22"/>
                </a:cxn>
              </a:cxnLst>
              <a:rect l="0" t="0" r="r" b="b"/>
              <a:pathLst>
                <a:path w="101" h="54">
                  <a:moveTo>
                    <a:pt x="0" y="22"/>
                  </a:moveTo>
                  <a:lnTo>
                    <a:pt x="13" y="19"/>
                  </a:lnTo>
                  <a:lnTo>
                    <a:pt x="25" y="16"/>
                  </a:lnTo>
                  <a:lnTo>
                    <a:pt x="38" y="14"/>
                  </a:lnTo>
                  <a:lnTo>
                    <a:pt x="51" y="11"/>
                  </a:lnTo>
                  <a:lnTo>
                    <a:pt x="63" y="9"/>
                  </a:lnTo>
                  <a:lnTo>
                    <a:pt x="76" y="6"/>
                  </a:lnTo>
                  <a:lnTo>
                    <a:pt x="89" y="3"/>
                  </a:lnTo>
                  <a:lnTo>
                    <a:pt x="101" y="0"/>
                  </a:lnTo>
                  <a:lnTo>
                    <a:pt x="101" y="7"/>
                  </a:lnTo>
                  <a:lnTo>
                    <a:pt x="101" y="14"/>
                  </a:lnTo>
                  <a:lnTo>
                    <a:pt x="101" y="20"/>
                  </a:lnTo>
                  <a:lnTo>
                    <a:pt x="101" y="27"/>
                  </a:lnTo>
                  <a:lnTo>
                    <a:pt x="93" y="30"/>
                  </a:lnTo>
                  <a:lnTo>
                    <a:pt x="85" y="32"/>
                  </a:lnTo>
                  <a:lnTo>
                    <a:pt x="76" y="34"/>
                  </a:lnTo>
                  <a:lnTo>
                    <a:pt x="68" y="37"/>
                  </a:lnTo>
                  <a:lnTo>
                    <a:pt x="60" y="39"/>
                  </a:lnTo>
                  <a:lnTo>
                    <a:pt x="52" y="41"/>
                  </a:lnTo>
                  <a:lnTo>
                    <a:pt x="43" y="44"/>
                  </a:lnTo>
                  <a:lnTo>
                    <a:pt x="35" y="45"/>
                  </a:lnTo>
                  <a:lnTo>
                    <a:pt x="26" y="47"/>
                  </a:lnTo>
                  <a:lnTo>
                    <a:pt x="17" y="49"/>
                  </a:lnTo>
                  <a:lnTo>
                    <a:pt x="9" y="52"/>
                  </a:lnTo>
                  <a:lnTo>
                    <a:pt x="1" y="54"/>
                  </a:lnTo>
                  <a:lnTo>
                    <a:pt x="1" y="46"/>
                  </a:lnTo>
                  <a:lnTo>
                    <a:pt x="1" y="38"/>
                  </a:lnTo>
                  <a:lnTo>
                    <a:pt x="1" y="3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64" name="Freeform 196"/>
            <p:cNvSpPr>
              <a:spLocks/>
            </p:cNvSpPr>
            <p:nvPr/>
          </p:nvSpPr>
          <p:spPr bwMode="auto">
            <a:xfrm>
              <a:off x="5237" y="1697"/>
              <a:ext cx="48" cy="2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7"/>
                </a:cxn>
                <a:cxn ang="0">
                  <a:pos x="23" y="15"/>
                </a:cxn>
                <a:cxn ang="0">
                  <a:pos x="34" y="11"/>
                </a:cxn>
                <a:cxn ang="0">
                  <a:pos x="47" y="9"/>
                </a:cxn>
                <a:cxn ang="0">
                  <a:pos x="59" y="7"/>
                </a:cxn>
                <a:cxn ang="0">
                  <a:pos x="70" y="5"/>
                </a:cxn>
                <a:cxn ang="0">
                  <a:pos x="83" y="2"/>
                </a:cxn>
                <a:cxn ang="0">
                  <a:pos x="94" y="0"/>
                </a:cxn>
                <a:cxn ang="0">
                  <a:pos x="94" y="6"/>
                </a:cxn>
                <a:cxn ang="0">
                  <a:pos x="94" y="13"/>
                </a:cxn>
                <a:cxn ang="0">
                  <a:pos x="94" y="19"/>
                </a:cxn>
                <a:cxn ang="0">
                  <a:pos x="94" y="26"/>
                </a:cxn>
                <a:cxn ang="0">
                  <a:pos x="86" y="29"/>
                </a:cxn>
                <a:cxn ang="0">
                  <a:pos x="78" y="31"/>
                </a:cxn>
                <a:cxn ang="0">
                  <a:pos x="70" y="33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47" y="40"/>
                </a:cxn>
                <a:cxn ang="0">
                  <a:pos x="39" y="41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16" y="47"/>
                </a:cxn>
                <a:cxn ang="0">
                  <a:pos x="9" y="49"/>
                </a:cxn>
                <a:cxn ang="0">
                  <a:pos x="1" y="52"/>
                </a:cxn>
                <a:cxn ang="0">
                  <a:pos x="1" y="44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0" y="19"/>
                </a:cxn>
              </a:cxnLst>
              <a:rect l="0" t="0" r="r" b="b"/>
              <a:pathLst>
                <a:path w="94" h="52">
                  <a:moveTo>
                    <a:pt x="0" y="19"/>
                  </a:moveTo>
                  <a:lnTo>
                    <a:pt x="11" y="17"/>
                  </a:lnTo>
                  <a:lnTo>
                    <a:pt x="23" y="15"/>
                  </a:lnTo>
                  <a:lnTo>
                    <a:pt x="34" y="11"/>
                  </a:lnTo>
                  <a:lnTo>
                    <a:pt x="47" y="9"/>
                  </a:lnTo>
                  <a:lnTo>
                    <a:pt x="59" y="7"/>
                  </a:lnTo>
                  <a:lnTo>
                    <a:pt x="70" y="5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94" y="6"/>
                  </a:lnTo>
                  <a:lnTo>
                    <a:pt x="94" y="13"/>
                  </a:lnTo>
                  <a:lnTo>
                    <a:pt x="94" y="19"/>
                  </a:lnTo>
                  <a:lnTo>
                    <a:pt x="94" y="26"/>
                  </a:lnTo>
                  <a:lnTo>
                    <a:pt x="86" y="29"/>
                  </a:lnTo>
                  <a:lnTo>
                    <a:pt x="78" y="31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39" y="41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16" y="47"/>
                  </a:lnTo>
                  <a:lnTo>
                    <a:pt x="9" y="49"/>
                  </a:lnTo>
                  <a:lnTo>
                    <a:pt x="1" y="52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65" name="Freeform 197"/>
            <p:cNvSpPr>
              <a:spLocks/>
            </p:cNvSpPr>
            <p:nvPr/>
          </p:nvSpPr>
          <p:spPr bwMode="auto">
            <a:xfrm>
              <a:off x="5241" y="1697"/>
              <a:ext cx="44" cy="2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16"/>
                </a:cxn>
                <a:cxn ang="0">
                  <a:pos x="22" y="14"/>
                </a:cxn>
                <a:cxn ang="0">
                  <a:pos x="32" y="11"/>
                </a:cxn>
                <a:cxn ang="0">
                  <a:pos x="44" y="9"/>
                </a:cxn>
                <a:cxn ang="0">
                  <a:pos x="54" y="7"/>
                </a:cxn>
                <a:cxn ang="0">
                  <a:pos x="65" y="5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87" y="7"/>
                </a:cxn>
                <a:cxn ang="0">
                  <a:pos x="87" y="14"/>
                </a:cxn>
                <a:cxn ang="0">
                  <a:pos x="87" y="21"/>
                </a:cxn>
                <a:cxn ang="0">
                  <a:pos x="87" y="28"/>
                </a:cxn>
                <a:cxn ang="0">
                  <a:pos x="79" y="30"/>
                </a:cxn>
                <a:cxn ang="0">
                  <a:pos x="71" y="31"/>
                </a:cxn>
                <a:cxn ang="0">
                  <a:pos x="63" y="33"/>
                </a:cxn>
                <a:cxn ang="0">
                  <a:pos x="55" y="36"/>
                </a:cxn>
                <a:cxn ang="0">
                  <a:pos x="48" y="37"/>
                </a:cxn>
                <a:cxn ang="0">
                  <a:pos x="41" y="39"/>
                </a:cxn>
                <a:cxn ang="0">
                  <a:pos x="34" y="40"/>
                </a:cxn>
                <a:cxn ang="0">
                  <a:pos x="29" y="43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9" y="47"/>
                </a:cxn>
                <a:cxn ang="0">
                  <a:pos x="2" y="49"/>
                </a:cxn>
                <a:cxn ang="0">
                  <a:pos x="2" y="41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0" y="18"/>
                </a:cxn>
              </a:cxnLst>
              <a:rect l="0" t="0" r="r" b="b"/>
              <a:pathLst>
                <a:path w="87" h="49">
                  <a:moveTo>
                    <a:pt x="0" y="18"/>
                  </a:moveTo>
                  <a:lnTo>
                    <a:pt x="10" y="16"/>
                  </a:lnTo>
                  <a:lnTo>
                    <a:pt x="22" y="14"/>
                  </a:lnTo>
                  <a:lnTo>
                    <a:pt x="32" y="11"/>
                  </a:lnTo>
                  <a:lnTo>
                    <a:pt x="44" y="9"/>
                  </a:lnTo>
                  <a:lnTo>
                    <a:pt x="54" y="7"/>
                  </a:lnTo>
                  <a:lnTo>
                    <a:pt x="65" y="5"/>
                  </a:lnTo>
                  <a:lnTo>
                    <a:pt x="76" y="2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87" y="14"/>
                  </a:lnTo>
                  <a:lnTo>
                    <a:pt x="87" y="21"/>
                  </a:lnTo>
                  <a:lnTo>
                    <a:pt x="87" y="28"/>
                  </a:lnTo>
                  <a:lnTo>
                    <a:pt x="79" y="30"/>
                  </a:lnTo>
                  <a:lnTo>
                    <a:pt x="71" y="31"/>
                  </a:lnTo>
                  <a:lnTo>
                    <a:pt x="63" y="33"/>
                  </a:lnTo>
                  <a:lnTo>
                    <a:pt x="55" y="36"/>
                  </a:lnTo>
                  <a:lnTo>
                    <a:pt x="48" y="37"/>
                  </a:lnTo>
                  <a:lnTo>
                    <a:pt x="41" y="39"/>
                  </a:lnTo>
                  <a:lnTo>
                    <a:pt x="34" y="40"/>
                  </a:lnTo>
                  <a:lnTo>
                    <a:pt x="29" y="43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9" y="47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66" name="Freeform 198"/>
            <p:cNvSpPr>
              <a:spLocks/>
            </p:cNvSpPr>
            <p:nvPr/>
          </p:nvSpPr>
          <p:spPr bwMode="auto">
            <a:xfrm>
              <a:off x="5244" y="1697"/>
              <a:ext cx="41" cy="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" y="15"/>
                </a:cxn>
                <a:cxn ang="0">
                  <a:pos x="19" y="13"/>
                </a:cxn>
                <a:cxn ang="0">
                  <a:pos x="30" y="10"/>
                </a:cxn>
                <a:cxn ang="0">
                  <a:pos x="40" y="8"/>
                </a:cxn>
                <a:cxn ang="0">
                  <a:pos x="49" y="7"/>
                </a:cxn>
                <a:cxn ang="0">
                  <a:pos x="60" y="5"/>
                </a:cxn>
                <a:cxn ang="0">
                  <a:pos x="70" y="2"/>
                </a:cxn>
                <a:cxn ang="0">
                  <a:pos x="80" y="0"/>
                </a:cxn>
                <a:cxn ang="0">
                  <a:pos x="80" y="7"/>
                </a:cxn>
                <a:cxn ang="0">
                  <a:pos x="80" y="14"/>
                </a:cxn>
                <a:cxn ang="0">
                  <a:pos x="80" y="21"/>
                </a:cxn>
                <a:cxn ang="0">
                  <a:pos x="80" y="28"/>
                </a:cxn>
                <a:cxn ang="0">
                  <a:pos x="72" y="30"/>
                </a:cxn>
                <a:cxn ang="0">
                  <a:pos x="64" y="31"/>
                </a:cxn>
                <a:cxn ang="0">
                  <a:pos x="56" y="33"/>
                </a:cxn>
                <a:cxn ang="0">
                  <a:pos x="48" y="36"/>
                </a:cxn>
                <a:cxn ang="0">
                  <a:pos x="42" y="37"/>
                </a:cxn>
                <a:cxn ang="0">
                  <a:pos x="37" y="39"/>
                </a:cxn>
                <a:cxn ang="0">
                  <a:pos x="31" y="40"/>
                </a:cxn>
                <a:cxn ang="0">
                  <a:pos x="25" y="41"/>
                </a:cxn>
                <a:cxn ang="0">
                  <a:pos x="19" y="44"/>
                </a:cxn>
                <a:cxn ang="0">
                  <a:pos x="12" y="45"/>
                </a:cxn>
                <a:cxn ang="0">
                  <a:pos x="7" y="47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17"/>
                </a:cxn>
              </a:cxnLst>
              <a:rect l="0" t="0" r="r" b="b"/>
              <a:pathLst>
                <a:path w="80" h="48">
                  <a:moveTo>
                    <a:pt x="0" y="17"/>
                  </a:moveTo>
                  <a:lnTo>
                    <a:pt x="10" y="15"/>
                  </a:lnTo>
                  <a:lnTo>
                    <a:pt x="19" y="13"/>
                  </a:lnTo>
                  <a:lnTo>
                    <a:pt x="30" y="10"/>
                  </a:lnTo>
                  <a:lnTo>
                    <a:pt x="40" y="8"/>
                  </a:lnTo>
                  <a:lnTo>
                    <a:pt x="49" y="7"/>
                  </a:lnTo>
                  <a:lnTo>
                    <a:pt x="60" y="5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1"/>
                  </a:lnTo>
                  <a:lnTo>
                    <a:pt x="80" y="28"/>
                  </a:lnTo>
                  <a:lnTo>
                    <a:pt x="72" y="30"/>
                  </a:lnTo>
                  <a:lnTo>
                    <a:pt x="64" y="31"/>
                  </a:lnTo>
                  <a:lnTo>
                    <a:pt x="56" y="33"/>
                  </a:lnTo>
                  <a:lnTo>
                    <a:pt x="48" y="36"/>
                  </a:lnTo>
                  <a:lnTo>
                    <a:pt x="42" y="37"/>
                  </a:lnTo>
                  <a:lnTo>
                    <a:pt x="37" y="39"/>
                  </a:lnTo>
                  <a:lnTo>
                    <a:pt x="31" y="40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67" name="Freeform 199"/>
            <p:cNvSpPr>
              <a:spLocks/>
            </p:cNvSpPr>
            <p:nvPr/>
          </p:nvSpPr>
          <p:spPr bwMode="auto">
            <a:xfrm>
              <a:off x="5247" y="1697"/>
              <a:ext cx="38" cy="2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" y="14"/>
                </a:cxn>
                <a:cxn ang="0">
                  <a:pos x="19" y="11"/>
                </a:cxn>
                <a:cxn ang="0">
                  <a:pos x="28" y="10"/>
                </a:cxn>
                <a:cxn ang="0">
                  <a:pos x="39" y="8"/>
                </a:cxn>
                <a:cxn ang="0">
                  <a:pos x="48" y="6"/>
                </a:cxn>
                <a:cxn ang="0">
                  <a:pos x="57" y="5"/>
                </a:cxn>
                <a:cxn ang="0">
                  <a:pos x="66" y="2"/>
                </a:cxn>
                <a:cxn ang="0">
                  <a:pos x="75" y="0"/>
                </a:cxn>
                <a:cxn ang="0">
                  <a:pos x="75" y="7"/>
                </a:cxn>
                <a:cxn ang="0">
                  <a:pos x="75" y="14"/>
                </a:cxn>
                <a:cxn ang="0">
                  <a:pos x="75" y="21"/>
                </a:cxn>
                <a:cxn ang="0">
                  <a:pos x="75" y="28"/>
                </a:cxn>
                <a:cxn ang="0">
                  <a:pos x="67" y="30"/>
                </a:cxn>
                <a:cxn ang="0">
                  <a:pos x="60" y="32"/>
                </a:cxn>
                <a:cxn ang="0">
                  <a:pos x="52" y="33"/>
                </a:cxn>
                <a:cxn ang="0">
                  <a:pos x="44" y="36"/>
                </a:cxn>
                <a:cxn ang="0">
                  <a:pos x="40" y="37"/>
                </a:cxn>
                <a:cxn ang="0">
                  <a:pos x="34" y="38"/>
                </a:cxn>
                <a:cxn ang="0">
                  <a:pos x="29" y="39"/>
                </a:cxn>
                <a:cxn ang="0">
                  <a:pos x="24" y="40"/>
                </a:cxn>
                <a:cxn ang="0">
                  <a:pos x="19" y="43"/>
                </a:cxn>
                <a:cxn ang="0">
                  <a:pos x="13" y="44"/>
                </a:cxn>
                <a:cxn ang="0">
                  <a:pos x="9" y="45"/>
                </a:cxn>
                <a:cxn ang="0">
                  <a:pos x="3" y="46"/>
                </a:cxn>
                <a:cxn ang="0">
                  <a:pos x="2" y="38"/>
                </a:cxn>
                <a:cxn ang="0">
                  <a:pos x="2" y="31"/>
                </a:cxn>
                <a:cxn ang="0">
                  <a:pos x="2" y="24"/>
                </a:cxn>
                <a:cxn ang="0">
                  <a:pos x="0" y="16"/>
                </a:cxn>
              </a:cxnLst>
              <a:rect l="0" t="0" r="r" b="b"/>
              <a:pathLst>
                <a:path w="75" h="46">
                  <a:moveTo>
                    <a:pt x="0" y="16"/>
                  </a:moveTo>
                  <a:lnTo>
                    <a:pt x="10" y="14"/>
                  </a:lnTo>
                  <a:lnTo>
                    <a:pt x="19" y="11"/>
                  </a:lnTo>
                  <a:lnTo>
                    <a:pt x="28" y="10"/>
                  </a:lnTo>
                  <a:lnTo>
                    <a:pt x="39" y="8"/>
                  </a:lnTo>
                  <a:lnTo>
                    <a:pt x="48" y="6"/>
                  </a:lnTo>
                  <a:lnTo>
                    <a:pt x="57" y="5"/>
                  </a:lnTo>
                  <a:lnTo>
                    <a:pt x="66" y="2"/>
                  </a:lnTo>
                  <a:lnTo>
                    <a:pt x="75" y="0"/>
                  </a:lnTo>
                  <a:lnTo>
                    <a:pt x="75" y="7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5" y="28"/>
                  </a:lnTo>
                  <a:lnTo>
                    <a:pt x="67" y="30"/>
                  </a:lnTo>
                  <a:lnTo>
                    <a:pt x="60" y="32"/>
                  </a:lnTo>
                  <a:lnTo>
                    <a:pt x="52" y="33"/>
                  </a:lnTo>
                  <a:lnTo>
                    <a:pt x="44" y="36"/>
                  </a:lnTo>
                  <a:lnTo>
                    <a:pt x="40" y="37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4" y="40"/>
                  </a:lnTo>
                  <a:lnTo>
                    <a:pt x="19" y="43"/>
                  </a:lnTo>
                  <a:lnTo>
                    <a:pt x="13" y="44"/>
                  </a:lnTo>
                  <a:lnTo>
                    <a:pt x="9" y="45"/>
                  </a:lnTo>
                  <a:lnTo>
                    <a:pt x="3" y="46"/>
                  </a:lnTo>
                  <a:lnTo>
                    <a:pt x="2" y="38"/>
                  </a:lnTo>
                  <a:lnTo>
                    <a:pt x="2" y="31"/>
                  </a:lnTo>
                  <a:lnTo>
                    <a:pt x="2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68" name="Freeform 200"/>
            <p:cNvSpPr>
              <a:spLocks/>
            </p:cNvSpPr>
            <p:nvPr/>
          </p:nvSpPr>
          <p:spPr bwMode="auto">
            <a:xfrm>
              <a:off x="5251" y="1697"/>
              <a:ext cx="34" cy="2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6" y="9"/>
                </a:cxn>
                <a:cxn ang="0">
                  <a:pos x="35" y="7"/>
                </a:cxn>
                <a:cxn ang="0">
                  <a:pos x="43" y="6"/>
                </a:cxn>
                <a:cxn ang="0">
                  <a:pos x="51" y="3"/>
                </a:cxn>
                <a:cxn ang="0">
                  <a:pos x="60" y="2"/>
                </a:cxn>
                <a:cxn ang="0">
                  <a:pos x="68" y="0"/>
                </a:cxn>
                <a:cxn ang="0">
                  <a:pos x="68" y="7"/>
                </a:cxn>
                <a:cxn ang="0">
                  <a:pos x="68" y="14"/>
                </a:cxn>
                <a:cxn ang="0">
                  <a:pos x="68" y="21"/>
                </a:cxn>
                <a:cxn ang="0">
                  <a:pos x="68" y="29"/>
                </a:cxn>
                <a:cxn ang="0">
                  <a:pos x="60" y="30"/>
                </a:cxn>
                <a:cxn ang="0">
                  <a:pos x="53" y="32"/>
                </a:cxn>
                <a:cxn ang="0">
                  <a:pos x="45" y="33"/>
                </a:cxn>
                <a:cxn ang="0">
                  <a:pos x="37" y="36"/>
                </a:cxn>
                <a:cxn ang="0">
                  <a:pos x="33" y="37"/>
                </a:cxn>
                <a:cxn ang="0">
                  <a:pos x="29" y="38"/>
                </a:cxn>
                <a:cxn ang="0">
                  <a:pos x="25" y="39"/>
                </a:cxn>
                <a:cxn ang="0">
                  <a:pos x="20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7" y="43"/>
                </a:cxn>
                <a:cxn ang="0">
                  <a:pos x="3" y="44"/>
                </a:cxn>
                <a:cxn ang="0">
                  <a:pos x="2" y="37"/>
                </a:cxn>
                <a:cxn ang="0">
                  <a:pos x="2" y="30"/>
                </a:cxn>
                <a:cxn ang="0">
                  <a:pos x="0" y="23"/>
                </a:cxn>
                <a:cxn ang="0">
                  <a:pos x="0" y="15"/>
                </a:cxn>
              </a:cxnLst>
              <a:rect l="0" t="0" r="r" b="b"/>
              <a:pathLst>
                <a:path w="68" h="44">
                  <a:moveTo>
                    <a:pt x="0" y="15"/>
                  </a:moveTo>
                  <a:lnTo>
                    <a:pt x="8" y="13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5" y="7"/>
                  </a:lnTo>
                  <a:lnTo>
                    <a:pt x="43" y="6"/>
                  </a:lnTo>
                  <a:lnTo>
                    <a:pt x="51" y="3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8" y="29"/>
                  </a:lnTo>
                  <a:lnTo>
                    <a:pt x="60" y="30"/>
                  </a:lnTo>
                  <a:lnTo>
                    <a:pt x="53" y="32"/>
                  </a:lnTo>
                  <a:lnTo>
                    <a:pt x="45" y="33"/>
                  </a:lnTo>
                  <a:lnTo>
                    <a:pt x="37" y="36"/>
                  </a:lnTo>
                  <a:lnTo>
                    <a:pt x="33" y="37"/>
                  </a:lnTo>
                  <a:lnTo>
                    <a:pt x="29" y="38"/>
                  </a:lnTo>
                  <a:lnTo>
                    <a:pt x="25" y="39"/>
                  </a:lnTo>
                  <a:lnTo>
                    <a:pt x="20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7" y="43"/>
                  </a:lnTo>
                  <a:lnTo>
                    <a:pt x="3" y="44"/>
                  </a:lnTo>
                  <a:lnTo>
                    <a:pt x="2" y="37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69" name="Freeform 201"/>
            <p:cNvSpPr>
              <a:spLocks/>
            </p:cNvSpPr>
            <p:nvPr/>
          </p:nvSpPr>
          <p:spPr bwMode="auto">
            <a:xfrm>
              <a:off x="5254" y="1697"/>
              <a:ext cx="31" cy="2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13"/>
                </a:cxn>
                <a:cxn ang="0">
                  <a:pos x="15" y="10"/>
                </a:cxn>
                <a:cxn ang="0">
                  <a:pos x="22" y="9"/>
                </a:cxn>
                <a:cxn ang="0">
                  <a:pos x="30" y="7"/>
                </a:cxn>
                <a:cxn ang="0">
                  <a:pos x="38" y="6"/>
                </a:cxn>
                <a:cxn ang="0">
                  <a:pos x="46" y="3"/>
                </a:cxn>
                <a:cxn ang="0">
                  <a:pos x="53" y="2"/>
                </a:cxn>
                <a:cxn ang="0">
                  <a:pos x="61" y="0"/>
                </a:cxn>
                <a:cxn ang="0">
                  <a:pos x="61" y="7"/>
                </a:cxn>
                <a:cxn ang="0">
                  <a:pos x="61" y="14"/>
                </a:cxn>
                <a:cxn ang="0">
                  <a:pos x="61" y="22"/>
                </a:cxn>
                <a:cxn ang="0">
                  <a:pos x="61" y="29"/>
                </a:cxn>
                <a:cxn ang="0">
                  <a:pos x="53" y="30"/>
                </a:cxn>
                <a:cxn ang="0">
                  <a:pos x="46" y="32"/>
                </a:cxn>
                <a:cxn ang="0">
                  <a:pos x="38" y="33"/>
                </a:cxn>
                <a:cxn ang="0">
                  <a:pos x="31" y="36"/>
                </a:cxn>
                <a:cxn ang="0">
                  <a:pos x="23" y="37"/>
                </a:cxn>
                <a:cxn ang="0">
                  <a:pos x="16" y="39"/>
                </a:cxn>
                <a:cxn ang="0">
                  <a:pos x="10" y="40"/>
                </a:cxn>
                <a:cxn ang="0">
                  <a:pos x="1" y="43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0" y="22"/>
                </a:cxn>
                <a:cxn ang="0">
                  <a:pos x="0" y="15"/>
                </a:cxn>
              </a:cxnLst>
              <a:rect l="0" t="0" r="r" b="b"/>
              <a:pathLst>
                <a:path w="61" h="43">
                  <a:moveTo>
                    <a:pt x="0" y="15"/>
                  </a:moveTo>
                  <a:lnTo>
                    <a:pt x="7" y="13"/>
                  </a:lnTo>
                  <a:lnTo>
                    <a:pt x="15" y="10"/>
                  </a:lnTo>
                  <a:lnTo>
                    <a:pt x="22" y="9"/>
                  </a:lnTo>
                  <a:lnTo>
                    <a:pt x="30" y="7"/>
                  </a:lnTo>
                  <a:lnTo>
                    <a:pt x="38" y="6"/>
                  </a:lnTo>
                  <a:lnTo>
                    <a:pt x="46" y="3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1" y="14"/>
                  </a:lnTo>
                  <a:lnTo>
                    <a:pt x="61" y="22"/>
                  </a:lnTo>
                  <a:lnTo>
                    <a:pt x="61" y="29"/>
                  </a:lnTo>
                  <a:lnTo>
                    <a:pt x="53" y="30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31" y="36"/>
                  </a:lnTo>
                  <a:lnTo>
                    <a:pt x="23" y="37"/>
                  </a:lnTo>
                  <a:lnTo>
                    <a:pt x="16" y="39"/>
                  </a:lnTo>
                  <a:lnTo>
                    <a:pt x="10" y="40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0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70" name="Freeform 202"/>
            <p:cNvSpPr>
              <a:spLocks/>
            </p:cNvSpPr>
            <p:nvPr/>
          </p:nvSpPr>
          <p:spPr bwMode="auto">
            <a:xfrm>
              <a:off x="5257" y="1697"/>
              <a:ext cx="28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5" y="0"/>
                </a:cxn>
                <a:cxn ang="0">
                  <a:pos x="55" y="30"/>
                </a:cxn>
                <a:cxn ang="0">
                  <a:pos x="25" y="36"/>
                </a:cxn>
                <a:cxn ang="0">
                  <a:pos x="2" y="40"/>
                </a:cxn>
                <a:cxn ang="0">
                  <a:pos x="0" y="14"/>
                </a:cxn>
              </a:cxnLst>
              <a:rect l="0" t="0" r="r" b="b"/>
              <a:pathLst>
                <a:path w="55" h="40">
                  <a:moveTo>
                    <a:pt x="0" y="14"/>
                  </a:moveTo>
                  <a:lnTo>
                    <a:pt x="55" y="0"/>
                  </a:lnTo>
                  <a:lnTo>
                    <a:pt x="55" y="30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71" name="Freeform 203"/>
            <p:cNvSpPr>
              <a:spLocks/>
            </p:cNvSpPr>
            <p:nvPr/>
          </p:nvSpPr>
          <p:spPr bwMode="auto">
            <a:xfrm>
              <a:off x="5224" y="1493"/>
              <a:ext cx="42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2" y="31"/>
                </a:cxn>
                <a:cxn ang="0">
                  <a:pos x="86" y="29"/>
                </a:cxn>
                <a:cxn ang="0">
                  <a:pos x="81" y="0"/>
                </a:cxn>
                <a:cxn ang="0">
                  <a:pos x="0" y="0"/>
                </a:cxn>
              </a:cxnLst>
              <a:rect l="0" t="0" r="r" b="b"/>
              <a:pathLst>
                <a:path w="86" h="31">
                  <a:moveTo>
                    <a:pt x="0" y="0"/>
                  </a:moveTo>
                  <a:lnTo>
                    <a:pt x="0" y="31"/>
                  </a:lnTo>
                  <a:lnTo>
                    <a:pt x="22" y="31"/>
                  </a:lnTo>
                  <a:lnTo>
                    <a:pt x="86" y="29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72" name="Freeform 204"/>
            <p:cNvSpPr>
              <a:spLocks/>
            </p:cNvSpPr>
            <p:nvPr/>
          </p:nvSpPr>
          <p:spPr bwMode="auto">
            <a:xfrm>
              <a:off x="5226" y="1493"/>
              <a:ext cx="4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6" y="31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2" y="31"/>
                </a:cxn>
                <a:cxn ang="0">
                  <a:pos x="29" y="31"/>
                </a:cxn>
                <a:cxn ang="0">
                  <a:pos x="37" y="30"/>
                </a:cxn>
                <a:cxn ang="0">
                  <a:pos x="44" y="30"/>
                </a:cxn>
                <a:cxn ang="0">
                  <a:pos x="52" y="30"/>
                </a:cxn>
                <a:cxn ang="0">
                  <a:pos x="59" y="29"/>
                </a:cxn>
                <a:cxn ang="0">
                  <a:pos x="66" y="29"/>
                </a:cxn>
                <a:cxn ang="0">
                  <a:pos x="74" y="29"/>
                </a:cxn>
                <a:cxn ang="0">
                  <a:pos x="81" y="29"/>
                </a:cxn>
                <a:cxn ang="0">
                  <a:pos x="79" y="22"/>
                </a:cxn>
                <a:cxn ang="0">
                  <a:pos x="78" y="14"/>
                </a:cxn>
                <a:cxn ang="0">
                  <a:pos x="77" y="7"/>
                </a:cxn>
                <a:cxn ang="0">
                  <a:pos x="76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7" y="0"/>
                </a:cxn>
                <a:cxn ang="0">
                  <a:pos x="38" y="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8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2" y="31"/>
                  </a:lnTo>
                  <a:lnTo>
                    <a:pt x="29" y="31"/>
                  </a:lnTo>
                  <a:lnTo>
                    <a:pt x="37" y="30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9" y="29"/>
                  </a:lnTo>
                  <a:lnTo>
                    <a:pt x="66" y="29"/>
                  </a:lnTo>
                  <a:lnTo>
                    <a:pt x="74" y="29"/>
                  </a:lnTo>
                  <a:lnTo>
                    <a:pt x="81" y="29"/>
                  </a:lnTo>
                  <a:lnTo>
                    <a:pt x="79" y="22"/>
                  </a:lnTo>
                  <a:lnTo>
                    <a:pt x="78" y="14"/>
                  </a:lnTo>
                  <a:lnTo>
                    <a:pt x="77" y="7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73" name="Freeform 205"/>
            <p:cNvSpPr>
              <a:spLocks/>
            </p:cNvSpPr>
            <p:nvPr/>
          </p:nvSpPr>
          <p:spPr bwMode="auto">
            <a:xfrm>
              <a:off x="5228" y="1493"/>
              <a:ext cx="3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6" y="31"/>
                </a:cxn>
                <a:cxn ang="0">
                  <a:pos x="11" y="31"/>
                </a:cxn>
                <a:cxn ang="0">
                  <a:pos x="17" y="31"/>
                </a:cxn>
                <a:cxn ang="0">
                  <a:pos x="21" y="31"/>
                </a:cxn>
                <a:cxn ang="0">
                  <a:pos x="28" y="31"/>
                </a:cxn>
                <a:cxn ang="0">
                  <a:pos x="35" y="30"/>
                </a:cxn>
                <a:cxn ang="0">
                  <a:pos x="42" y="30"/>
                </a:cxn>
                <a:cxn ang="0">
                  <a:pos x="49" y="30"/>
                </a:cxn>
                <a:cxn ang="0">
                  <a:pos x="56" y="29"/>
                </a:cxn>
                <a:cxn ang="0">
                  <a:pos x="63" y="29"/>
                </a:cxn>
                <a:cxn ang="0">
                  <a:pos x="70" y="29"/>
                </a:cxn>
                <a:cxn ang="0">
                  <a:pos x="77" y="29"/>
                </a:cxn>
                <a:cxn ang="0">
                  <a:pos x="75" y="22"/>
                </a:cxn>
                <a:cxn ang="0">
                  <a:pos x="74" y="14"/>
                </a:cxn>
                <a:cxn ang="0">
                  <a:pos x="73" y="7"/>
                </a:cxn>
                <a:cxn ang="0">
                  <a:pos x="72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77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11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8" y="31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49" y="30"/>
                  </a:lnTo>
                  <a:lnTo>
                    <a:pt x="56" y="29"/>
                  </a:lnTo>
                  <a:lnTo>
                    <a:pt x="63" y="29"/>
                  </a:lnTo>
                  <a:lnTo>
                    <a:pt x="70" y="29"/>
                  </a:lnTo>
                  <a:lnTo>
                    <a:pt x="77" y="29"/>
                  </a:lnTo>
                  <a:lnTo>
                    <a:pt x="75" y="22"/>
                  </a:lnTo>
                  <a:lnTo>
                    <a:pt x="74" y="14"/>
                  </a:lnTo>
                  <a:lnTo>
                    <a:pt x="73" y="7"/>
                  </a:lnTo>
                  <a:lnTo>
                    <a:pt x="72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74" name="Freeform 206"/>
            <p:cNvSpPr>
              <a:spLocks/>
            </p:cNvSpPr>
            <p:nvPr/>
          </p:nvSpPr>
          <p:spPr bwMode="auto">
            <a:xfrm>
              <a:off x="5231" y="1493"/>
              <a:ext cx="3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5" y="31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9" y="31"/>
                </a:cxn>
                <a:cxn ang="0">
                  <a:pos x="26" y="31"/>
                </a:cxn>
                <a:cxn ang="0">
                  <a:pos x="31" y="30"/>
                </a:cxn>
                <a:cxn ang="0">
                  <a:pos x="38" y="30"/>
                </a:cxn>
                <a:cxn ang="0">
                  <a:pos x="45" y="30"/>
                </a:cxn>
                <a:cxn ang="0">
                  <a:pos x="51" y="29"/>
                </a:cxn>
                <a:cxn ang="0">
                  <a:pos x="58" y="29"/>
                </a:cxn>
                <a:cxn ang="0">
                  <a:pos x="64" y="29"/>
                </a:cxn>
                <a:cxn ang="0">
                  <a:pos x="71" y="29"/>
                </a:cxn>
                <a:cxn ang="0">
                  <a:pos x="69" y="22"/>
                </a:cxn>
                <a:cxn ang="0">
                  <a:pos x="68" y="14"/>
                </a:cxn>
                <a:cxn ang="0">
                  <a:pos x="67" y="7"/>
                </a:cxn>
                <a:cxn ang="0">
                  <a:pos x="66" y="0"/>
                </a:cxn>
                <a:cxn ang="0">
                  <a:pos x="58" y="0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7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31" y="30"/>
                  </a:lnTo>
                  <a:lnTo>
                    <a:pt x="38" y="30"/>
                  </a:lnTo>
                  <a:lnTo>
                    <a:pt x="45" y="30"/>
                  </a:lnTo>
                  <a:lnTo>
                    <a:pt x="51" y="29"/>
                  </a:lnTo>
                  <a:lnTo>
                    <a:pt x="58" y="29"/>
                  </a:lnTo>
                  <a:lnTo>
                    <a:pt x="64" y="29"/>
                  </a:lnTo>
                  <a:lnTo>
                    <a:pt x="71" y="29"/>
                  </a:lnTo>
                  <a:lnTo>
                    <a:pt x="69" y="22"/>
                  </a:lnTo>
                  <a:lnTo>
                    <a:pt x="68" y="14"/>
                  </a:lnTo>
                  <a:lnTo>
                    <a:pt x="67" y="7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75" name="Freeform 207"/>
            <p:cNvSpPr>
              <a:spLocks/>
            </p:cNvSpPr>
            <p:nvPr/>
          </p:nvSpPr>
          <p:spPr bwMode="auto">
            <a:xfrm>
              <a:off x="5233" y="1493"/>
              <a:ext cx="3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8" y="31"/>
                </a:cxn>
                <a:cxn ang="0">
                  <a:pos x="24" y="31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2" y="30"/>
                </a:cxn>
                <a:cxn ang="0">
                  <a:pos x="48" y="29"/>
                </a:cxn>
                <a:cxn ang="0">
                  <a:pos x="54" y="29"/>
                </a:cxn>
                <a:cxn ang="0">
                  <a:pos x="60" y="29"/>
                </a:cxn>
                <a:cxn ang="0">
                  <a:pos x="66" y="29"/>
                </a:cxn>
                <a:cxn ang="0">
                  <a:pos x="64" y="22"/>
                </a:cxn>
                <a:cxn ang="0">
                  <a:pos x="63" y="14"/>
                </a:cxn>
                <a:cxn ang="0">
                  <a:pos x="62" y="7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6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4" y="31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29"/>
                  </a:lnTo>
                  <a:lnTo>
                    <a:pt x="54" y="29"/>
                  </a:lnTo>
                  <a:lnTo>
                    <a:pt x="60" y="29"/>
                  </a:lnTo>
                  <a:lnTo>
                    <a:pt x="66" y="29"/>
                  </a:lnTo>
                  <a:lnTo>
                    <a:pt x="64" y="22"/>
                  </a:lnTo>
                  <a:lnTo>
                    <a:pt x="63" y="14"/>
                  </a:lnTo>
                  <a:lnTo>
                    <a:pt x="62" y="7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76" name="Freeform 208"/>
            <p:cNvSpPr>
              <a:spLocks/>
            </p:cNvSpPr>
            <p:nvPr/>
          </p:nvSpPr>
          <p:spPr bwMode="auto">
            <a:xfrm>
              <a:off x="5236" y="1493"/>
              <a:ext cx="3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5" y="31"/>
                </a:cxn>
                <a:cxn ang="0">
                  <a:pos x="10" y="31"/>
                </a:cxn>
                <a:cxn ang="0">
                  <a:pos x="14" y="31"/>
                </a:cxn>
                <a:cxn ang="0">
                  <a:pos x="18" y="31"/>
                </a:cxn>
                <a:cxn ang="0">
                  <a:pos x="23" y="31"/>
                </a:cxn>
                <a:cxn ang="0">
                  <a:pos x="29" y="30"/>
                </a:cxn>
                <a:cxn ang="0">
                  <a:pos x="34" y="30"/>
                </a:cxn>
                <a:cxn ang="0">
                  <a:pos x="40" y="30"/>
                </a:cxn>
                <a:cxn ang="0">
                  <a:pos x="45" y="29"/>
                </a:cxn>
                <a:cxn ang="0">
                  <a:pos x="50" y="29"/>
                </a:cxn>
                <a:cxn ang="0">
                  <a:pos x="56" y="29"/>
                </a:cxn>
                <a:cxn ang="0">
                  <a:pos x="62" y="29"/>
                </a:cxn>
                <a:cxn ang="0">
                  <a:pos x="60" y="22"/>
                </a:cxn>
                <a:cxn ang="0">
                  <a:pos x="59" y="14"/>
                </a:cxn>
                <a:cxn ang="0">
                  <a:pos x="58" y="7"/>
                </a:cxn>
                <a:cxn ang="0">
                  <a:pos x="57" y="0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62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29" y="30"/>
                  </a:lnTo>
                  <a:lnTo>
                    <a:pt x="34" y="30"/>
                  </a:lnTo>
                  <a:lnTo>
                    <a:pt x="40" y="30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6" y="29"/>
                  </a:lnTo>
                  <a:lnTo>
                    <a:pt x="62" y="29"/>
                  </a:lnTo>
                  <a:lnTo>
                    <a:pt x="60" y="22"/>
                  </a:lnTo>
                  <a:lnTo>
                    <a:pt x="59" y="14"/>
                  </a:lnTo>
                  <a:lnTo>
                    <a:pt x="58" y="7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77" name="Freeform 209"/>
            <p:cNvSpPr>
              <a:spLocks/>
            </p:cNvSpPr>
            <p:nvPr/>
          </p:nvSpPr>
          <p:spPr bwMode="auto">
            <a:xfrm>
              <a:off x="5239" y="1493"/>
              <a:ext cx="2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8" y="31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1" y="29"/>
                </a:cxn>
                <a:cxn ang="0">
                  <a:pos x="45" y="29"/>
                </a:cxn>
                <a:cxn ang="0">
                  <a:pos x="51" y="29"/>
                </a:cxn>
                <a:cxn ang="0">
                  <a:pos x="56" y="29"/>
                </a:cxn>
                <a:cxn ang="0">
                  <a:pos x="54" y="22"/>
                </a:cxn>
                <a:cxn ang="0">
                  <a:pos x="53" y="14"/>
                </a:cxn>
                <a:cxn ang="0">
                  <a:pos x="52" y="7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1" y="29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53" y="14"/>
                  </a:lnTo>
                  <a:lnTo>
                    <a:pt x="52" y="7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78" name="Freeform 210"/>
            <p:cNvSpPr>
              <a:spLocks/>
            </p:cNvSpPr>
            <p:nvPr/>
          </p:nvSpPr>
          <p:spPr bwMode="auto">
            <a:xfrm>
              <a:off x="5241" y="1493"/>
              <a:ext cx="2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8" y="31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19" y="31"/>
                </a:cxn>
                <a:cxn ang="0">
                  <a:pos x="24" y="30"/>
                </a:cxn>
                <a:cxn ang="0">
                  <a:pos x="29" y="30"/>
                </a:cxn>
                <a:cxn ang="0">
                  <a:pos x="33" y="30"/>
                </a:cxn>
                <a:cxn ang="0">
                  <a:pos x="37" y="29"/>
                </a:cxn>
                <a:cxn ang="0">
                  <a:pos x="41" y="29"/>
                </a:cxn>
                <a:cxn ang="0">
                  <a:pos x="46" y="29"/>
                </a:cxn>
                <a:cxn ang="0">
                  <a:pos x="51" y="29"/>
                </a:cxn>
                <a:cxn ang="0">
                  <a:pos x="49" y="22"/>
                </a:cxn>
                <a:cxn ang="0">
                  <a:pos x="48" y="14"/>
                </a:cxn>
                <a:cxn ang="0">
                  <a:pos x="47" y="7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9" y="31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1" y="29"/>
                  </a:lnTo>
                  <a:lnTo>
                    <a:pt x="46" y="29"/>
                  </a:lnTo>
                  <a:lnTo>
                    <a:pt x="51" y="29"/>
                  </a:lnTo>
                  <a:lnTo>
                    <a:pt x="49" y="22"/>
                  </a:lnTo>
                  <a:lnTo>
                    <a:pt x="48" y="14"/>
                  </a:lnTo>
                  <a:lnTo>
                    <a:pt x="47" y="7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79" name="Freeform 211"/>
            <p:cNvSpPr>
              <a:spLocks/>
            </p:cNvSpPr>
            <p:nvPr/>
          </p:nvSpPr>
          <p:spPr bwMode="auto">
            <a:xfrm>
              <a:off x="5244" y="1493"/>
              <a:ext cx="22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30"/>
                </a:cxn>
                <a:cxn ang="0">
                  <a:pos x="36" y="29"/>
                </a:cxn>
                <a:cxn ang="0">
                  <a:pos x="45" y="29"/>
                </a:cxn>
                <a:cxn ang="0">
                  <a:pos x="43" y="22"/>
                </a:cxn>
                <a:cxn ang="0">
                  <a:pos x="42" y="14"/>
                </a:cxn>
                <a:cxn ang="0">
                  <a:pos x="41" y="7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5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30"/>
                  </a:lnTo>
                  <a:lnTo>
                    <a:pt x="36" y="29"/>
                  </a:lnTo>
                  <a:lnTo>
                    <a:pt x="45" y="29"/>
                  </a:lnTo>
                  <a:lnTo>
                    <a:pt x="43" y="22"/>
                  </a:lnTo>
                  <a:lnTo>
                    <a:pt x="42" y="14"/>
                  </a:lnTo>
                  <a:lnTo>
                    <a:pt x="41" y="7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80" name="Freeform 212"/>
            <p:cNvSpPr>
              <a:spLocks/>
            </p:cNvSpPr>
            <p:nvPr/>
          </p:nvSpPr>
          <p:spPr bwMode="auto">
            <a:xfrm>
              <a:off x="5246" y="1493"/>
              <a:ext cx="2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7" y="31"/>
                </a:cxn>
                <a:cxn ang="0">
                  <a:pos x="9" y="31"/>
                </a:cxn>
                <a:cxn ang="0">
                  <a:pos x="13" y="31"/>
                </a:cxn>
                <a:cxn ang="0">
                  <a:pos x="20" y="30"/>
                </a:cxn>
                <a:cxn ang="0">
                  <a:pos x="27" y="30"/>
                </a:cxn>
                <a:cxn ang="0">
                  <a:pos x="34" y="29"/>
                </a:cxn>
                <a:cxn ang="0">
                  <a:pos x="41" y="29"/>
                </a:cxn>
                <a:cxn ang="0">
                  <a:pos x="39" y="22"/>
                </a:cxn>
                <a:cxn ang="0">
                  <a:pos x="38" y="14"/>
                </a:cxn>
                <a:cxn ang="0">
                  <a:pos x="37" y="7"/>
                </a:cxn>
                <a:cxn ang="0">
                  <a:pos x="36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4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20" y="30"/>
                  </a:lnTo>
                  <a:lnTo>
                    <a:pt x="27" y="30"/>
                  </a:lnTo>
                  <a:lnTo>
                    <a:pt x="34" y="29"/>
                  </a:lnTo>
                  <a:lnTo>
                    <a:pt x="41" y="29"/>
                  </a:lnTo>
                  <a:lnTo>
                    <a:pt x="39" y="22"/>
                  </a:lnTo>
                  <a:lnTo>
                    <a:pt x="38" y="14"/>
                  </a:lnTo>
                  <a:lnTo>
                    <a:pt x="37" y="7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81" name="Freeform 213"/>
            <p:cNvSpPr>
              <a:spLocks/>
            </p:cNvSpPr>
            <p:nvPr/>
          </p:nvSpPr>
          <p:spPr bwMode="auto">
            <a:xfrm>
              <a:off x="5248" y="1493"/>
              <a:ext cx="1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1" y="31"/>
                </a:cxn>
                <a:cxn ang="0">
                  <a:pos x="17" y="30"/>
                </a:cxn>
                <a:cxn ang="0">
                  <a:pos x="24" y="30"/>
                </a:cxn>
                <a:cxn ang="0">
                  <a:pos x="30" y="29"/>
                </a:cxn>
                <a:cxn ang="0">
                  <a:pos x="36" y="29"/>
                </a:cxn>
                <a:cxn ang="0">
                  <a:pos x="34" y="22"/>
                </a:cxn>
                <a:cxn ang="0">
                  <a:pos x="33" y="14"/>
                </a:cxn>
                <a:cxn ang="0">
                  <a:pos x="32" y="7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3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7" y="30"/>
                  </a:lnTo>
                  <a:lnTo>
                    <a:pt x="24" y="30"/>
                  </a:lnTo>
                  <a:lnTo>
                    <a:pt x="30" y="29"/>
                  </a:lnTo>
                  <a:lnTo>
                    <a:pt x="36" y="29"/>
                  </a:lnTo>
                  <a:lnTo>
                    <a:pt x="34" y="22"/>
                  </a:lnTo>
                  <a:lnTo>
                    <a:pt x="33" y="14"/>
                  </a:lnTo>
                  <a:lnTo>
                    <a:pt x="32" y="7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82" name="Freeform 214"/>
            <p:cNvSpPr>
              <a:spLocks/>
            </p:cNvSpPr>
            <p:nvPr/>
          </p:nvSpPr>
          <p:spPr bwMode="auto">
            <a:xfrm>
              <a:off x="5251" y="1493"/>
              <a:ext cx="1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9" y="31"/>
                </a:cxn>
                <a:cxn ang="0">
                  <a:pos x="30" y="29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0" y="31"/>
                  </a:lnTo>
                  <a:lnTo>
                    <a:pt x="9" y="31"/>
                  </a:lnTo>
                  <a:lnTo>
                    <a:pt x="30" y="29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83" name="Freeform 215"/>
            <p:cNvSpPr>
              <a:spLocks/>
            </p:cNvSpPr>
            <p:nvPr/>
          </p:nvSpPr>
          <p:spPr bwMode="auto">
            <a:xfrm>
              <a:off x="5254" y="1515"/>
              <a:ext cx="28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33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12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33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84" name="Freeform 216"/>
            <p:cNvSpPr>
              <a:spLocks/>
            </p:cNvSpPr>
            <p:nvPr/>
          </p:nvSpPr>
          <p:spPr bwMode="auto">
            <a:xfrm>
              <a:off x="525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5" y="258"/>
                </a:cxn>
                <a:cxn ang="0">
                  <a:pos x="57" y="345"/>
                </a:cxn>
                <a:cxn ang="0">
                  <a:pos x="51" y="348"/>
                </a:cxn>
                <a:cxn ang="0">
                  <a:pos x="44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5" y="258"/>
                  </a:lnTo>
                  <a:lnTo>
                    <a:pt x="57" y="345"/>
                  </a:lnTo>
                  <a:lnTo>
                    <a:pt x="51" y="348"/>
                  </a:lnTo>
                  <a:lnTo>
                    <a:pt x="44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85" name="Freeform 217"/>
            <p:cNvSpPr>
              <a:spLocks/>
            </p:cNvSpPr>
            <p:nvPr/>
          </p:nvSpPr>
          <p:spPr bwMode="auto">
            <a:xfrm>
              <a:off x="5248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2" y="173"/>
                </a:cxn>
                <a:cxn ang="0">
                  <a:pos x="56" y="258"/>
                </a:cxn>
                <a:cxn ang="0">
                  <a:pos x="59" y="345"/>
                </a:cxn>
                <a:cxn ang="0">
                  <a:pos x="52" y="348"/>
                </a:cxn>
                <a:cxn ang="0">
                  <a:pos x="46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4" y="308"/>
                </a:cxn>
                <a:cxn ang="0">
                  <a:pos x="32" y="265"/>
                </a:cxn>
                <a:cxn ang="0">
                  <a:pos x="30" y="221"/>
                </a:cxn>
                <a:cxn ang="0">
                  <a:pos x="26" y="177"/>
                </a:cxn>
                <a:cxn ang="0">
                  <a:pos x="21" y="135"/>
                </a:cxn>
                <a:cxn ang="0">
                  <a:pos x="15" y="91"/>
                </a:cxn>
                <a:cxn ang="0">
                  <a:pos x="8" y="47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2" y="173"/>
                  </a:lnTo>
                  <a:lnTo>
                    <a:pt x="56" y="258"/>
                  </a:lnTo>
                  <a:lnTo>
                    <a:pt x="59" y="345"/>
                  </a:lnTo>
                  <a:lnTo>
                    <a:pt x="52" y="348"/>
                  </a:lnTo>
                  <a:lnTo>
                    <a:pt x="46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4" y="308"/>
                  </a:lnTo>
                  <a:lnTo>
                    <a:pt x="32" y="265"/>
                  </a:lnTo>
                  <a:lnTo>
                    <a:pt x="30" y="221"/>
                  </a:lnTo>
                  <a:lnTo>
                    <a:pt x="26" y="177"/>
                  </a:lnTo>
                  <a:lnTo>
                    <a:pt x="21" y="135"/>
                  </a:lnTo>
                  <a:lnTo>
                    <a:pt x="15" y="91"/>
                  </a:lnTo>
                  <a:lnTo>
                    <a:pt x="8" y="4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86" name="Freeform 218"/>
            <p:cNvSpPr>
              <a:spLocks/>
            </p:cNvSpPr>
            <p:nvPr/>
          </p:nvSpPr>
          <p:spPr bwMode="auto">
            <a:xfrm>
              <a:off x="5246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7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9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7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9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87" name="Freeform 219"/>
            <p:cNvSpPr>
              <a:spLocks/>
            </p:cNvSpPr>
            <p:nvPr/>
          </p:nvSpPr>
          <p:spPr bwMode="auto">
            <a:xfrm>
              <a:off x="5244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5" y="258"/>
                </a:cxn>
                <a:cxn ang="0">
                  <a:pos x="57" y="345"/>
                </a:cxn>
                <a:cxn ang="0">
                  <a:pos x="51" y="348"/>
                </a:cxn>
                <a:cxn ang="0">
                  <a:pos x="45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4" y="177"/>
                </a:cxn>
                <a:cxn ang="0">
                  <a:pos x="13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5" y="258"/>
                  </a:lnTo>
                  <a:lnTo>
                    <a:pt x="57" y="345"/>
                  </a:lnTo>
                  <a:lnTo>
                    <a:pt x="51" y="348"/>
                  </a:lnTo>
                  <a:lnTo>
                    <a:pt x="45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4" y="177"/>
                  </a:lnTo>
                  <a:lnTo>
                    <a:pt x="13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88" name="Freeform 220"/>
            <p:cNvSpPr>
              <a:spLocks/>
            </p:cNvSpPr>
            <p:nvPr/>
          </p:nvSpPr>
          <p:spPr bwMode="auto">
            <a:xfrm>
              <a:off x="524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2" y="88"/>
                </a:cxn>
                <a:cxn ang="0">
                  <a:pos x="52" y="173"/>
                </a:cxn>
                <a:cxn ang="0">
                  <a:pos x="57" y="258"/>
                </a:cxn>
                <a:cxn ang="0">
                  <a:pos x="59" y="345"/>
                </a:cxn>
                <a:cxn ang="0">
                  <a:pos x="53" y="348"/>
                </a:cxn>
                <a:cxn ang="0">
                  <a:pos x="46" y="349"/>
                </a:cxn>
                <a:cxn ang="0">
                  <a:pos x="39" y="351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2" y="88"/>
                  </a:lnTo>
                  <a:lnTo>
                    <a:pt x="52" y="173"/>
                  </a:lnTo>
                  <a:lnTo>
                    <a:pt x="57" y="258"/>
                  </a:lnTo>
                  <a:lnTo>
                    <a:pt x="59" y="345"/>
                  </a:lnTo>
                  <a:lnTo>
                    <a:pt x="53" y="348"/>
                  </a:lnTo>
                  <a:lnTo>
                    <a:pt x="46" y="349"/>
                  </a:lnTo>
                  <a:lnTo>
                    <a:pt x="39" y="351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89" name="Freeform 221"/>
            <p:cNvSpPr>
              <a:spLocks/>
            </p:cNvSpPr>
            <p:nvPr/>
          </p:nvSpPr>
          <p:spPr bwMode="auto">
            <a:xfrm>
              <a:off x="5239" y="1515"/>
              <a:ext cx="28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7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9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7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9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90" name="Freeform 222"/>
            <p:cNvSpPr>
              <a:spLocks/>
            </p:cNvSpPr>
            <p:nvPr/>
          </p:nvSpPr>
          <p:spPr bwMode="auto">
            <a:xfrm>
              <a:off x="5236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43" y="88"/>
                </a:cxn>
                <a:cxn ang="0">
                  <a:pos x="52" y="173"/>
                </a:cxn>
                <a:cxn ang="0">
                  <a:pos x="58" y="258"/>
                </a:cxn>
                <a:cxn ang="0">
                  <a:pos x="60" y="345"/>
                </a:cxn>
                <a:cxn ang="0">
                  <a:pos x="53" y="348"/>
                </a:cxn>
                <a:cxn ang="0">
                  <a:pos x="47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2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60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43" y="88"/>
                  </a:lnTo>
                  <a:lnTo>
                    <a:pt x="52" y="173"/>
                  </a:lnTo>
                  <a:lnTo>
                    <a:pt x="58" y="258"/>
                  </a:lnTo>
                  <a:lnTo>
                    <a:pt x="60" y="345"/>
                  </a:lnTo>
                  <a:lnTo>
                    <a:pt x="53" y="348"/>
                  </a:lnTo>
                  <a:lnTo>
                    <a:pt x="47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2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91" name="Freeform 223"/>
            <p:cNvSpPr>
              <a:spLocks/>
            </p:cNvSpPr>
            <p:nvPr/>
          </p:nvSpPr>
          <p:spPr bwMode="auto">
            <a:xfrm>
              <a:off x="5233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52" y="348"/>
                </a:cxn>
                <a:cxn ang="0">
                  <a:pos x="46" y="349"/>
                </a:cxn>
                <a:cxn ang="0">
                  <a:pos x="39" y="351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52" y="348"/>
                  </a:lnTo>
                  <a:lnTo>
                    <a:pt x="46" y="349"/>
                  </a:lnTo>
                  <a:lnTo>
                    <a:pt x="39" y="351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92" name="Freeform 224"/>
            <p:cNvSpPr>
              <a:spLocks/>
            </p:cNvSpPr>
            <p:nvPr/>
          </p:nvSpPr>
          <p:spPr bwMode="auto">
            <a:xfrm>
              <a:off x="523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93" name="Freeform 225"/>
            <p:cNvSpPr>
              <a:spLocks/>
            </p:cNvSpPr>
            <p:nvPr/>
          </p:nvSpPr>
          <p:spPr bwMode="auto">
            <a:xfrm>
              <a:off x="5228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43" y="88"/>
                </a:cxn>
                <a:cxn ang="0">
                  <a:pos x="52" y="173"/>
                </a:cxn>
                <a:cxn ang="0">
                  <a:pos x="57" y="258"/>
                </a:cxn>
                <a:cxn ang="0">
                  <a:pos x="59" y="345"/>
                </a:cxn>
                <a:cxn ang="0">
                  <a:pos x="52" y="348"/>
                </a:cxn>
                <a:cxn ang="0">
                  <a:pos x="47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2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43" y="88"/>
                  </a:lnTo>
                  <a:lnTo>
                    <a:pt x="52" y="173"/>
                  </a:lnTo>
                  <a:lnTo>
                    <a:pt x="57" y="258"/>
                  </a:lnTo>
                  <a:lnTo>
                    <a:pt x="59" y="345"/>
                  </a:lnTo>
                  <a:lnTo>
                    <a:pt x="52" y="348"/>
                  </a:lnTo>
                  <a:lnTo>
                    <a:pt x="47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2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94" name="Freeform 226"/>
            <p:cNvSpPr>
              <a:spLocks/>
            </p:cNvSpPr>
            <p:nvPr/>
          </p:nvSpPr>
          <p:spPr bwMode="auto">
            <a:xfrm>
              <a:off x="5226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" y="0"/>
                </a:cxn>
                <a:cxn ang="0">
                  <a:pos x="28" y="0"/>
                </a:cxn>
                <a:cxn ang="0">
                  <a:pos x="41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13" y="0"/>
                  </a:lnTo>
                  <a:lnTo>
                    <a:pt x="28" y="0"/>
                  </a:lnTo>
                  <a:lnTo>
                    <a:pt x="41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3395" name="Line 227"/>
          <p:cNvSpPr>
            <a:spLocks noChangeShapeType="1"/>
          </p:cNvSpPr>
          <p:nvPr/>
        </p:nvSpPr>
        <p:spPr bwMode="auto">
          <a:xfrm>
            <a:off x="8388350" y="2092325"/>
            <a:ext cx="0" cy="108108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228"/>
          <p:cNvGrpSpPr>
            <a:grpSpLocks/>
          </p:cNvGrpSpPr>
          <p:nvPr/>
        </p:nvGrpSpPr>
        <p:grpSpPr bwMode="auto">
          <a:xfrm>
            <a:off x="7740650" y="3132138"/>
            <a:ext cx="1295400" cy="760412"/>
            <a:chOff x="4468" y="1026"/>
            <a:chExt cx="1149" cy="706"/>
          </a:xfrm>
        </p:grpSpPr>
        <p:sp>
          <p:nvSpPr>
            <p:cNvPr id="263397" name="AutoShape 229"/>
            <p:cNvSpPr>
              <a:spLocks noChangeAspect="1" noChangeArrowheads="1" noTextEdit="1"/>
            </p:cNvSpPr>
            <p:nvPr/>
          </p:nvSpPr>
          <p:spPr bwMode="auto">
            <a:xfrm>
              <a:off x="4468" y="1026"/>
              <a:ext cx="1149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98" name="Freeform 230"/>
            <p:cNvSpPr>
              <a:spLocks/>
            </p:cNvSpPr>
            <p:nvPr/>
          </p:nvSpPr>
          <p:spPr bwMode="auto">
            <a:xfrm>
              <a:off x="4675" y="1583"/>
              <a:ext cx="280" cy="71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559" y="114"/>
                </a:cxn>
                <a:cxn ang="0">
                  <a:pos x="549" y="0"/>
                </a:cxn>
                <a:cxn ang="0">
                  <a:pos x="19" y="62"/>
                </a:cxn>
                <a:cxn ang="0">
                  <a:pos x="0" y="141"/>
                </a:cxn>
              </a:cxnLst>
              <a:rect l="0" t="0" r="r" b="b"/>
              <a:pathLst>
                <a:path w="559" h="141">
                  <a:moveTo>
                    <a:pt x="0" y="141"/>
                  </a:moveTo>
                  <a:lnTo>
                    <a:pt x="559" y="114"/>
                  </a:lnTo>
                  <a:lnTo>
                    <a:pt x="549" y="0"/>
                  </a:lnTo>
                  <a:lnTo>
                    <a:pt x="19" y="62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A0BA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399" name="Freeform 231"/>
            <p:cNvSpPr>
              <a:spLocks/>
            </p:cNvSpPr>
            <p:nvPr/>
          </p:nvSpPr>
          <p:spPr bwMode="auto">
            <a:xfrm>
              <a:off x="4469" y="1429"/>
              <a:ext cx="133" cy="207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131" y="0"/>
                </a:cxn>
                <a:cxn ang="0">
                  <a:pos x="228" y="5"/>
                </a:cxn>
                <a:cxn ang="0">
                  <a:pos x="241" y="55"/>
                </a:cxn>
                <a:cxn ang="0">
                  <a:pos x="250" y="104"/>
                </a:cxn>
                <a:cxn ang="0">
                  <a:pos x="257" y="149"/>
                </a:cxn>
                <a:cxn ang="0">
                  <a:pos x="262" y="194"/>
                </a:cxn>
                <a:cxn ang="0">
                  <a:pos x="265" y="238"/>
                </a:cxn>
                <a:cxn ang="0">
                  <a:pos x="266" y="285"/>
                </a:cxn>
                <a:cxn ang="0">
                  <a:pos x="267" y="332"/>
                </a:cxn>
                <a:cxn ang="0">
                  <a:pos x="267" y="384"/>
                </a:cxn>
                <a:cxn ang="0">
                  <a:pos x="155" y="416"/>
                </a:cxn>
                <a:cxn ang="0">
                  <a:pos x="0" y="390"/>
                </a:cxn>
                <a:cxn ang="0">
                  <a:pos x="1" y="279"/>
                </a:cxn>
                <a:cxn ang="0">
                  <a:pos x="15" y="93"/>
                </a:cxn>
                <a:cxn ang="0">
                  <a:pos x="35" y="5"/>
                </a:cxn>
              </a:cxnLst>
              <a:rect l="0" t="0" r="r" b="b"/>
              <a:pathLst>
                <a:path w="267" h="416">
                  <a:moveTo>
                    <a:pt x="35" y="5"/>
                  </a:moveTo>
                  <a:lnTo>
                    <a:pt x="131" y="0"/>
                  </a:lnTo>
                  <a:lnTo>
                    <a:pt x="228" y="5"/>
                  </a:lnTo>
                  <a:lnTo>
                    <a:pt x="241" y="55"/>
                  </a:lnTo>
                  <a:lnTo>
                    <a:pt x="250" y="104"/>
                  </a:lnTo>
                  <a:lnTo>
                    <a:pt x="257" y="149"/>
                  </a:lnTo>
                  <a:lnTo>
                    <a:pt x="262" y="194"/>
                  </a:lnTo>
                  <a:lnTo>
                    <a:pt x="265" y="238"/>
                  </a:lnTo>
                  <a:lnTo>
                    <a:pt x="266" y="285"/>
                  </a:lnTo>
                  <a:lnTo>
                    <a:pt x="267" y="332"/>
                  </a:lnTo>
                  <a:lnTo>
                    <a:pt x="267" y="384"/>
                  </a:lnTo>
                  <a:lnTo>
                    <a:pt x="155" y="416"/>
                  </a:lnTo>
                  <a:lnTo>
                    <a:pt x="0" y="390"/>
                  </a:lnTo>
                  <a:lnTo>
                    <a:pt x="1" y="279"/>
                  </a:lnTo>
                  <a:lnTo>
                    <a:pt x="15" y="93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00" name="Freeform 232"/>
            <p:cNvSpPr>
              <a:spLocks/>
            </p:cNvSpPr>
            <p:nvPr/>
          </p:nvSpPr>
          <p:spPr bwMode="auto">
            <a:xfrm>
              <a:off x="4469" y="1450"/>
              <a:ext cx="80" cy="16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83" y="0"/>
                </a:cxn>
                <a:cxn ang="0">
                  <a:pos x="156" y="5"/>
                </a:cxn>
                <a:cxn ang="0">
                  <a:pos x="160" y="86"/>
                </a:cxn>
                <a:cxn ang="0">
                  <a:pos x="161" y="170"/>
                </a:cxn>
                <a:cxn ang="0">
                  <a:pos x="160" y="251"/>
                </a:cxn>
                <a:cxn ang="0">
                  <a:pos x="156" y="326"/>
                </a:cxn>
                <a:cxn ang="0">
                  <a:pos x="136" y="326"/>
                </a:cxn>
                <a:cxn ang="0">
                  <a:pos x="116" y="324"/>
                </a:cxn>
                <a:cxn ang="0">
                  <a:pos x="96" y="323"/>
                </a:cxn>
                <a:cxn ang="0">
                  <a:pos x="76" y="322"/>
                </a:cxn>
                <a:cxn ang="0">
                  <a:pos x="55" y="320"/>
                </a:cxn>
                <a:cxn ang="0">
                  <a:pos x="37" y="318"/>
                </a:cxn>
                <a:cxn ang="0">
                  <a:pos x="17" y="316"/>
                </a:cxn>
                <a:cxn ang="0">
                  <a:pos x="0" y="314"/>
                </a:cxn>
                <a:cxn ang="0">
                  <a:pos x="0" y="231"/>
                </a:cxn>
                <a:cxn ang="0">
                  <a:pos x="2" y="157"/>
                </a:cxn>
                <a:cxn ang="0">
                  <a:pos x="9" y="85"/>
                </a:cxn>
                <a:cxn ang="0">
                  <a:pos x="23" y="4"/>
                </a:cxn>
              </a:cxnLst>
              <a:rect l="0" t="0" r="r" b="b"/>
              <a:pathLst>
                <a:path w="161" h="326">
                  <a:moveTo>
                    <a:pt x="23" y="4"/>
                  </a:moveTo>
                  <a:lnTo>
                    <a:pt x="83" y="0"/>
                  </a:lnTo>
                  <a:lnTo>
                    <a:pt x="156" y="5"/>
                  </a:lnTo>
                  <a:lnTo>
                    <a:pt x="160" y="86"/>
                  </a:lnTo>
                  <a:lnTo>
                    <a:pt x="161" y="170"/>
                  </a:lnTo>
                  <a:lnTo>
                    <a:pt x="160" y="251"/>
                  </a:lnTo>
                  <a:lnTo>
                    <a:pt x="156" y="326"/>
                  </a:lnTo>
                  <a:lnTo>
                    <a:pt x="136" y="326"/>
                  </a:lnTo>
                  <a:lnTo>
                    <a:pt x="116" y="324"/>
                  </a:lnTo>
                  <a:lnTo>
                    <a:pt x="96" y="323"/>
                  </a:lnTo>
                  <a:lnTo>
                    <a:pt x="76" y="322"/>
                  </a:lnTo>
                  <a:lnTo>
                    <a:pt x="55" y="320"/>
                  </a:lnTo>
                  <a:lnTo>
                    <a:pt x="37" y="318"/>
                  </a:lnTo>
                  <a:lnTo>
                    <a:pt x="17" y="316"/>
                  </a:lnTo>
                  <a:lnTo>
                    <a:pt x="0" y="314"/>
                  </a:lnTo>
                  <a:lnTo>
                    <a:pt x="0" y="231"/>
                  </a:lnTo>
                  <a:lnTo>
                    <a:pt x="2" y="157"/>
                  </a:lnTo>
                  <a:lnTo>
                    <a:pt x="9" y="85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01" name="Freeform 233"/>
            <p:cNvSpPr>
              <a:spLocks/>
            </p:cNvSpPr>
            <p:nvPr/>
          </p:nvSpPr>
          <p:spPr bwMode="auto">
            <a:xfrm>
              <a:off x="4470" y="1450"/>
              <a:ext cx="77" cy="153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9" y="3"/>
                </a:cxn>
                <a:cxn ang="0">
                  <a:pos x="37" y="3"/>
                </a:cxn>
                <a:cxn ang="0">
                  <a:pos x="44" y="2"/>
                </a:cxn>
                <a:cxn ang="0">
                  <a:pos x="51" y="2"/>
                </a:cxn>
                <a:cxn ang="0">
                  <a:pos x="58" y="1"/>
                </a:cxn>
                <a:cxn ang="0">
                  <a:pos x="65" y="1"/>
                </a:cxn>
                <a:cxn ang="0">
                  <a:pos x="73" y="0"/>
                </a:cxn>
                <a:cxn ang="0">
                  <a:pos x="80" y="0"/>
                </a:cxn>
                <a:cxn ang="0">
                  <a:pos x="89" y="1"/>
                </a:cxn>
                <a:cxn ang="0">
                  <a:pos x="97" y="1"/>
                </a:cxn>
                <a:cxn ang="0">
                  <a:pos x="106" y="2"/>
                </a:cxn>
                <a:cxn ang="0">
                  <a:pos x="114" y="2"/>
                </a:cxn>
                <a:cxn ang="0">
                  <a:pos x="124" y="3"/>
                </a:cxn>
                <a:cxn ang="0">
                  <a:pos x="132" y="4"/>
                </a:cxn>
                <a:cxn ang="0">
                  <a:pos x="141" y="4"/>
                </a:cxn>
                <a:cxn ang="0">
                  <a:pos x="150" y="5"/>
                </a:cxn>
                <a:cxn ang="0">
                  <a:pos x="154" y="81"/>
                </a:cxn>
                <a:cxn ang="0">
                  <a:pos x="156" y="159"/>
                </a:cxn>
                <a:cxn ang="0">
                  <a:pos x="154" y="236"/>
                </a:cxn>
                <a:cxn ang="0">
                  <a:pos x="150" y="306"/>
                </a:cxn>
                <a:cxn ang="0">
                  <a:pos x="131" y="306"/>
                </a:cxn>
                <a:cxn ang="0">
                  <a:pos x="112" y="305"/>
                </a:cxn>
                <a:cxn ang="0">
                  <a:pos x="93" y="304"/>
                </a:cxn>
                <a:cxn ang="0">
                  <a:pos x="73" y="303"/>
                </a:cxn>
                <a:cxn ang="0">
                  <a:pos x="55" y="300"/>
                </a:cxn>
                <a:cxn ang="0">
                  <a:pos x="36" y="298"/>
                </a:cxn>
                <a:cxn ang="0">
                  <a:pos x="18" y="297"/>
                </a:cxn>
                <a:cxn ang="0">
                  <a:pos x="0" y="294"/>
                </a:cxn>
                <a:cxn ang="0">
                  <a:pos x="0" y="217"/>
                </a:cxn>
                <a:cxn ang="0">
                  <a:pos x="3" y="148"/>
                </a:cxn>
                <a:cxn ang="0">
                  <a:pos x="9" y="80"/>
                </a:cxn>
                <a:cxn ang="0">
                  <a:pos x="22" y="4"/>
                </a:cxn>
              </a:cxnLst>
              <a:rect l="0" t="0" r="r" b="b"/>
              <a:pathLst>
                <a:path w="156" h="306">
                  <a:moveTo>
                    <a:pt x="22" y="4"/>
                  </a:moveTo>
                  <a:lnTo>
                    <a:pt x="29" y="3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9" y="1"/>
                  </a:lnTo>
                  <a:lnTo>
                    <a:pt x="97" y="1"/>
                  </a:lnTo>
                  <a:lnTo>
                    <a:pt x="106" y="2"/>
                  </a:lnTo>
                  <a:lnTo>
                    <a:pt x="114" y="2"/>
                  </a:lnTo>
                  <a:lnTo>
                    <a:pt x="124" y="3"/>
                  </a:lnTo>
                  <a:lnTo>
                    <a:pt x="132" y="4"/>
                  </a:lnTo>
                  <a:lnTo>
                    <a:pt x="141" y="4"/>
                  </a:lnTo>
                  <a:lnTo>
                    <a:pt x="150" y="5"/>
                  </a:lnTo>
                  <a:lnTo>
                    <a:pt x="154" y="81"/>
                  </a:lnTo>
                  <a:lnTo>
                    <a:pt x="156" y="159"/>
                  </a:lnTo>
                  <a:lnTo>
                    <a:pt x="154" y="236"/>
                  </a:lnTo>
                  <a:lnTo>
                    <a:pt x="150" y="306"/>
                  </a:lnTo>
                  <a:lnTo>
                    <a:pt x="131" y="306"/>
                  </a:lnTo>
                  <a:lnTo>
                    <a:pt x="112" y="305"/>
                  </a:lnTo>
                  <a:lnTo>
                    <a:pt x="93" y="304"/>
                  </a:lnTo>
                  <a:lnTo>
                    <a:pt x="73" y="303"/>
                  </a:lnTo>
                  <a:lnTo>
                    <a:pt x="55" y="300"/>
                  </a:lnTo>
                  <a:lnTo>
                    <a:pt x="36" y="298"/>
                  </a:lnTo>
                  <a:lnTo>
                    <a:pt x="18" y="297"/>
                  </a:lnTo>
                  <a:lnTo>
                    <a:pt x="0" y="294"/>
                  </a:lnTo>
                  <a:lnTo>
                    <a:pt x="0" y="217"/>
                  </a:lnTo>
                  <a:lnTo>
                    <a:pt x="3" y="148"/>
                  </a:lnTo>
                  <a:lnTo>
                    <a:pt x="9" y="8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02" name="Freeform 234"/>
            <p:cNvSpPr>
              <a:spLocks/>
            </p:cNvSpPr>
            <p:nvPr/>
          </p:nvSpPr>
          <p:spPr bwMode="auto">
            <a:xfrm>
              <a:off x="4470" y="1450"/>
              <a:ext cx="75" cy="14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8" y="3"/>
                </a:cxn>
                <a:cxn ang="0">
                  <a:pos x="35" y="3"/>
                </a:cxn>
                <a:cxn ang="0">
                  <a:pos x="42" y="2"/>
                </a:cxn>
                <a:cxn ang="0">
                  <a:pos x="49" y="2"/>
                </a:cxn>
                <a:cxn ang="0">
                  <a:pos x="56" y="1"/>
                </a:cxn>
                <a:cxn ang="0">
                  <a:pos x="63" y="1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5" y="1"/>
                </a:cxn>
                <a:cxn ang="0">
                  <a:pos x="93" y="1"/>
                </a:cxn>
                <a:cxn ang="0">
                  <a:pos x="102" y="2"/>
                </a:cxn>
                <a:cxn ang="0">
                  <a:pos x="110" y="2"/>
                </a:cxn>
                <a:cxn ang="0">
                  <a:pos x="119" y="3"/>
                </a:cxn>
                <a:cxn ang="0">
                  <a:pos x="127" y="4"/>
                </a:cxn>
                <a:cxn ang="0">
                  <a:pos x="137" y="4"/>
                </a:cxn>
                <a:cxn ang="0">
                  <a:pos x="145" y="5"/>
                </a:cxn>
                <a:cxn ang="0">
                  <a:pos x="148" y="76"/>
                </a:cxn>
                <a:cxn ang="0">
                  <a:pos x="149" y="148"/>
                </a:cxn>
                <a:cxn ang="0">
                  <a:pos x="148" y="220"/>
                </a:cxn>
                <a:cxn ang="0">
                  <a:pos x="145" y="285"/>
                </a:cxn>
                <a:cxn ang="0">
                  <a:pos x="126" y="285"/>
                </a:cxn>
                <a:cxn ang="0">
                  <a:pos x="108" y="285"/>
                </a:cxn>
                <a:cxn ang="0">
                  <a:pos x="88" y="284"/>
                </a:cxn>
                <a:cxn ang="0">
                  <a:pos x="70" y="283"/>
                </a:cxn>
                <a:cxn ang="0">
                  <a:pos x="51" y="282"/>
                </a:cxn>
                <a:cxn ang="0">
                  <a:pos x="34" y="280"/>
                </a:cxn>
                <a:cxn ang="0">
                  <a:pos x="17" y="278"/>
                </a:cxn>
                <a:cxn ang="0">
                  <a:pos x="0" y="276"/>
                </a:cxn>
                <a:cxn ang="0">
                  <a:pos x="0" y="204"/>
                </a:cxn>
                <a:cxn ang="0">
                  <a:pos x="2" y="139"/>
                </a:cxn>
                <a:cxn ang="0">
                  <a:pos x="9" y="75"/>
                </a:cxn>
                <a:cxn ang="0">
                  <a:pos x="21" y="4"/>
                </a:cxn>
              </a:cxnLst>
              <a:rect l="0" t="0" r="r" b="b"/>
              <a:pathLst>
                <a:path w="149" h="285">
                  <a:moveTo>
                    <a:pt x="21" y="4"/>
                  </a:moveTo>
                  <a:lnTo>
                    <a:pt x="28" y="3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49" y="2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1"/>
                  </a:lnTo>
                  <a:lnTo>
                    <a:pt x="93" y="1"/>
                  </a:lnTo>
                  <a:lnTo>
                    <a:pt x="102" y="2"/>
                  </a:lnTo>
                  <a:lnTo>
                    <a:pt x="110" y="2"/>
                  </a:lnTo>
                  <a:lnTo>
                    <a:pt x="119" y="3"/>
                  </a:lnTo>
                  <a:lnTo>
                    <a:pt x="127" y="4"/>
                  </a:lnTo>
                  <a:lnTo>
                    <a:pt x="137" y="4"/>
                  </a:lnTo>
                  <a:lnTo>
                    <a:pt x="145" y="5"/>
                  </a:lnTo>
                  <a:lnTo>
                    <a:pt x="148" y="76"/>
                  </a:lnTo>
                  <a:lnTo>
                    <a:pt x="149" y="148"/>
                  </a:lnTo>
                  <a:lnTo>
                    <a:pt x="148" y="220"/>
                  </a:lnTo>
                  <a:lnTo>
                    <a:pt x="145" y="285"/>
                  </a:lnTo>
                  <a:lnTo>
                    <a:pt x="126" y="285"/>
                  </a:lnTo>
                  <a:lnTo>
                    <a:pt x="108" y="285"/>
                  </a:lnTo>
                  <a:lnTo>
                    <a:pt x="88" y="284"/>
                  </a:lnTo>
                  <a:lnTo>
                    <a:pt x="70" y="283"/>
                  </a:lnTo>
                  <a:lnTo>
                    <a:pt x="51" y="282"/>
                  </a:lnTo>
                  <a:lnTo>
                    <a:pt x="34" y="280"/>
                  </a:lnTo>
                  <a:lnTo>
                    <a:pt x="17" y="278"/>
                  </a:lnTo>
                  <a:lnTo>
                    <a:pt x="0" y="276"/>
                  </a:lnTo>
                  <a:lnTo>
                    <a:pt x="0" y="204"/>
                  </a:lnTo>
                  <a:lnTo>
                    <a:pt x="2" y="139"/>
                  </a:lnTo>
                  <a:lnTo>
                    <a:pt x="9" y="75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03" name="Freeform 235"/>
            <p:cNvSpPr>
              <a:spLocks/>
            </p:cNvSpPr>
            <p:nvPr/>
          </p:nvSpPr>
          <p:spPr bwMode="auto">
            <a:xfrm>
              <a:off x="4471" y="1450"/>
              <a:ext cx="72" cy="13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8" y="4"/>
                </a:cxn>
                <a:cxn ang="0">
                  <a:pos x="33" y="3"/>
                </a:cxn>
                <a:cxn ang="0">
                  <a:pos x="40" y="3"/>
                </a:cxn>
                <a:cxn ang="0">
                  <a:pos x="47" y="2"/>
                </a:cxn>
                <a:cxn ang="0">
                  <a:pos x="54" y="1"/>
                </a:cxn>
                <a:cxn ang="0">
                  <a:pos x="61" y="1"/>
                </a:cxn>
                <a:cxn ang="0">
                  <a:pos x="67" y="0"/>
                </a:cxn>
                <a:cxn ang="0">
                  <a:pos x="74" y="0"/>
                </a:cxn>
                <a:cxn ang="0">
                  <a:pos x="82" y="1"/>
                </a:cxn>
                <a:cxn ang="0">
                  <a:pos x="90" y="1"/>
                </a:cxn>
                <a:cxn ang="0">
                  <a:pos x="98" y="2"/>
                </a:cxn>
                <a:cxn ang="0">
                  <a:pos x="106" y="2"/>
                </a:cxn>
                <a:cxn ang="0">
                  <a:pos x="114" y="3"/>
                </a:cxn>
                <a:cxn ang="0">
                  <a:pos x="122" y="4"/>
                </a:cxn>
                <a:cxn ang="0">
                  <a:pos x="130" y="4"/>
                </a:cxn>
                <a:cxn ang="0">
                  <a:pos x="138" y="5"/>
                </a:cxn>
                <a:cxn ang="0">
                  <a:pos x="142" y="71"/>
                </a:cxn>
                <a:cxn ang="0">
                  <a:pos x="143" y="138"/>
                </a:cxn>
                <a:cxn ang="0">
                  <a:pos x="142" y="205"/>
                </a:cxn>
                <a:cxn ang="0">
                  <a:pos x="138" y="266"/>
                </a:cxn>
                <a:cxn ang="0">
                  <a:pos x="121" y="266"/>
                </a:cxn>
                <a:cxn ang="0">
                  <a:pos x="104" y="266"/>
                </a:cxn>
                <a:cxn ang="0">
                  <a:pos x="85" y="265"/>
                </a:cxn>
                <a:cxn ang="0">
                  <a:pos x="68" y="263"/>
                </a:cxn>
                <a:cxn ang="0">
                  <a:pos x="51" y="262"/>
                </a:cxn>
                <a:cxn ang="0">
                  <a:pos x="33" y="261"/>
                </a:cxn>
                <a:cxn ang="0">
                  <a:pos x="16" y="259"/>
                </a:cxn>
                <a:cxn ang="0">
                  <a:pos x="0" y="258"/>
                </a:cxn>
                <a:cxn ang="0">
                  <a:pos x="0" y="190"/>
                </a:cxn>
                <a:cxn ang="0">
                  <a:pos x="2" y="130"/>
                </a:cxn>
                <a:cxn ang="0">
                  <a:pos x="8" y="70"/>
                </a:cxn>
                <a:cxn ang="0">
                  <a:pos x="21" y="4"/>
                </a:cxn>
              </a:cxnLst>
              <a:rect l="0" t="0" r="r" b="b"/>
              <a:pathLst>
                <a:path w="143" h="266">
                  <a:moveTo>
                    <a:pt x="21" y="4"/>
                  </a:moveTo>
                  <a:lnTo>
                    <a:pt x="28" y="4"/>
                  </a:lnTo>
                  <a:lnTo>
                    <a:pt x="33" y="3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2" y="1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6" y="2"/>
                  </a:lnTo>
                  <a:lnTo>
                    <a:pt x="114" y="3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8" y="5"/>
                  </a:lnTo>
                  <a:lnTo>
                    <a:pt x="142" y="71"/>
                  </a:lnTo>
                  <a:lnTo>
                    <a:pt x="143" y="138"/>
                  </a:lnTo>
                  <a:lnTo>
                    <a:pt x="142" y="205"/>
                  </a:lnTo>
                  <a:lnTo>
                    <a:pt x="138" y="266"/>
                  </a:lnTo>
                  <a:lnTo>
                    <a:pt x="121" y="266"/>
                  </a:lnTo>
                  <a:lnTo>
                    <a:pt x="104" y="266"/>
                  </a:lnTo>
                  <a:lnTo>
                    <a:pt x="85" y="265"/>
                  </a:lnTo>
                  <a:lnTo>
                    <a:pt x="68" y="263"/>
                  </a:lnTo>
                  <a:lnTo>
                    <a:pt x="51" y="262"/>
                  </a:lnTo>
                  <a:lnTo>
                    <a:pt x="33" y="261"/>
                  </a:lnTo>
                  <a:lnTo>
                    <a:pt x="16" y="259"/>
                  </a:lnTo>
                  <a:lnTo>
                    <a:pt x="0" y="258"/>
                  </a:lnTo>
                  <a:lnTo>
                    <a:pt x="0" y="190"/>
                  </a:lnTo>
                  <a:lnTo>
                    <a:pt x="2" y="130"/>
                  </a:lnTo>
                  <a:lnTo>
                    <a:pt x="8" y="7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04" name="Freeform 236"/>
            <p:cNvSpPr>
              <a:spLocks/>
            </p:cNvSpPr>
            <p:nvPr/>
          </p:nvSpPr>
          <p:spPr bwMode="auto">
            <a:xfrm>
              <a:off x="4473" y="1450"/>
              <a:ext cx="68" cy="12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26" y="4"/>
                </a:cxn>
                <a:cxn ang="0">
                  <a:pos x="31" y="3"/>
                </a:cxn>
                <a:cxn ang="0">
                  <a:pos x="38" y="3"/>
                </a:cxn>
                <a:cxn ang="0">
                  <a:pos x="45" y="2"/>
                </a:cxn>
                <a:cxn ang="0">
                  <a:pos x="51" y="1"/>
                </a:cxn>
                <a:cxn ang="0">
                  <a:pos x="58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79" y="1"/>
                </a:cxn>
                <a:cxn ang="0">
                  <a:pos x="87" y="1"/>
                </a:cxn>
                <a:cxn ang="0">
                  <a:pos x="94" y="2"/>
                </a:cxn>
                <a:cxn ang="0">
                  <a:pos x="102" y="2"/>
                </a:cxn>
                <a:cxn ang="0">
                  <a:pos x="110" y="3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33" y="5"/>
                </a:cxn>
                <a:cxn ang="0">
                  <a:pos x="135" y="65"/>
                </a:cxn>
                <a:cxn ang="0">
                  <a:pos x="136" y="128"/>
                </a:cxn>
                <a:cxn ang="0">
                  <a:pos x="135" y="189"/>
                </a:cxn>
                <a:cxn ang="0">
                  <a:pos x="133" y="246"/>
                </a:cxn>
                <a:cxn ang="0">
                  <a:pos x="115" y="246"/>
                </a:cxn>
                <a:cxn ang="0">
                  <a:pos x="99" y="246"/>
                </a:cxn>
                <a:cxn ang="0">
                  <a:pos x="82" y="245"/>
                </a:cxn>
                <a:cxn ang="0">
                  <a:pos x="65" y="244"/>
                </a:cxn>
                <a:cxn ang="0">
                  <a:pos x="47" y="243"/>
                </a:cxn>
                <a:cxn ang="0">
                  <a:pos x="31" y="242"/>
                </a:cxn>
                <a:cxn ang="0">
                  <a:pos x="15" y="240"/>
                </a:cxn>
                <a:cxn ang="0">
                  <a:pos x="0" y="239"/>
                </a:cxn>
                <a:cxn ang="0">
                  <a:pos x="0" y="177"/>
                </a:cxn>
                <a:cxn ang="0">
                  <a:pos x="1" y="121"/>
                </a:cxn>
                <a:cxn ang="0">
                  <a:pos x="7" y="65"/>
                </a:cxn>
                <a:cxn ang="0">
                  <a:pos x="19" y="4"/>
                </a:cxn>
              </a:cxnLst>
              <a:rect l="0" t="0" r="r" b="b"/>
              <a:pathLst>
                <a:path w="136" h="246">
                  <a:moveTo>
                    <a:pt x="19" y="4"/>
                  </a:moveTo>
                  <a:lnTo>
                    <a:pt x="26" y="4"/>
                  </a:lnTo>
                  <a:lnTo>
                    <a:pt x="31" y="3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9" y="1"/>
                  </a:lnTo>
                  <a:lnTo>
                    <a:pt x="87" y="1"/>
                  </a:lnTo>
                  <a:lnTo>
                    <a:pt x="94" y="2"/>
                  </a:lnTo>
                  <a:lnTo>
                    <a:pt x="102" y="2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33" y="5"/>
                  </a:lnTo>
                  <a:lnTo>
                    <a:pt x="135" y="65"/>
                  </a:lnTo>
                  <a:lnTo>
                    <a:pt x="136" y="128"/>
                  </a:lnTo>
                  <a:lnTo>
                    <a:pt x="135" y="189"/>
                  </a:lnTo>
                  <a:lnTo>
                    <a:pt x="133" y="246"/>
                  </a:lnTo>
                  <a:lnTo>
                    <a:pt x="115" y="246"/>
                  </a:lnTo>
                  <a:lnTo>
                    <a:pt x="99" y="246"/>
                  </a:lnTo>
                  <a:lnTo>
                    <a:pt x="82" y="245"/>
                  </a:lnTo>
                  <a:lnTo>
                    <a:pt x="65" y="244"/>
                  </a:lnTo>
                  <a:lnTo>
                    <a:pt x="47" y="243"/>
                  </a:lnTo>
                  <a:lnTo>
                    <a:pt x="31" y="242"/>
                  </a:lnTo>
                  <a:lnTo>
                    <a:pt x="15" y="240"/>
                  </a:lnTo>
                  <a:lnTo>
                    <a:pt x="0" y="239"/>
                  </a:lnTo>
                  <a:lnTo>
                    <a:pt x="0" y="177"/>
                  </a:lnTo>
                  <a:lnTo>
                    <a:pt x="1" y="121"/>
                  </a:lnTo>
                  <a:lnTo>
                    <a:pt x="7" y="6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05" name="Freeform 237"/>
            <p:cNvSpPr>
              <a:spLocks/>
            </p:cNvSpPr>
            <p:nvPr/>
          </p:nvSpPr>
          <p:spPr bwMode="auto">
            <a:xfrm>
              <a:off x="4474" y="1450"/>
              <a:ext cx="64" cy="11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24" y="4"/>
                </a:cxn>
                <a:cxn ang="0">
                  <a:pos x="29" y="3"/>
                </a:cxn>
                <a:cxn ang="0">
                  <a:pos x="36" y="3"/>
                </a:cxn>
                <a:cxn ang="0">
                  <a:pos x="42" y="2"/>
                </a:cxn>
                <a:cxn ang="0">
                  <a:pos x="48" y="2"/>
                </a:cxn>
                <a:cxn ang="0">
                  <a:pos x="54" y="1"/>
                </a:cxn>
                <a:cxn ang="0">
                  <a:pos x="61" y="1"/>
                </a:cxn>
                <a:cxn ang="0">
                  <a:pos x="66" y="0"/>
                </a:cxn>
                <a:cxn ang="0">
                  <a:pos x="73" y="1"/>
                </a:cxn>
                <a:cxn ang="0">
                  <a:pos x="81" y="1"/>
                </a:cxn>
                <a:cxn ang="0">
                  <a:pos x="88" y="2"/>
                </a:cxn>
                <a:cxn ang="0">
                  <a:pos x="96" y="2"/>
                </a:cxn>
                <a:cxn ang="0">
                  <a:pos x="103" y="3"/>
                </a:cxn>
                <a:cxn ang="0">
                  <a:pos x="111" y="4"/>
                </a:cxn>
                <a:cxn ang="0">
                  <a:pos x="118" y="4"/>
                </a:cxn>
                <a:cxn ang="0">
                  <a:pos x="126" y="5"/>
                </a:cxn>
                <a:cxn ang="0">
                  <a:pos x="129" y="60"/>
                </a:cxn>
                <a:cxn ang="0">
                  <a:pos x="129" y="117"/>
                </a:cxn>
                <a:cxn ang="0">
                  <a:pos x="129" y="174"/>
                </a:cxn>
                <a:cxn ang="0">
                  <a:pos x="126" y="227"/>
                </a:cxn>
                <a:cxn ang="0">
                  <a:pos x="110" y="227"/>
                </a:cxn>
                <a:cxn ang="0">
                  <a:pos x="94" y="227"/>
                </a:cxn>
                <a:cxn ang="0">
                  <a:pos x="78" y="225"/>
                </a:cxn>
                <a:cxn ang="0">
                  <a:pos x="62" y="225"/>
                </a:cxn>
                <a:cxn ang="0">
                  <a:pos x="46" y="224"/>
                </a:cxn>
                <a:cxn ang="0">
                  <a:pos x="29" y="223"/>
                </a:cxn>
                <a:cxn ang="0">
                  <a:pos x="14" y="222"/>
                </a:cxn>
                <a:cxn ang="0">
                  <a:pos x="0" y="221"/>
                </a:cxn>
                <a:cxn ang="0">
                  <a:pos x="0" y="163"/>
                </a:cxn>
                <a:cxn ang="0">
                  <a:pos x="1" y="111"/>
                </a:cxn>
                <a:cxn ang="0">
                  <a:pos x="5" y="61"/>
                </a:cxn>
                <a:cxn ang="0">
                  <a:pos x="17" y="4"/>
                </a:cxn>
              </a:cxnLst>
              <a:rect l="0" t="0" r="r" b="b"/>
              <a:pathLst>
                <a:path w="129" h="227">
                  <a:moveTo>
                    <a:pt x="17" y="4"/>
                  </a:moveTo>
                  <a:lnTo>
                    <a:pt x="24" y="4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3" y="3"/>
                  </a:lnTo>
                  <a:lnTo>
                    <a:pt x="111" y="4"/>
                  </a:lnTo>
                  <a:lnTo>
                    <a:pt x="118" y="4"/>
                  </a:lnTo>
                  <a:lnTo>
                    <a:pt x="126" y="5"/>
                  </a:lnTo>
                  <a:lnTo>
                    <a:pt x="129" y="60"/>
                  </a:lnTo>
                  <a:lnTo>
                    <a:pt x="129" y="117"/>
                  </a:lnTo>
                  <a:lnTo>
                    <a:pt x="129" y="174"/>
                  </a:lnTo>
                  <a:lnTo>
                    <a:pt x="126" y="227"/>
                  </a:lnTo>
                  <a:lnTo>
                    <a:pt x="110" y="227"/>
                  </a:lnTo>
                  <a:lnTo>
                    <a:pt x="94" y="227"/>
                  </a:lnTo>
                  <a:lnTo>
                    <a:pt x="78" y="225"/>
                  </a:lnTo>
                  <a:lnTo>
                    <a:pt x="62" y="225"/>
                  </a:lnTo>
                  <a:lnTo>
                    <a:pt x="46" y="224"/>
                  </a:lnTo>
                  <a:lnTo>
                    <a:pt x="29" y="223"/>
                  </a:lnTo>
                  <a:lnTo>
                    <a:pt x="14" y="222"/>
                  </a:lnTo>
                  <a:lnTo>
                    <a:pt x="0" y="221"/>
                  </a:lnTo>
                  <a:lnTo>
                    <a:pt x="0" y="163"/>
                  </a:lnTo>
                  <a:lnTo>
                    <a:pt x="1" y="111"/>
                  </a:lnTo>
                  <a:lnTo>
                    <a:pt x="5" y="61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06" name="Freeform 238"/>
            <p:cNvSpPr>
              <a:spLocks/>
            </p:cNvSpPr>
            <p:nvPr/>
          </p:nvSpPr>
          <p:spPr bwMode="auto">
            <a:xfrm>
              <a:off x="4474" y="1450"/>
              <a:ext cx="62" cy="10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3" y="3"/>
                </a:cxn>
                <a:cxn ang="0">
                  <a:pos x="28" y="2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71" y="0"/>
                </a:cxn>
                <a:cxn ang="0">
                  <a:pos x="79" y="1"/>
                </a:cxn>
                <a:cxn ang="0">
                  <a:pos x="86" y="1"/>
                </a:cxn>
                <a:cxn ang="0">
                  <a:pos x="93" y="1"/>
                </a:cxn>
                <a:cxn ang="0">
                  <a:pos x="100" y="2"/>
                </a:cxn>
                <a:cxn ang="0">
                  <a:pos x="107" y="2"/>
                </a:cxn>
                <a:cxn ang="0">
                  <a:pos x="114" y="3"/>
                </a:cxn>
                <a:cxn ang="0">
                  <a:pos x="121" y="3"/>
                </a:cxn>
                <a:cxn ang="0">
                  <a:pos x="123" y="54"/>
                </a:cxn>
                <a:cxn ang="0">
                  <a:pos x="123" y="106"/>
                </a:cxn>
                <a:cxn ang="0">
                  <a:pos x="123" y="156"/>
                </a:cxn>
                <a:cxn ang="0">
                  <a:pos x="121" y="205"/>
                </a:cxn>
                <a:cxn ang="0">
                  <a:pos x="106" y="205"/>
                </a:cxn>
                <a:cxn ang="0">
                  <a:pos x="90" y="205"/>
                </a:cxn>
                <a:cxn ang="0">
                  <a:pos x="75" y="205"/>
                </a:cxn>
                <a:cxn ang="0">
                  <a:pos x="60" y="204"/>
                </a:cxn>
                <a:cxn ang="0">
                  <a:pos x="43" y="204"/>
                </a:cxn>
                <a:cxn ang="0">
                  <a:pos x="28" y="203"/>
                </a:cxn>
                <a:cxn ang="0">
                  <a:pos x="15" y="201"/>
                </a:cxn>
                <a:cxn ang="0">
                  <a:pos x="0" y="200"/>
                </a:cxn>
                <a:cxn ang="0">
                  <a:pos x="0" y="148"/>
                </a:cxn>
                <a:cxn ang="0">
                  <a:pos x="1" y="101"/>
                </a:cxn>
                <a:cxn ang="0">
                  <a:pos x="5" y="55"/>
                </a:cxn>
                <a:cxn ang="0">
                  <a:pos x="17" y="3"/>
                </a:cxn>
              </a:cxnLst>
              <a:rect l="0" t="0" r="r" b="b"/>
              <a:pathLst>
                <a:path w="123" h="205">
                  <a:moveTo>
                    <a:pt x="17" y="3"/>
                  </a:moveTo>
                  <a:lnTo>
                    <a:pt x="23" y="3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2"/>
                  </a:lnTo>
                  <a:lnTo>
                    <a:pt x="107" y="2"/>
                  </a:lnTo>
                  <a:lnTo>
                    <a:pt x="114" y="3"/>
                  </a:lnTo>
                  <a:lnTo>
                    <a:pt x="121" y="3"/>
                  </a:lnTo>
                  <a:lnTo>
                    <a:pt x="123" y="54"/>
                  </a:lnTo>
                  <a:lnTo>
                    <a:pt x="123" y="106"/>
                  </a:lnTo>
                  <a:lnTo>
                    <a:pt x="123" y="156"/>
                  </a:lnTo>
                  <a:lnTo>
                    <a:pt x="121" y="205"/>
                  </a:lnTo>
                  <a:lnTo>
                    <a:pt x="106" y="205"/>
                  </a:lnTo>
                  <a:lnTo>
                    <a:pt x="90" y="205"/>
                  </a:lnTo>
                  <a:lnTo>
                    <a:pt x="75" y="205"/>
                  </a:lnTo>
                  <a:lnTo>
                    <a:pt x="60" y="204"/>
                  </a:lnTo>
                  <a:lnTo>
                    <a:pt x="43" y="204"/>
                  </a:lnTo>
                  <a:lnTo>
                    <a:pt x="28" y="203"/>
                  </a:lnTo>
                  <a:lnTo>
                    <a:pt x="15" y="201"/>
                  </a:lnTo>
                  <a:lnTo>
                    <a:pt x="0" y="200"/>
                  </a:lnTo>
                  <a:lnTo>
                    <a:pt x="0" y="148"/>
                  </a:lnTo>
                  <a:lnTo>
                    <a:pt x="1" y="101"/>
                  </a:lnTo>
                  <a:lnTo>
                    <a:pt x="5" y="55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07" name="Freeform 239"/>
            <p:cNvSpPr>
              <a:spLocks/>
            </p:cNvSpPr>
            <p:nvPr/>
          </p:nvSpPr>
          <p:spPr bwMode="auto">
            <a:xfrm>
              <a:off x="4475" y="1450"/>
              <a:ext cx="59" cy="9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2" y="3"/>
                </a:cxn>
                <a:cxn ang="0">
                  <a:pos x="28" y="2"/>
                </a:cxn>
                <a:cxn ang="0">
                  <a:pos x="33" y="2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50" y="1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8" y="0"/>
                </a:cxn>
                <a:cxn ang="0">
                  <a:pos x="75" y="1"/>
                </a:cxn>
                <a:cxn ang="0">
                  <a:pos x="82" y="1"/>
                </a:cxn>
                <a:cxn ang="0">
                  <a:pos x="89" y="1"/>
                </a:cxn>
                <a:cxn ang="0">
                  <a:pos x="94" y="2"/>
                </a:cxn>
                <a:cxn ang="0">
                  <a:pos x="101" y="2"/>
                </a:cxn>
                <a:cxn ang="0">
                  <a:pos x="108" y="3"/>
                </a:cxn>
                <a:cxn ang="0">
                  <a:pos x="115" y="3"/>
                </a:cxn>
                <a:cxn ang="0">
                  <a:pos x="116" y="48"/>
                </a:cxn>
                <a:cxn ang="0">
                  <a:pos x="117" y="94"/>
                </a:cxn>
                <a:cxn ang="0">
                  <a:pos x="117" y="141"/>
                </a:cxn>
                <a:cxn ang="0">
                  <a:pos x="115" y="185"/>
                </a:cxn>
                <a:cxn ang="0">
                  <a:pos x="100" y="186"/>
                </a:cxn>
                <a:cxn ang="0">
                  <a:pos x="86" y="186"/>
                </a:cxn>
                <a:cxn ang="0">
                  <a:pos x="71" y="185"/>
                </a:cxn>
                <a:cxn ang="0">
                  <a:pos x="56" y="185"/>
                </a:cxn>
                <a:cxn ang="0">
                  <a:pos x="43" y="184"/>
                </a:cxn>
                <a:cxn ang="0">
                  <a:pos x="28" y="184"/>
                </a:cxn>
                <a:cxn ang="0">
                  <a:pos x="14" y="183"/>
                </a:cxn>
                <a:cxn ang="0">
                  <a:pos x="0" y="182"/>
                </a:cxn>
                <a:cxn ang="0">
                  <a:pos x="0" y="135"/>
                </a:cxn>
                <a:cxn ang="0">
                  <a:pos x="1" y="92"/>
                </a:cxn>
                <a:cxn ang="0">
                  <a:pos x="6" y="49"/>
                </a:cxn>
                <a:cxn ang="0">
                  <a:pos x="16" y="3"/>
                </a:cxn>
              </a:cxnLst>
              <a:rect l="0" t="0" r="r" b="b"/>
              <a:pathLst>
                <a:path w="117" h="186">
                  <a:moveTo>
                    <a:pt x="16" y="3"/>
                  </a:moveTo>
                  <a:lnTo>
                    <a:pt x="22" y="3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4" y="1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1"/>
                  </a:lnTo>
                  <a:lnTo>
                    <a:pt x="94" y="2"/>
                  </a:lnTo>
                  <a:lnTo>
                    <a:pt x="101" y="2"/>
                  </a:lnTo>
                  <a:lnTo>
                    <a:pt x="108" y="3"/>
                  </a:lnTo>
                  <a:lnTo>
                    <a:pt x="115" y="3"/>
                  </a:lnTo>
                  <a:lnTo>
                    <a:pt x="116" y="48"/>
                  </a:lnTo>
                  <a:lnTo>
                    <a:pt x="117" y="94"/>
                  </a:lnTo>
                  <a:lnTo>
                    <a:pt x="117" y="141"/>
                  </a:lnTo>
                  <a:lnTo>
                    <a:pt x="115" y="185"/>
                  </a:lnTo>
                  <a:lnTo>
                    <a:pt x="100" y="186"/>
                  </a:lnTo>
                  <a:lnTo>
                    <a:pt x="86" y="186"/>
                  </a:lnTo>
                  <a:lnTo>
                    <a:pt x="71" y="185"/>
                  </a:lnTo>
                  <a:lnTo>
                    <a:pt x="56" y="185"/>
                  </a:lnTo>
                  <a:lnTo>
                    <a:pt x="43" y="184"/>
                  </a:lnTo>
                  <a:lnTo>
                    <a:pt x="28" y="184"/>
                  </a:lnTo>
                  <a:lnTo>
                    <a:pt x="14" y="183"/>
                  </a:lnTo>
                  <a:lnTo>
                    <a:pt x="0" y="182"/>
                  </a:lnTo>
                  <a:lnTo>
                    <a:pt x="0" y="135"/>
                  </a:lnTo>
                  <a:lnTo>
                    <a:pt x="1" y="92"/>
                  </a:lnTo>
                  <a:lnTo>
                    <a:pt x="6" y="49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08" name="Freeform 240"/>
            <p:cNvSpPr>
              <a:spLocks/>
            </p:cNvSpPr>
            <p:nvPr/>
          </p:nvSpPr>
          <p:spPr bwMode="auto">
            <a:xfrm>
              <a:off x="4477" y="1450"/>
              <a:ext cx="56" cy="8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1" y="3"/>
                </a:cxn>
                <a:cxn ang="0">
                  <a:pos x="26" y="2"/>
                </a:cxn>
                <a:cxn ang="0">
                  <a:pos x="31" y="2"/>
                </a:cxn>
                <a:cxn ang="0">
                  <a:pos x="37" y="1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1" y="1"/>
                </a:cxn>
                <a:cxn ang="0">
                  <a:pos x="77" y="1"/>
                </a:cxn>
                <a:cxn ang="0">
                  <a:pos x="84" y="1"/>
                </a:cxn>
                <a:cxn ang="0">
                  <a:pos x="90" y="2"/>
                </a:cxn>
                <a:cxn ang="0">
                  <a:pos x="97" y="2"/>
                </a:cxn>
                <a:cxn ang="0">
                  <a:pos x="103" y="3"/>
                </a:cxn>
                <a:cxn ang="0">
                  <a:pos x="110" y="3"/>
                </a:cxn>
                <a:cxn ang="0">
                  <a:pos x="111" y="42"/>
                </a:cxn>
                <a:cxn ang="0">
                  <a:pos x="112" y="84"/>
                </a:cxn>
                <a:cxn ang="0">
                  <a:pos x="111" y="125"/>
                </a:cxn>
                <a:cxn ang="0">
                  <a:pos x="110" y="166"/>
                </a:cxn>
                <a:cxn ang="0">
                  <a:pos x="96" y="166"/>
                </a:cxn>
                <a:cxn ang="0">
                  <a:pos x="82" y="166"/>
                </a:cxn>
                <a:cxn ang="0">
                  <a:pos x="68" y="166"/>
                </a:cxn>
                <a:cxn ang="0">
                  <a:pos x="54" y="166"/>
                </a:cxn>
                <a:cxn ang="0">
                  <a:pos x="41" y="165"/>
                </a:cxn>
                <a:cxn ang="0">
                  <a:pos x="27" y="165"/>
                </a:cxn>
                <a:cxn ang="0">
                  <a:pos x="13" y="163"/>
                </a:cxn>
                <a:cxn ang="0">
                  <a:pos x="0" y="163"/>
                </a:cxn>
                <a:cxn ang="0">
                  <a:pos x="0" y="121"/>
                </a:cxn>
                <a:cxn ang="0">
                  <a:pos x="1" y="83"/>
                </a:cxn>
                <a:cxn ang="0">
                  <a:pos x="5" y="45"/>
                </a:cxn>
                <a:cxn ang="0">
                  <a:pos x="15" y="3"/>
                </a:cxn>
              </a:cxnLst>
              <a:rect l="0" t="0" r="r" b="b"/>
              <a:pathLst>
                <a:path w="112" h="166">
                  <a:moveTo>
                    <a:pt x="15" y="3"/>
                  </a:moveTo>
                  <a:lnTo>
                    <a:pt x="21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1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90" y="2"/>
                  </a:lnTo>
                  <a:lnTo>
                    <a:pt x="97" y="2"/>
                  </a:lnTo>
                  <a:lnTo>
                    <a:pt x="103" y="3"/>
                  </a:lnTo>
                  <a:lnTo>
                    <a:pt x="110" y="3"/>
                  </a:lnTo>
                  <a:lnTo>
                    <a:pt x="111" y="42"/>
                  </a:lnTo>
                  <a:lnTo>
                    <a:pt x="112" y="84"/>
                  </a:lnTo>
                  <a:lnTo>
                    <a:pt x="111" y="125"/>
                  </a:lnTo>
                  <a:lnTo>
                    <a:pt x="110" y="166"/>
                  </a:lnTo>
                  <a:lnTo>
                    <a:pt x="96" y="166"/>
                  </a:lnTo>
                  <a:lnTo>
                    <a:pt x="82" y="166"/>
                  </a:lnTo>
                  <a:lnTo>
                    <a:pt x="68" y="166"/>
                  </a:lnTo>
                  <a:lnTo>
                    <a:pt x="54" y="166"/>
                  </a:lnTo>
                  <a:lnTo>
                    <a:pt x="41" y="165"/>
                  </a:lnTo>
                  <a:lnTo>
                    <a:pt x="27" y="165"/>
                  </a:lnTo>
                  <a:lnTo>
                    <a:pt x="13" y="163"/>
                  </a:lnTo>
                  <a:lnTo>
                    <a:pt x="0" y="163"/>
                  </a:lnTo>
                  <a:lnTo>
                    <a:pt x="0" y="121"/>
                  </a:lnTo>
                  <a:lnTo>
                    <a:pt x="1" y="83"/>
                  </a:lnTo>
                  <a:lnTo>
                    <a:pt x="5" y="4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09" name="Freeform 241"/>
            <p:cNvSpPr>
              <a:spLocks/>
            </p:cNvSpPr>
            <p:nvPr/>
          </p:nvSpPr>
          <p:spPr bwMode="auto">
            <a:xfrm>
              <a:off x="4478" y="1450"/>
              <a:ext cx="52" cy="74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3" y="1"/>
                </a:cxn>
                <a:cxn ang="0">
                  <a:pos x="39" y="1"/>
                </a:cxn>
                <a:cxn ang="0">
                  <a:pos x="43" y="1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9" y="0"/>
                </a:cxn>
                <a:cxn ang="0">
                  <a:pos x="66" y="1"/>
                </a:cxn>
                <a:cxn ang="0">
                  <a:pos x="72" y="1"/>
                </a:cxn>
                <a:cxn ang="0">
                  <a:pos x="78" y="1"/>
                </a:cxn>
                <a:cxn ang="0">
                  <a:pos x="84" y="2"/>
                </a:cxn>
                <a:cxn ang="0">
                  <a:pos x="91" y="2"/>
                </a:cxn>
                <a:cxn ang="0">
                  <a:pos x="96" y="3"/>
                </a:cxn>
                <a:cxn ang="0">
                  <a:pos x="102" y="3"/>
                </a:cxn>
                <a:cxn ang="0">
                  <a:pos x="103" y="38"/>
                </a:cxn>
                <a:cxn ang="0">
                  <a:pos x="104" y="74"/>
                </a:cxn>
                <a:cxn ang="0">
                  <a:pos x="103" y="110"/>
                </a:cxn>
                <a:cxn ang="0">
                  <a:pos x="102" y="146"/>
                </a:cxn>
                <a:cxn ang="0">
                  <a:pos x="89" y="146"/>
                </a:cxn>
                <a:cxn ang="0">
                  <a:pos x="77" y="146"/>
                </a:cxn>
                <a:cxn ang="0">
                  <a:pos x="63" y="146"/>
                </a:cxn>
                <a:cxn ang="0">
                  <a:pos x="50" y="146"/>
                </a:cxn>
                <a:cxn ang="0">
                  <a:pos x="38" y="146"/>
                </a:cxn>
                <a:cxn ang="0">
                  <a:pos x="25" y="146"/>
                </a:cxn>
                <a:cxn ang="0">
                  <a:pos x="12" y="145"/>
                </a:cxn>
                <a:cxn ang="0">
                  <a:pos x="0" y="145"/>
                </a:cxn>
                <a:cxn ang="0">
                  <a:pos x="0" y="107"/>
                </a:cxn>
                <a:cxn ang="0">
                  <a:pos x="0" y="74"/>
                </a:cxn>
                <a:cxn ang="0">
                  <a:pos x="3" y="40"/>
                </a:cxn>
                <a:cxn ang="0">
                  <a:pos x="12" y="3"/>
                </a:cxn>
              </a:cxnLst>
              <a:rect l="0" t="0" r="r" b="b"/>
              <a:pathLst>
                <a:path w="104" h="146">
                  <a:moveTo>
                    <a:pt x="12" y="3"/>
                  </a:moveTo>
                  <a:lnTo>
                    <a:pt x="18" y="3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3" y="1"/>
                  </a:lnTo>
                  <a:lnTo>
                    <a:pt x="39" y="1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8" y="1"/>
                  </a:lnTo>
                  <a:lnTo>
                    <a:pt x="84" y="2"/>
                  </a:lnTo>
                  <a:lnTo>
                    <a:pt x="91" y="2"/>
                  </a:lnTo>
                  <a:lnTo>
                    <a:pt x="96" y="3"/>
                  </a:lnTo>
                  <a:lnTo>
                    <a:pt x="102" y="3"/>
                  </a:lnTo>
                  <a:lnTo>
                    <a:pt x="103" y="38"/>
                  </a:lnTo>
                  <a:lnTo>
                    <a:pt x="104" y="74"/>
                  </a:lnTo>
                  <a:lnTo>
                    <a:pt x="103" y="110"/>
                  </a:lnTo>
                  <a:lnTo>
                    <a:pt x="102" y="146"/>
                  </a:lnTo>
                  <a:lnTo>
                    <a:pt x="89" y="146"/>
                  </a:lnTo>
                  <a:lnTo>
                    <a:pt x="77" y="146"/>
                  </a:lnTo>
                  <a:lnTo>
                    <a:pt x="63" y="146"/>
                  </a:lnTo>
                  <a:lnTo>
                    <a:pt x="50" y="146"/>
                  </a:lnTo>
                  <a:lnTo>
                    <a:pt x="38" y="146"/>
                  </a:lnTo>
                  <a:lnTo>
                    <a:pt x="25" y="146"/>
                  </a:lnTo>
                  <a:lnTo>
                    <a:pt x="12" y="145"/>
                  </a:lnTo>
                  <a:lnTo>
                    <a:pt x="0" y="145"/>
                  </a:lnTo>
                  <a:lnTo>
                    <a:pt x="0" y="107"/>
                  </a:lnTo>
                  <a:lnTo>
                    <a:pt x="0" y="74"/>
                  </a:lnTo>
                  <a:lnTo>
                    <a:pt x="3" y="4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10" name="Freeform 242"/>
            <p:cNvSpPr>
              <a:spLocks/>
            </p:cNvSpPr>
            <p:nvPr/>
          </p:nvSpPr>
          <p:spPr bwMode="auto">
            <a:xfrm>
              <a:off x="4478" y="1450"/>
              <a:ext cx="50" cy="64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7" y="2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7" y="0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63" y="1"/>
                </a:cxn>
                <a:cxn ang="0">
                  <a:pos x="69" y="1"/>
                </a:cxn>
                <a:cxn ang="0">
                  <a:pos x="75" y="1"/>
                </a:cxn>
                <a:cxn ang="0">
                  <a:pos x="80" y="2"/>
                </a:cxn>
                <a:cxn ang="0">
                  <a:pos x="86" y="2"/>
                </a:cxn>
                <a:cxn ang="0">
                  <a:pos x="92" y="3"/>
                </a:cxn>
                <a:cxn ang="0">
                  <a:pos x="98" y="3"/>
                </a:cxn>
                <a:cxn ang="0">
                  <a:pos x="99" y="32"/>
                </a:cxn>
                <a:cxn ang="0">
                  <a:pos x="99" y="63"/>
                </a:cxn>
                <a:cxn ang="0">
                  <a:pos x="99" y="94"/>
                </a:cxn>
                <a:cxn ang="0">
                  <a:pos x="98" y="125"/>
                </a:cxn>
                <a:cxn ang="0">
                  <a:pos x="85" y="127"/>
                </a:cxn>
                <a:cxn ang="0">
                  <a:pos x="73" y="127"/>
                </a:cxn>
                <a:cxn ang="0">
                  <a:pos x="61" y="127"/>
                </a:cxn>
                <a:cxn ang="0">
                  <a:pos x="49" y="127"/>
                </a:cxn>
                <a:cxn ang="0">
                  <a:pos x="37" y="127"/>
                </a:cxn>
                <a:cxn ang="0">
                  <a:pos x="25" y="127"/>
                </a:cxn>
                <a:cxn ang="0">
                  <a:pos x="12" y="127"/>
                </a:cxn>
                <a:cxn ang="0">
                  <a:pos x="0" y="127"/>
                </a:cxn>
                <a:cxn ang="0">
                  <a:pos x="0" y="94"/>
                </a:cxn>
                <a:cxn ang="0">
                  <a:pos x="1" y="64"/>
                </a:cxn>
                <a:cxn ang="0">
                  <a:pos x="4" y="36"/>
                </a:cxn>
                <a:cxn ang="0">
                  <a:pos x="12" y="3"/>
                </a:cxn>
              </a:cxnLst>
              <a:rect l="0" t="0" r="r" b="b"/>
              <a:pathLst>
                <a:path w="99" h="127">
                  <a:moveTo>
                    <a:pt x="12" y="3"/>
                  </a:moveTo>
                  <a:lnTo>
                    <a:pt x="17" y="3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2" y="3"/>
                  </a:lnTo>
                  <a:lnTo>
                    <a:pt x="98" y="3"/>
                  </a:lnTo>
                  <a:lnTo>
                    <a:pt x="99" y="32"/>
                  </a:lnTo>
                  <a:lnTo>
                    <a:pt x="99" y="63"/>
                  </a:lnTo>
                  <a:lnTo>
                    <a:pt x="99" y="94"/>
                  </a:lnTo>
                  <a:lnTo>
                    <a:pt x="98" y="125"/>
                  </a:lnTo>
                  <a:lnTo>
                    <a:pt x="85" y="127"/>
                  </a:lnTo>
                  <a:lnTo>
                    <a:pt x="73" y="127"/>
                  </a:lnTo>
                  <a:lnTo>
                    <a:pt x="61" y="127"/>
                  </a:lnTo>
                  <a:lnTo>
                    <a:pt x="49" y="127"/>
                  </a:lnTo>
                  <a:lnTo>
                    <a:pt x="37" y="127"/>
                  </a:lnTo>
                  <a:lnTo>
                    <a:pt x="25" y="127"/>
                  </a:lnTo>
                  <a:lnTo>
                    <a:pt x="12" y="127"/>
                  </a:lnTo>
                  <a:lnTo>
                    <a:pt x="0" y="127"/>
                  </a:lnTo>
                  <a:lnTo>
                    <a:pt x="0" y="94"/>
                  </a:lnTo>
                  <a:lnTo>
                    <a:pt x="1" y="64"/>
                  </a:lnTo>
                  <a:lnTo>
                    <a:pt x="4" y="36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11" name="Freeform 243"/>
            <p:cNvSpPr>
              <a:spLocks/>
            </p:cNvSpPr>
            <p:nvPr/>
          </p:nvSpPr>
          <p:spPr bwMode="auto">
            <a:xfrm>
              <a:off x="4480" y="1450"/>
              <a:ext cx="46" cy="5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50" y="0"/>
                </a:cxn>
                <a:cxn ang="0">
                  <a:pos x="92" y="3"/>
                </a:cxn>
                <a:cxn ang="0">
                  <a:pos x="92" y="27"/>
                </a:cxn>
                <a:cxn ang="0">
                  <a:pos x="92" y="53"/>
                </a:cxn>
                <a:cxn ang="0">
                  <a:pos x="92" y="79"/>
                </a:cxn>
                <a:cxn ang="0">
                  <a:pos x="92" y="106"/>
                </a:cxn>
                <a:cxn ang="0">
                  <a:pos x="81" y="107"/>
                </a:cxn>
                <a:cxn ang="0">
                  <a:pos x="69" y="107"/>
                </a:cxn>
                <a:cxn ang="0">
                  <a:pos x="58" y="108"/>
                </a:cxn>
                <a:cxn ang="0">
                  <a:pos x="46" y="108"/>
                </a:cxn>
                <a:cxn ang="0">
                  <a:pos x="35" y="108"/>
                </a:cxn>
                <a:cxn ang="0">
                  <a:pos x="23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3" y="31"/>
                </a:cxn>
                <a:cxn ang="0">
                  <a:pos x="12" y="3"/>
                </a:cxn>
              </a:cxnLst>
              <a:rect l="0" t="0" r="r" b="b"/>
              <a:pathLst>
                <a:path w="92" h="108">
                  <a:moveTo>
                    <a:pt x="12" y="3"/>
                  </a:moveTo>
                  <a:lnTo>
                    <a:pt x="50" y="0"/>
                  </a:lnTo>
                  <a:lnTo>
                    <a:pt x="92" y="3"/>
                  </a:lnTo>
                  <a:lnTo>
                    <a:pt x="92" y="27"/>
                  </a:lnTo>
                  <a:lnTo>
                    <a:pt x="92" y="53"/>
                  </a:lnTo>
                  <a:lnTo>
                    <a:pt x="92" y="79"/>
                  </a:lnTo>
                  <a:lnTo>
                    <a:pt x="92" y="106"/>
                  </a:lnTo>
                  <a:lnTo>
                    <a:pt x="81" y="107"/>
                  </a:lnTo>
                  <a:lnTo>
                    <a:pt x="69" y="107"/>
                  </a:lnTo>
                  <a:lnTo>
                    <a:pt x="58" y="108"/>
                  </a:lnTo>
                  <a:lnTo>
                    <a:pt x="46" y="108"/>
                  </a:lnTo>
                  <a:lnTo>
                    <a:pt x="35" y="108"/>
                  </a:lnTo>
                  <a:lnTo>
                    <a:pt x="23" y="108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3" y="3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12" name="Freeform 244"/>
            <p:cNvSpPr>
              <a:spLocks/>
            </p:cNvSpPr>
            <p:nvPr/>
          </p:nvSpPr>
          <p:spPr bwMode="auto">
            <a:xfrm>
              <a:off x="4482" y="1434"/>
              <a:ext cx="65" cy="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7"/>
                </a:cxn>
                <a:cxn ang="0">
                  <a:pos x="16" y="26"/>
                </a:cxn>
                <a:cxn ang="0">
                  <a:pos x="32" y="25"/>
                </a:cxn>
                <a:cxn ang="0">
                  <a:pos x="48" y="25"/>
                </a:cxn>
                <a:cxn ang="0">
                  <a:pos x="64" y="26"/>
                </a:cxn>
                <a:cxn ang="0">
                  <a:pos x="79" y="27"/>
                </a:cxn>
                <a:cxn ang="0">
                  <a:pos x="95" y="28"/>
                </a:cxn>
                <a:cxn ang="0">
                  <a:pos x="112" y="29"/>
                </a:cxn>
                <a:cxn ang="0">
                  <a:pos x="129" y="30"/>
                </a:cxn>
                <a:cxn ang="0">
                  <a:pos x="129" y="4"/>
                </a:cxn>
                <a:cxn ang="0">
                  <a:pos x="69" y="0"/>
                </a:cxn>
                <a:cxn ang="0">
                  <a:pos x="3" y="2"/>
                </a:cxn>
              </a:cxnLst>
              <a:rect l="0" t="0" r="r" b="b"/>
              <a:pathLst>
                <a:path w="129" h="30">
                  <a:moveTo>
                    <a:pt x="3" y="2"/>
                  </a:moveTo>
                  <a:lnTo>
                    <a:pt x="0" y="27"/>
                  </a:lnTo>
                  <a:lnTo>
                    <a:pt x="16" y="26"/>
                  </a:lnTo>
                  <a:lnTo>
                    <a:pt x="32" y="25"/>
                  </a:lnTo>
                  <a:lnTo>
                    <a:pt x="48" y="25"/>
                  </a:lnTo>
                  <a:lnTo>
                    <a:pt x="64" y="26"/>
                  </a:lnTo>
                  <a:lnTo>
                    <a:pt x="79" y="27"/>
                  </a:lnTo>
                  <a:lnTo>
                    <a:pt x="95" y="28"/>
                  </a:lnTo>
                  <a:lnTo>
                    <a:pt x="112" y="29"/>
                  </a:lnTo>
                  <a:lnTo>
                    <a:pt x="129" y="30"/>
                  </a:lnTo>
                  <a:lnTo>
                    <a:pt x="129" y="4"/>
                  </a:lnTo>
                  <a:lnTo>
                    <a:pt x="69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13" name="Freeform 245"/>
            <p:cNvSpPr>
              <a:spLocks/>
            </p:cNvSpPr>
            <p:nvPr/>
          </p:nvSpPr>
          <p:spPr bwMode="auto">
            <a:xfrm>
              <a:off x="4469" y="1611"/>
              <a:ext cx="77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6" y="15"/>
                </a:cxn>
                <a:cxn ang="0">
                  <a:pos x="156" y="51"/>
                </a:cxn>
                <a:cxn ang="0">
                  <a:pos x="0" y="28"/>
                </a:cxn>
                <a:cxn ang="0">
                  <a:pos x="1" y="0"/>
                </a:cxn>
              </a:cxnLst>
              <a:rect l="0" t="0" r="r" b="b"/>
              <a:pathLst>
                <a:path w="156" h="51">
                  <a:moveTo>
                    <a:pt x="1" y="0"/>
                  </a:moveTo>
                  <a:lnTo>
                    <a:pt x="156" y="15"/>
                  </a:lnTo>
                  <a:lnTo>
                    <a:pt x="156" y="51"/>
                  </a:lnTo>
                  <a:lnTo>
                    <a:pt x="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14" name="Freeform 246"/>
            <p:cNvSpPr>
              <a:spLocks/>
            </p:cNvSpPr>
            <p:nvPr/>
          </p:nvSpPr>
          <p:spPr bwMode="auto">
            <a:xfrm>
              <a:off x="4492" y="1617"/>
              <a:ext cx="31" cy="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5" y="1"/>
                </a:cxn>
                <a:cxn ang="0">
                  <a:pos x="55" y="3"/>
                </a:cxn>
                <a:cxn ang="0">
                  <a:pos x="60" y="7"/>
                </a:cxn>
                <a:cxn ang="0">
                  <a:pos x="63" y="10"/>
                </a:cxn>
                <a:cxn ang="0">
                  <a:pos x="60" y="13"/>
                </a:cxn>
                <a:cxn ang="0">
                  <a:pos x="53" y="15"/>
                </a:cxn>
                <a:cxn ang="0">
                  <a:pos x="44" y="16"/>
                </a:cxn>
                <a:cxn ang="0">
                  <a:pos x="31" y="15"/>
                </a:cxn>
                <a:cxn ang="0">
                  <a:pos x="19" y="13"/>
                </a:cxn>
                <a:cxn ang="0">
                  <a:pos x="10" y="11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33" y="0"/>
                </a:cxn>
              </a:cxnLst>
              <a:rect l="0" t="0" r="r" b="b"/>
              <a:pathLst>
                <a:path w="63" h="16">
                  <a:moveTo>
                    <a:pt x="33" y="0"/>
                  </a:moveTo>
                  <a:lnTo>
                    <a:pt x="45" y="1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3" y="10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4" y="16"/>
                  </a:lnTo>
                  <a:lnTo>
                    <a:pt x="31" y="15"/>
                  </a:lnTo>
                  <a:lnTo>
                    <a:pt x="19" y="13"/>
                  </a:lnTo>
                  <a:lnTo>
                    <a:pt x="10" y="11"/>
                  </a:lnTo>
                  <a:lnTo>
                    <a:pt x="3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15" name="Freeform 247"/>
            <p:cNvSpPr>
              <a:spLocks/>
            </p:cNvSpPr>
            <p:nvPr/>
          </p:nvSpPr>
          <p:spPr bwMode="auto">
            <a:xfrm>
              <a:off x="4492" y="1616"/>
              <a:ext cx="21" cy="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1"/>
                </a:cxn>
                <a:cxn ang="0">
                  <a:pos x="37" y="3"/>
                </a:cxn>
                <a:cxn ang="0">
                  <a:pos x="42" y="6"/>
                </a:cxn>
                <a:cxn ang="0">
                  <a:pos x="43" y="10"/>
                </a:cxn>
                <a:cxn ang="0">
                  <a:pos x="41" y="12"/>
                </a:cxn>
                <a:cxn ang="0">
                  <a:pos x="36" y="14"/>
                </a:cxn>
                <a:cxn ang="0">
                  <a:pos x="29" y="16"/>
                </a:cxn>
                <a:cxn ang="0">
                  <a:pos x="21" y="16"/>
                </a:cxn>
                <a:cxn ang="0">
                  <a:pos x="13" y="14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4" y="0"/>
                </a:cxn>
                <a:cxn ang="0">
                  <a:pos x="22" y="0"/>
                </a:cxn>
              </a:cxnLst>
              <a:rect l="0" t="0" r="r" b="b"/>
              <a:pathLst>
                <a:path w="43" h="16">
                  <a:moveTo>
                    <a:pt x="22" y="0"/>
                  </a:moveTo>
                  <a:lnTo>
                    <a:pt x="30" y="1"/>
                  </a:lnTo>
                  <a:lnTo>
                    <a:pt x="37" y="3"/>
                  </a:lnTo>
                  <a:lnTo>
                    <a:pt x="42" y="6"/>
                  </a:lnTo>
                  <a:lnTo>
                    <a:pt x="43" y="10"/>
                  </a:lnTo>
                  <a:lnTo>
                    <a:pt x="41" y="12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1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16" name="Freeform 248"/>
            <p:cNvSpPr>
              <a:spLocks/>
            </p:cNvSpPr>
            <p:nvPr/>
          </p:nvSpPr>
          <p:spPr bwMode="auto">
            <a:xfrm>
              <a:off x="4492" y="1617"/>
              <a:ext cx="15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"/>
                </a:cxn>
                <a:cxn ang="0">
                  <a:pos x="27" y="2"/>
                </a:cxn>
                <a:cxn ang="0">
                  <a:pos x="29" y="4"/>
                </a:cxn>
                <a:cxn ang="0">
                  <a:pos x="30" y="7"/>
                </a:cxn>
                <a:cxn ang="0">
                  <a:pos x="29" y="8"/>
                </a:cxn>
                <a:cxn ang="0">
                  <a:pos x="26" y="10"/>
                </a:cxn>
                <a:cxn ang="0">
                  <a:pos x="21" y="10"/>
                </a:cxn>
                <a:cxn ang="0">
                  <a:pos x="15" y="10"/>
                </a:cxn>
                <a:cxn ang="0">
                  <a:pos x="10" y="9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0"/>
                </a:cxn>
              </a:cxnLst>
              <a:rect l="0" t="0" r="r" b="b"/>
              <a:pathLst>
                <a:path w="30" h="10">
                  <a:moveTo>
                    <a:pt x="17" y="0"/>
                  </a:moveTo>
                  <a:lnTo>
                    <a:pt x="22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5" y="10"/>
                  </a:lnTo>
                  <a:lnTo>
                    <a:pt x="10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17" name="Freeform 249"/>
            <p:cNvSpPr>
              <a:spLocks/>
            </p:cNvSpPr>
            <p:nvPr/>
          </p:nvSpPr>
          <p:spPr bwMode="auto">
            <a:xfrm>
              <a:off x="4549" y="1608"/>
              <a:ext cx="53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06" y="0"/>
                </a:cxn>
                <a:cxn ang="0">
                  <a:pos x="106" y="21"/>
                </a:cxn>
                <a:cxn ang="0">
                  <a:pos x="78" y="30"/>
                </a:cxn>
                <a:cxn ang="0">
                  <a:pos x="0" y="51"/>
                </a:cxn>
                <a:cxn ang="0">
                  <a:pos x="0" y="21"/>
                </a:cxn>
              </a:cxnLst>
              <a:rect l="0" t="0" r="r" b="b"/>
              <a:pathLst>
                <a:path w="106" h="51">
                  <a:moveTo>
                    <a:pt x="0" y="21"/>
                  </a:moveTo>
                  <a:lnTo>
                    <a:pt x="106" y="0"/>
                  </a:lnTo>
                  <a:lnTo>
                    <a:pt x="106" y="21"/>
                  </a:lnTo>
                  <a:lnTo>
                    <a:pt x="78" y="30"/>
                  </a:lnTo>
                  <a:lnTo>
                    <a:pt x="0" y="5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18" name="Freeform 250"/>
            <p:cNvSpPr>
              <a:spLocks/>
            </p:cNvSpPr>
            <p:nvPr/>
          </p:nvSpPr>
          <p:spPr bwMode="auto">
            <a:xfrm>
              <a:off x="4552" y="1608"/>
              <a:ext cx="50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3" y="18"/>
                </a:cxn>
                <a:cxn ang="0">
                  <a:pos x="26" y="15"/>
                </a:cxn>
                <a:cxn ang="0">
                  <a:pos x="38" y="13"/>
                </a:cxn>
                <a:cxn ang="0">
                  <a:pos x="51" y="11"/>
                </a:cxn>
                <a:cxn ang="0">
                  <a:pos x="62" y="8"/>
                </a:cxn>
                <a:cxn ang="0">
                  <a:pos x="75" y="5"/>
                </a:cxn>
                <a:cxn ang="0">
                  <a:pos x="88" y="3"/>
                </a:cxn>
                <a:cxn ang="0">
                  <a:pos x="100" y="0"/>
                </a:cxn>
                <a:cxn ang="0">
                  <a:pos x="100" y="5"/>
                </a:cxn>
                <a:cxn ang="0">
                  <a:pos x="100" y="11"/>
                </a:cxn>
                <a:cxn ang="0">
                  <a:pos x="100" y="15"/>
                </a:cxn>
                <a:cxn ang="0">
                  <a:pos x="100" y="21"/>
                </a:cxn>
                <a:cxn ang="0">
                  <a:pos x="92" y="23"/>
                </a:cxn>
                <a:cxn ang="0">
                  <a:pos x="85" y="26"/>
                </a:cxn>
                <a:cxn ang="0">
                  <a:pos x="79" y="28"/>
                </a:cxn>
                <a:cxn ang="0">
                  <a:pos x="72" y="30"/>
                </a:cxn>
                <a:cxn ang="0">
                  <a:pos x="62" y="32"/>
                </a:cxn>
                <a:cxn ang="0">
                  <a:pos x="53" y="35"/>
                </a:cxn>
                <a:cxn ang="0">
                  <a:pos x="44" y="37"/>
                </a:cxn>
                <a:cxn ang="0">
                  <a:pos x="36" y="39"/>
                </a:cxn>
                <a:cxn ang="0">
                  <a:pos x="27" y="43"/>
                </a:cxn>
                <a:cxn ang="0">
                  <a:pos x="17" y="45"/>
                </a:cxn>
                <a:cxn ang="0">
                  <a:pos x="9" y="47"/>
                </a:cxn>
                <a:cxn ang="0">
                  <a:pos x="0" y="50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0" y="20"/>
                </a:cxn>
              </a:cxnLst>
              <a:rect l="0" t="0" r="r" b="b"/>
              <a:pathLst>
                <a:path w="100" h="50">
                  <a:moveTo>
                    <a:pt x="0" y="20"/>
                  </a:moveTo>
                  <a:lnTo>
                    <a:pt x="13" y="18"/>
                  </a:lnTo>
                  <a:lnTo>
                    <a:pt x="26" y="15"/>
                  </a:lnTo>
                  <a:lnTo>
                    <a:pt x="38" y="13"/>
                  </a:lnTo>
                  <a:lnTo>
                    <a:pt x="51" y="11"/>
                  </a:lnTo>
                  <a:lnTo>
                    <a:pt x="62" y="8"/>
                  </a:lnTo>
                  <a:lnTo>
                    <a:pt x="75" y="5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21"/>
                  </a:lnTo>
                  <a:lnTo>
                    <a:pt x="92" y="23"/>
                  </a:lnTo>
                  <a:lnTo>
                    <a:pt x="85" y="26"/>
                  </a:lnTo>
                  <a:lnTo>
                    <a:pt x="79" y="28"/>
                  </a:lnTo>
                  <a:lnTo>
                    <a:pt x="72" y="30"/>
                  </a:lnTo>
                  <a:lnTo>
                    <a:pt x="62" y="32"/>
                  </a:lnTo>
                  <a:lnTo>
                    <a:pt x="53" y="35"/>
                  </a:lnTo>
                  <a:lnTo>
                    <a:pt x="44" y="37"/>
                  </a:lnTo>
                  <a:lnTo>
                    <a:pt x="36" y="39"/>
                  </a:lnTo>
                  <a:lnTo>
                    <a:pt x="27" y="43"/>
                  </a:lnTo>
                  <a:lnTo>
                    <a:pt x="17" y="45"/>
                  </a:lnTo>
                  <a:lnTo>
                    <a:pt x="9" y="47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19" name="Freeform 251"/>
            <p:cNvSpPr>
              <a:spLocks/>
            </p:cNvSpPr>
            <p:nvPr/>
          </p:nvSpPr>
          <p:spPr bwMode="auto">
            <a:xfrm>
              <a:off x="4554" y="1608"/>
              <a:ext cx="48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1" y="18"/>
                </a:cxn>
                <a:cxn ang="0">
                  <a:pos x="24" y="15"/>
                </a:cxn>
                <a:cxn ang="0">
                  <a:pos x="35" y="12"/>
                </a:cxn>
                <a:cxn ang="0">
                  <a:pos x="48" y="9"/>
                </a:cxn>
                <a:cxn ang="0">
                  <a:pos x="60" y="7"/>
                </a:cxn>
                <a:cxn ang="0">
                  <a:pos x="71" y="5"/>
                </a:cxn>
                <a:cxn ang="0">
                  <a:pos x="84" y="3"/>
                </a:cxn>
                <a:cxn ang="0">
                  <a:pos x="95" y="0"/>
                </a:cxn>
                <a:cxn ang="0">
                  <a:pos x="95" y="6"/>
                </a:cxn>
                <a:cxn ang="0">
                  <a:pos x="95" y="11"/>
                </a:cxn>
                <a:cxn ang="0">
                  <a:pos x="95" y="16"/>
                </a:cxn>
                <a:cxn ang="0">
                  <a:pos x="95" y="22"/>
                </a:cxn>
                <a:cxn ang="0">
                  <a:pos x="88" y="24"/>
                </a:cxn>
                <a:cxn ang="0">
                  <a:pos x="82" y="26"/>
                </a:cxn>
                <a:cxn ang="0">
                  <a:pos x="74" y="28"/>
                </a:cxn>
                <a:cxn ang="0">
                  <a:pos x="67" y="30"/>
                </a:cxn>
                <a:cxn ang="0">
                  <a:pos x="59" y="32"/>
                </a:cxn>
                <a:cxn ang="0">
                  <a:pos x="50" y="35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5" y="42"/>
                </a:cxn>
                <a:cxn ang="0">
                  <a:pos x="17" y="44"/>
                </a:cxn>
                <a:cxn ang="0">
                  <a:pos x="9" y="46"/>
                </a:cxn>
                <a:cxn ang="0">
                  <a:pos x="1" y="49"/>
                </a:cxn>
                <a:cxn ang="0">
                  <a:pos x="1" y="41"/>
                </a:cxn>
                <a:cxn ang="0">
                  <a:pos x="1" y="34"/>
                </a:cxn>
                <a:cxn ang="0">
                  <a:pos x="0" y="27"/>
                </a:cxn>
                <a:cxn ang="0">
                  <a:pos x="0" y="20"/>
                </a:cxn>
              </a:cxnLst>
              <a:rect l="0" t="0" r="r" b="b"/>
              <a:pathLst>
                <a:path w="95" h="49">
                  <a:moveTo>
                    <a:pt x="0" y="20"/>
                  </a:moveTo>
                  <a:lnTo>
                    <a:pt x="11" y="18"/>
                  </a:lnTo>
                  <a:lnTo>
                    <a:pt x="24" y="15"/>
                  </a:lnTo>
                  <a:lnTo>
                    <a:pt x="35" y="12"/>
                  </a:lnTo>
                  <a:lnTo>
                    <a:pt x="48" y="9"/>
                  </a:lnTo>
                  <a:lnTo>
                    <a:pt x="60" y="7"/>
                  </a:lnTo>
                  <a:lnTo>
                    <a:pt x="71" y="5"/>
                  </a:lnTo>
                  <a:lnTo>
                    <a:pt x="84" y="3"/>
                  </a:lnTo>
                  <a:lnTo>
                    <a:pt x="95" y="0"/>
                  </a:lnTo>
                  <a:lnTo>
                    <a:pt x="95" y="6"/>
                  </a:lnTo>
                  <a:lnTo>
                    <a:pt x="95" y="11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8" y="24"/>
                  </a:lnTo>
                  <a:lnTo>
                    <a:pt x="82" y="26"/>
                  </a:lnTo>
                  <a:lnTo>
                    <a:pt x="74" y="28"/>
                  </a:lnTo>
                  <a:lnTo>
                    <a:pt x="67" y="30"/>
                  </a:lnTo>
                  <a:lnTo>
                    <a:pt x="59" y="32"/>
                  </a:lnTo>
                  <a:lnTo>
                    <a:pt x="50" y="35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5" y="42"/>
                  </a:lnTo>
                  <a:lnTo>
                    <a:pt x="17" y="44"/>
                  </a:lnTo>
                  <a:lnTo>
                    <a:pt x="9" y="46"/>
                  </a:lnTo>
                  <a:lnTo>
                    <a:pt x="1" y="49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0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20" name="Freeform 252"/>
            <p:cNvSpPr>
              <a:spLocks/>
            </p:cNvSpPr>
            <p:nvPr/>
          </p:nvSpPr>
          <p:spPr bwMode="auto">
            <a:xfrm>
              <a:off x="4557" y="1608"/>
              <a:ext cx="45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6"/>
                </a:cxn>
                <a:cxn ang="0">
                  <a:pos x="23" y="14"/>
                </a:cxn>
                <a:cxn ang="0">
                  <a:pos x="33" y="12"/>
                </a:cxn>
                <a:cxn ang="0">
                  <a:pos x="44" y="9"/>
                </a:cxn>
                <a:cxn ang="0">
                  <a:pos x="56" y="7"/>
                </a:cxn>
                <a:cxn ang="0">
                  <a:pos x="68" y="5"/>
                </a:cxn>
                <a:cxn ang="0">
                  <a:pos x="78" y="3"/>
                </a:cxn>
                <a:cxn ang="0">
                  <a:pos x="89" y="0"/>
                </a:cxn>
                <a:cxn ang="0">
                  <a:pos x="89" y="6"/>
                </a:cxn>
                <a:cxn ang="0">
                  <a:pos x="89" y="11"/>
                </a:cxn>
                <a:cxn ang="0">
                  <a:pos x="89" y="16"/>
                </a:cxn>
                <a:cxn ang="0">
                  <a:pos x="89" y="22"/>
                </a:cxn>
                <a:cxn ang="0">
                  <a:pos x="82" y="24"/>
                </a:cxn>
                <a:cxn ang="0">
                  <a:pos x="76" y="26"/>
                </a:cxn>
                <a:cxn ang="0">
                  <a:pos x="69" y="28"/>
                </a:cxn>
                <a:cxn ang="0">
                  <a:pos x="62" y="30"/>
                </a:cxn>
                <a:cxn ang="0">
                  <a:pos x="54" y="32"/>
                </a:cxn>
                <a:cxn ang="0">
                  <a:pos x="47" y="35"/>
                </a:cxn>
                <a:cxn ang="0">
                  <a:pos x="39" y="37"/>
                </a:cxn>
                <a:cxn ang="0">
                  <a:pos x="31" y="38"/>
                </a:cxn>
                <a:cxn ang="0">
                  <a:pos x="23" y="41"/>
                </a:cxn>
                <a:cxn ang="0">
                  <a:pos x="16" y="43"/>
                </a:cxn>
                <a:cxn ang="0">
                  <a:pos x="8" y="44"/>
                </a:cxn>
                <a:cxn ang="0">
                  <a:pos x="1" y="46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0" y="19"/>
                </a:cxn>
              </a:cxnLst>
              <a:rect l="0" t="0" r="r" b="b"/>
              <a:pathLst>
                <a:path w="89" h="46">
                  <a:moveTo>
                    <a:pt x="0" y="19"/>
                  </a:moveTo>
                  <a:lnTo>
                    <a:pt x="11" y="16"/>
                  </a:lnTo>
                  <a:lnTo>
                    <a:pt x="23" y="14"/>
                  </a:lnTo>
                  <a:lnTo>
                    <a:pt x="33" y="12"/>
                  </a:lnTo>
                  <a:lnTo>
                    <a:pt x="44" y="9"/>
                  </a:lnTo>
                  <a:lnTo>
                    <a:pt x="56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9" y="0"/>
                  </a:lnTo>
                  <a:lnTo>
                    <a:pt x="89" y="6"/>
                  </a:lnTo>
                  <a:lnTo>
                    <a:pt x="89" y="11"/>
                  </a:lnTo>
                  <a:lnTo>
                    <a:pt x="89" y="16"/>
                  </a:lnTo>
                  <a:lnTo>
                    <a:pt x="89" y="22"/>
                  </a:lnTo>
                  <a:lnTo>
                    <a:pt x="82" y="24"/>
                  </a:lnTo>
                  <a:lnTo>
                    <a:pt x="76" y="26"/>
                  </a:lnTo>
                  <a:lnTo>
                    <a:pt x="69" y="28"/>
                  </a:lnTo>
                  <a:lnTo>
                    <a:pt x="62" y="30"/>
                  </a:lnTo>
                  <a:lnTo>
                    <a:pt x="54" y="32"/>
                  </a:lnTo>
                  <a:lnTo>
                    <a:pt x="47" y="35"/>
                  </a:lnTo>
                  <a:lnTo>
                    <a:pt x="39" y="37"/>
                  </a:lnTo>
                  <a:lnTo>
                    <a:pt x="31" y="38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8" y="4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21" name="Freeform 253"/>
            <p:cNvSpPr>
              <a:spLocks/>
            </p:cNvSpPr>
            <p:nvPr/>
          </p:nvSpPr>
          <p:spPr bwMode="auto">
            <a:xfrm>
              <a:off x="4560" y="1608"/>
              <a:ext cx="42" cy="2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" y="15"/>
                </a:cxn>
                <a:cxn ang="0">
                  <a:pos x="21" y="13"/>
                </a:cxn>
                <a:cxn ang="0">
                  <a:pos x="31" y="11"/>
                </a:cxn>
                <a:cxn ang="0">
                  <a:pos x="42" y="8"/>
                </a:cxn>
                <a:cxn ang="0">
                  <a:pos x="52" y="7"/>
                </a:cxn>
                <a:cxn ang="0">
                  <a:pos x="63" y="5"/>
                </a:cxn>
                <a:cxn ang="0">
                  <a:pos x="74" y="3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4" y="11"/>
                </a:cxn>
                <a:cxn ang="0">
                  <a:pos x="84" y="16"/>
                </a:cxn>
                <a:cxn ang="0">
                  <a:pos x="84" y="22"/>
                </a:cxn>
                <a:cxn ang="0">
                  <a:pos x="77" y="24"/>
                </a:cxn>
                <a:cxn ang="0">
                  <a:pos x="71" y="27"/>
                </a:cxn>
                <a:cxn ang="0">
                  <a:pos x="64" y="28"/>
                </a:cxn>
                <a:cxn ang="0">
                  <a:pos x="57" y="30"/>
                </a:cxn>
                <a:cxn ang="0">
                  <a:pos x="50" y="32"/>
                </a:cxn>
                <a:cxn ang="0">
                  <a:pos x="43" y="34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22" y="39"/>
                </a:cxn>
                <a:cxn ang="0">
                  <a:pos x="15" y="42"/>
                </a:cxn>
                <a:cxn ang="0">
                  <a:pos x="7" y="4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</a:cxnLst>
              <a:rect l="0" t="0" r="r" b="b"/>
              <a:pathLst>
                <a:path w="84" h="45">
                  <a:moveTo>
                    <a:pt x="0" y="18"/>
                  </a:moveTo>
                  <a:lnTo>
                    <a:pt x="11" y="15"/>
                  </a:lnTo>
                  <a:lnTo>
                    <a:pt x="21" y="13"/>
                  </a:lnTo>
                  <a:lnTo>
                    <a:pt x="31" y="11"/>
                  </a:lnTo>
                  <a:lnTo>
                    <a:pt x="42" y="8"/>
                  </a:lnTo>
                  <a:lnTo>
                    <a:pt x="52" y="7"/>
                  </a:lnTo>
                  <a:lnTo>
                    <a:pt x="63" y="5"/>
                  </a:lnTo>
                  <a:lnTo>
                    <a:pt x="74" y="3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1"/>
                  </a:lnTo>
                  <a:lnTo>
                    <a:pt x="84" y="16"/>
                  </a:lnTo>
                  <a:lnTo>
                    <a:pt x="84" y="22"/>
                  </a:lnTo>
                  <a:lnTo>
                    <a:pt x="77" y="24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7" y="30"/>
                  </a:lnTo>
                  <a:lnTo>
                    <a:pt x="50" y="32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22" y="39"/>
                  </a:lnTo>
                  <a:lnTo>
                    <a:pt x="15" y="42"/>
                  </a:lnTo>
                  <a:lnTo>
                    <a:pt x="7" y="4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22" name="Freeform 254"/>
            <p:cNvSpPr>
              <a:spLocks/>
            </p:cNvSpPr>
            <p:nvPr/>
          </p:nvSpPr>
          <p:spPr bwMode="auto">
            <a:xfrm>
              <a:off x="4563" y="1608"/>
              <a:ext cx="39" cy="2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4"/>
                </a:cxn>
                <a:cxn ang="0">
                  <a:pos x="20" y="13"/>
                </a:cxn>
                <a:cxn ang="0">
                  <a:pos x="29" y="11"/>
                </a:cxn>
                <a:cxn ang="0">
                  <a:pos x="39" y="8"/>
                </a:cxn>
                <a:cxn ang="0">
                  <a:pos x="48" y="7"/>
                </a:cxn>
                <a:cxn ang="0">
                  <a:pos x="59" y="5"/>
                </a:cxn>
                <a:cxn ang="0">
                  <a:pos x="68" y="3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12"/>
                </a:cxn>
                <a:cxn ang="0">
                  <a:pos x="78" y="18"/>
                </a:cxn>
                <a:cxn ang="0">
                  <a:pos x="78" y="23"/>
                </a:cxn>
                <a:cxn ang="0">
                  <a:pos x="71" y="24"/>
                </a:cxn>
                <a:cxn ang="0">
                  <a:pos x="65" y="27"/>
                </a:cxn>
                <a:cxn ang="0">
                  <a:pos x="58" y="28"/>
                </a:cxn>
                <a:cxn ang="0">
                  <a:pos x="51" y="30"/>
                </a:cxn>
                <a:cxn ang="0">
                  <a:pos x="45" y="31"/>
                </a:cxn>
                <a:cxn ang="0">
                  <a:pos x="38" y="34"/>
                </a:cxn>
                <a:cxn ang="0">
                  <a:pos x="32" y="35"/>
                </a:cxn>
                <a:cxn ang="0">
                  <a:pos x="25" y="37"/>
                </a:cxn>
                <a:cxn ang="0">
                  <a:pos x="20" y="38"/>
                </a:cxn>
                <a:cxn ang="0">
                  <a:pos x="13" y="41"/>
                </a:cxn>
                <a:cxn ang="0">
                  <a:pos x="7" y="42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6"/>
                </a:cxn>
              </a:cxnLst>
              <a:rect l="0" t="0" r="r" b="b"/>
              <a:pathLst>
                <a:path w="78" h="44">
                  <a:moveTo>
                    <a:pt x="0" y="16"/>
                  </a:moveTo>
                  <a:lnTo>
                    <a:pt x="9" y="14"/>
                  </a:lnTo>
                  <a:lnTo>
                    <a:pt x="20" y="13"/>
                  </a:lnTo>
                  <a:lnTo>
                    <a:pt x="29" y="11"/>
                  </a:lnTo>
                  <a:lnTo>
                    <a:pt x="39" y="8"/>
                  </a:lnTo>
                  <a:lnTo>
                    <a:pt x="48" y="7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78" y="23"/>
                  </a:lnTo>
                  <a:lnTo>
                    <a:pt x="71" y="24"/>
                  </a:lnTo>
                  <a:lnTo>
                    <a:pt x="65" y="27"/>
                  </a:lnTo>
                  <a:lnTo>
                    <a:pt x="58" y="28"/>
                  </a:lnTo>
                  <a:lnTo>
                    <a:pt x="51" y="30"/>
                  </a:lnTo>
                  <a:lnTo>
                    <a:pt x="45" y="31"/>
                  </a:lnTo>
                  <a:lnTo>
                    <a:pt x="38" y="34"/>
                  </a:lnTo>
                  <a:lnTo>
                    <a:pt x="32" y="35"/>
                  </a:lnTo>
                  <a:lnTo>
                    <a:pt x="25" y="37"/>
                  </a:lnTo>
                  <a:lnTo>
                    <a:pt x="20" y="38"/>
                  </a:lnTo>
                  <a:lnTo>
                    <a:pt x="13" y="41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23" name="Freeform 255"/>
            <p:cNvSpPr>
              <a:spLocks/>
            </p:cNvSpPr>
            <p:nvPr/>
          </p:nvSpPr>
          <p:spPr bwMode="auto">
            <a:xfrm>
              <a:off x="4565" y="1608"/>
              <a:ext cx="37" cy="2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4"/>
                </a:cxn>
                <a:cxn ang="0">
                  <a:pos x="18" y="12"/>
                </a:cxn>
                <a:cxn ang="0">
                  <a:pos x="27" y="9"/>
                </a:cxn>
                <a:cxn ang="0">
                  <a:pos x="37" y="8"/>
                </a:cxn>
                <a:cxn ang="0">
                  <a:pos x="46" y="6"/>
                </a:cxn>
                <a:cxn ang="0">
                  <a:pos x="55" y="4"/>
                </a:cxn>
                <a:cxn ang="0">
                  <a:pos x="64" y="3"/>
                </a:cxn>
                <a:cxn ang="0">
                  <a:pos x="73" y="0"/>
                </a:cxn>
                <a:cxn ang="0">
                  <a:pos x="73" y="6"/>
                </a:cxn>
                <a:cxn ang="0">
                  <a:pos x="73" y="12"/>
                </a:cxn>
                <a:cxn ang="0">
                  <a:pos x="73" y="18"/>
                </a:cxn>
                <a:cxn ang="0">
                  <a:pos x="73" y="23"/>
                </a:cxn>
                <a:cxn ang="0">
                  <a:pos x="66" y="24"/>
                </a:cxn>
                <a:cxn ang="0">
                  <a:pos x="60" y="27"/>
                </a:cxn>
                <a:cxn ang="0">
                  <a:pos x="53" y="28"/>
                </a:cxn>
                <a:cxn ang="0">
                  <a:pos x="47" y="30"/>
                </a:cxn>
                <a:cxn ang="0">
                  <a:pos x="41" y="31"/>
                </a:cxn>
                <a:cxn ang="0">
                  <a:pos x="35" y="34"/>
                </a:cxn>
                <a:cxn ang="0">
                  <a:pos x="30" y="35"/>
                </a:cxn>
                <a:cxn ang="0">
                  <a:pos x="24" y="36"/>
                </a:cxn>
                <a:cxn ang="0">
                  <a:pos x="18" y="38"/>
                </a:cxn>
                <a:cxn ang="0">
                  <a:pos x="12" y="39"/>
                </a:cxn>
                <a:cxn ang="0">
                  <a:pos x="7" y="41"/>
                </a:cxn>
                <a:cxn ang="0">
                  <a:pos x="1" y="42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1" y="22"/>
                </a:cxn>
                <a:cxn ang="0">
                  <a:pos x="0" y="16"/>
                </a:cxn>
              </a:cxnLst>
              <a:rect l="0" t="0" r="r" b="b"/>
              <a:pathLst>
                <a:path w="73" h="42">
                  <a:moveTo>
                    <a:pt x="0" y="16"/>
                  </a:moveTo>
                  <a:lnTo>
                    <a:pt x="9" y="14"/>
                  </a:lnTo>
                  <a:lnTo>
                    <a:pt x="18" y="12"/>
                  </a:lnTo>
                  <a:lnTo>
                    <a:pt x="27" y="9"/>
                  </a:lnTo>
                  <a:lnTo>
                    <a:pt x="37" y="8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4" y="3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73" y="12"/>
                  </a:lnTo>
                  <a:lnTo>
                    <a:pt x="73" y="18"/>
                  </a:lnTo>
                  <a:lnTo>
                    <a:pt x="73" y="23"/>
                  </a:lnTo>
                  <a:lnTo>
                    <a:pt x="66" y="24"/>
                  </a:lnTo>
                  <a:lnTo>
                    <a:pt x="60" y="27"/>
                  </a:lnTo>
                  <a:lnTo>
                    <a:pt x="53" y="28"/>
                  </a:lnTo>
                  <a:lnTo>
                    <a:pt x="47" y="30"/>
                  </a:lnTo>
                  <a:lnTo>
                    <a:pt x="41" y="31"/>
                  </a:lnTo>
                  <a:lnTo>
                    <a:pt x="35" y="34"/>
                  </a:lnTo>
                  <a:lnTo>
                    <a:pt x="30" y="35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2" y="39"/>
                  </a:lnTo>
                  <a:lnTo>
                    <a:pt x="7" y="41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24" name="Freeform 256"/>
            <p:cNvSpPr>
              <a:spLocks/>
            </p:cNvSpPr>
            <p:nvPr/>
          </p:nvSpPr>
          <p:spPr bwMode="auto">
            <a:xfrm>
              <a:off x="4568" y="1608"/>
              <a:ext cx="34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13"/>
                </a:cxn>
                <a:cxn ang="0">
                  <a:pos x="18" y="12"/>
                </a:cxn>
                <a:cxn ang="0">
                  <a:pos x="26" y="9"/>
                </a:cxn>
                <a:cxn ang="0">
                  <a:pos x="35" y="7"/>
                </a:cxn>
                <a:cxn ang="0">
                  <a:pos x="43" y="6"/>
                </a:cxn>
                <a:cxn ang="0">
                  <a:pos x="51" y="4"/>
                </a:cxn>
                <a:cxn ang="0">
                  <a:pos x="60" y="3"/>
                </a:cxn>
                <a:cxn ang="0">
                  <a:pos x="68" y="0"/>
                </a:cxn>
                <a:cxn ang="0">
                  <a:pos x="68" y="6"/>
                </a:cxn>
                <a:cxn ang="0">
                  <a:pos x="68" y="12"/>
                </a:cxn>
                <a:cxn ang="0">
                  <a:pos x="68" y="18"/>
                </a:cxn>
                <a:cxn ang="0">
                  <a:pos x="68" y="23"/>
                </a:cxn>
                <a:cxn ang="0">
                  <a:pos x="61" y="24"/>
                </a:cxn>
                <a:cxn ang="0">
                  <a:pos x="56" y="27"/>
                </a:cxn>
                <a:cxn ang="0">
                  <a:pos x="49" y="28"/>
                </a:cxn>
                <a:cxn ang="0">
                  <a:pos x="42" y="30"/>
                </a:cxn>
                <a:cxn ang="0">
                  <a:pos x="37" y="31"/>
                </a:cxn>
                <a:cxn ang="0">
                  <a:pos x="32" y="32"/>
                </a:cxn>
                <a:cxn ang="0">
                  <a:pos x="27" y="34"/>
                </a:cxn>
                <a:cxn ang="0">
                  <a:pos x="22" y="35"/>
                </a:cxn>
                <a:cxn ang="0">
                  <a:pos x="17" y="37"/>
                </a:cxn>
                <a:cxn ang="0">
                  <a:pos x="12" y="38"/>
                </a:cxn>
                <a:cxn ang="0">
                  <a:pos x="6" y="39"/>
                </a:cxn>
                <a:cxn ang="0">
                  <a:pos x="2" y="41"/>
                </a:cxn>
                <a:cxn ang="0">
                  <a:pos x="2" y="35"/>
                </a:cxn>
                <a:cxn ang="0">
                  <a:pos x="2" y="28"/>
                </a:cxn>
                <a:cxn ang="0">
                  <a:pos x="2" y="21"/>
                </a:cxn>
                <a:cxn ang="0">
                  <a:pos x="0" y="15"/>
                </a:cxn>
              </a:cxnLst>
              <a:rect l="0" t="0" r="r" b="b"/>
              <a:pathLst>
                <a:path w="68" h="41">
                  <a:moveTo>
                    <a:pt x="0" y="15"/>
                  </a:moveTo>
                  <a:lnTo>
                    <a:pt x="8" y="13"/>
                  </a:lnTo>
                  <a:lnTo>
                    <a:pt x="18" y="12"/>
                  </a:lnTo>
                  <a:lnTo>
                    <a:pt x="26" y="9"/>
                  </a:lnTo>
                  <a:lnTo>
                    <a:pt x="35" y="7"/>
                  </a:lnTo>
                  <a:lnTo>
                    <a:pt x="43" y="6"/>
                  </a:lnTo>
                  <a:lnTo>
                    <a:pt x="51" y="4"/>
                  </a:lnTo>
                  <a:lnTo>
                    <a:pt x="60" y="3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68" y="12"/>
                  </a:lnTo>
                  <a:lnTo>
                    <a:pt x="68" y="18"/>
                  </a:lnTo>
                  <a:lnTo>
                    <a:pt x="68" y="23"/>
                  </a:lnTo>
                  <a:lnTo>
                    <a:pt x="61" y="24"/>
                  </a:lnTo>
                  <a:lnTo>
                    <a:pt x="56" y="27"/>
                  </a:lnTo>
                  <a:lnTo>
                    <a:pt x="49" y="28"/>
                  </a:lnTo>
                  <a:lnTo>
                    <a:pt x="42" y="30"/>
                  </a:lnTo>
                  <a:lnTo>
                    <a:pt x="37" y="31"/>
                  </a:lnTo>
                  <a:lnTo>
                    <a:pt x="32" y="32"/>
                  </a:lnTo>
                  <a:lnTo>
                    <a:pt x="27" y="34"/>
                  </a:lnTo>
                  <a:lnTo>
                    <a:pt x="22" y="35"/>
                  </a:lnTo>
                  <a:lnTo>
                    <a:pt x="17" y="37"/>
                  </a:lnTo>
                  <a:lnTo>
                    <a:pt x="12" y="38"/>
                  </a:lnTo>
                  <a:lnTo>
                    <a:pt x="6" y="39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2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25" name="Freeform 257"/>
            <p:cNvSpPr>
              <a:spLocks/>
            </p:cNvSpPr>
            <p:nvPr/>
          </p:nvSpPr>
          <p:spPr bwMode="auto">
            <a:xfrm>
              <a:off x="4571" y="1608"/>
              <a:ext cx="31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2"/>
                </a:cxn>
                <a:cxn ang="0">
                  <a:pos x="16" y="11"/>
                </a:cxn>
                <a:cxn ang="0">
                  <a:pos x="23" y="8"/>
                </a:cxn>
                <a:cxn ang="0">
                  <a:pos x="31" y="7"/>
                </a:cxn>
                <a:cxn ang="0">
                  <a:pos x="39" y="5"/>
                </a:cxn>
                <a:cxn ang="0">
                  <a:pos x="47" y="4"/>
                </a:cxn>
                <a:cxn ang="0">
                  <a:pos x="54" y="1"/>
                </a:cxn>
                <a:cxn ang="0">
                  <a:pos x="62" y="0"/>
                </a:cxn>
                <a:cxn ang="0">
                  <a:pos x="62" y="6"/>
                </a:cxn>
                <a:cxn ang="0">
                  <a:pos x="62" y="12"/>
                </a:cxn>
                <a:cxn ang="0">
                  <a:pos x="62" y="19"/>
                </a:cxn>
                <a:cxn ang="0">
                  <a:pos x="62" y="24"/>
                </a:cxn>
                <a:cxn ang="0">
                  <a:pos x="55" y="26"/>
                </a:cxn>
                <a:cxn ang="0">
                  <a:pos x="50" y="27"/>
                </a:cxn>
                <a:cxn ang="0">
                  <a:pos x="43" y="29"/>
                </a:cxn>
                <a:cxn ang="0">
                  <a:pos x="36" y="30"/>
                </a:cxn>
                <a:cxn ang="0">
                  <a:pos x="31" y="31"/>
                </a:cxn>
                <a:cxn ang="0">
                  <a:pos x="28" y="32"/>
                </a:cxn>
                <a:cxn ang="0">
                  <a:pos x="23" y="34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11" y="37"/>
                </a:cxn>
                <a:cxn ang="0">
                  <a:pos x="6" y="38"/>
                </a:cxn>
                <a:cxn ang="0">
                  <a:pos x="1" y="39"/>
                </a:cxn>
                <a:cxn ang="0">
                  <a:pos x="1" y="32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0" y="14"/>
                </a:cxn>
              </a:cxnLst>
              <a:rect l="0" t="0" r="r" b="b"/>
              <a:pathLst>
                <a:path w="62" h="39">
                  <a:moveTo>
                    <a:pt x="0" y="14"/>
                  </a:moveTo>
                  <a:lnTo>
                    <a:pt x="8" y="12"/>
                  </a:lnTo>
                  <a:lnTo>
                    <a:pt x="16" y="11"/>
                  </a:lnTo>
                  <a:lnTo>
                    <a:pt x="23" y="8"/>
                  </a:lnTo>
                  <a:lnTo>
                    <a:pt x="31" y="7"/>
                  </a:lnTo>
                  <a:lnTo>
                    <a:pt x="39" y="5"/>
                  </a:lnTo>
                  <a:lnTo>
                    <a:pt x="47" y="4"/>
                  </a:lnTo>
                  <a:lnTo>
                    <a:pt x="54" y="1"/>
                  </a:lnTo>
                  <a:lnTo>
                    <a:pt x="62" y="0"/>
                  </a:lnTo>
                  <a:lnTo>
                    <a:pt x="62" y="6"/>
                  </a:lnTo>
                  <a:lnTo>
                    <a:pt x="62" y="12"/>
                  </a:lnTo>
                  <a:lnTo>
                    <a:pt x="62" y="19"/>
                  </a:lnTo>
                  <a:lnTo>
                    <a:pt x="62" y="24"/>
                  </a:lnTo>
                  <a:lnTo>
                    <a:pt x="55" y="26"/>
                  </a:lnTo>
                  <a:lnTo>
                    <a:pt x="50" y="27"/>
                  </a:lnTo>
                  <a:lnTo>
                    <a:pt x="43" y="29"/>
                  </a:lnTo>
                  <a:lnTo>
                    <a:pt x="36" y="30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3" y="34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11" y="37"/>
                  </a:lnTo>
                  <a:lnTo>
                    <a:pt x="6" y="38"/>
                  </a:lnTo>
                  <a:lnTo>
                    <a:pt x="1" y="39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26" name="Freeform 258"/>
            <p:cNvSpPr>
              <a:spLocks/>
            </p:cNvSpPr>
            <p:nvPr/>
          </p:nvSpPr>
          <p:spPr bwMode="auto">
            <a:xfrm>
              <a:off x="4574" y="1608"/>
              <a:ext cx="28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7" y="12"/>
                </a:cxn>
                <a:cxn ang="0">
                  <a:pos x="14" y="11"/>
                </a:cxn>
                <a:cxn ang="0">
                  <a:pos x="21" y="8"/>
                </a:cxn>
                <a:cxn ang="0">
                  <a:pos x="29" y="7"/>
                </a:cxn>
                <a:cxn ang="0">
                  <a:pos x="36" y="5"/>
                </a:cxn>
                <a:cxn ang="0">
                  <a:pos x="43" y="4"/>
                </a:cxn>
                <a:cxn ang="0">
                  <a:pos x="49" y="1"/>
                </a:cxn>
                <a:cxn ang="0">
                  <a:pos x="56" y="0"/>
                </a:cxn>
                <a:cxn ang="0">
                  <a:pos x="56" y="6"/>
                </a:cxn>
                <a:cxn ang="0">
                  <a:pos x="56" y="12"/>
                </a:cxn>
                <a:cxn ang="0">
                  <a:pos x="56" y="19"/>
                </a:cxn>
                <a:cxn ang="0">
                  <a:pos x="56" y="24"/>
                </a:cxn>
                <a:cxn ang="0">
                  <a:pos x="51" y="26"/>
                </a:cxn>
                <a:cxn ang="0">
                  <a:pos x="44" y="28"/>
                </a:cxn>
                <a:cxn ang="0">
                  <a:pos x="37" y="29"/>
                </a:cxn>
                <a:cxn ang="0">
                  <a:pos x="31" y="30"/>
                </a:cxn>
                <a:cxn ang="0">
                  <a:pos x="23" y="31"/>
                </a:cxn>
                <a:cxn ang="0">
                  <a:pos x="16" y="34"/>
                </a:cxn>
                <a:cxn ang="0">
                  <a:pos x="9" y="35"/>
                </a:cxn>
                <a:cxn ang="0">
                  <a:pos x="1" y="37"/>
                </a:cxn>
                <a:cxn ang="0">
                  <a:pos x="1" y="31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0" y="13"/>
                </a:cxn>
              </a:cxnLst>
              <a:rect l="0" t="0" r="r" b="b"/>
              <a:pathLst>
                <a:path w="56" h="37">
                  <a:moveTo>
                    <a:pt x="0" y="13"/>
                  </a:moveTo>
                  <a:lnTo>
                    <a:pt x="7" y="12"/>
                  </a:lnTo>
                  <a:lnTo>
                    <a:pt x="14" y="11"/>
                  </a:lnTo>
                  <a:lnTo>
                    <a:pt x="21" y="8"/>
                  </a:lnTo>
                  <a:lnTo>
                    <a:pt x="29" y="7"/>
                  </a:lnTo>
                  <a:lnTo>
                    <a:pt x="36" y="5"/>
                  </a:lnTo>
                  <a:lnTo>
                    <a:pt x="43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56" y="6"/>
                  </a:lnTo>
                  <a:lnTo>
                    <a:pt x="56" y="12"/>
                  </a:lnTo>
                  <a:lnTo>
                    <a:pt x="56" y="19"/>
                  </a:lnTo>
                  <a:lnTo>
                    <a:pt x="56" y="24"/>
                  </a:lnTo>
                  <a:lnTo>
                    <a:pt x="51" y="26"/>
                  </a:lnTo>
                  <a:lnTo>
                    <a:pt x="44" y="28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23" y="31"/>
                  </a:lnTo>
                  <a:lnTo>
                    <a:pt x="16" y="34"/>
                  </a:lnTo>
                  <a:lnTo>
                    <a:pt x="9" y="35"/>
                  </a:lnTo>
                  <a:lnTo>
                    <a:pt x="1" y="37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27" name="Freeform 259"/>
            <p:cNvSpPr>
              <a:spLocks/>
            </p:cNvSpPr>
            <p:nvPr/>
          </p:nvSpPr>
          <p:spPr bwMode="auto">
            <a:xfrm>
              <a:off x="4577" y="1608"/>
              <a:ext cx="25" cy="1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12"/>
                </a:cxn>
                <a:cxn ang="0">
                  <a:pos x="12" y="9"/>
                </a:cxn>
                <a:cxn ang="0">
                  <a:pos x="18" y="8"/>
                </a:cxn>
                <a:cxn ang="0">
                  <a:pos x="25" y="6"/>
                </a:cxn>
                <a:cxn ang="0">
                  <a:pos x="31" y="5"/>
                </a:cxn>
                <a:cxn ang="0">
                  <a:pos x="38" y="4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0" y="6"/>
                </a:cxn>
                <a:cxn ang="0">
                  <a:pos x="50" y="12"/>
                </a:cxn>
                <a:cxn ang="0">
                  <a:pos x="50" y="19"/>
                </a:cxn>
                <a:cxn ang="0">
                  <a:pos x="50" y="24"/>
                </a:cxn>
                <a:cxn ang="0">
                  <a:pos x="45" y="26"/>
                </a:cxn>
                <a:cxn ang="0">
                  <a:pos x="38" y="28"/>
                </a:cxn>
                <a:cxn ang="0">
                  <a:pos x="31" y="29"/>
                </a:cxn>
                <a:cxn ang="0">
                  <a:pos x="25" y="30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7" y="35"/>
                </a:cxn>
                <a:cxn ang="0">
                  <a:pos x="1" y="36"/>
                </a:cxn>
                <a:cxn ang="0">
                  <a:pos x="1" y="30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0" y="13"/>
                </a:cxn>
              </a:cxnLst>
              <a:rect l="0" t="0" r="r" b="b"/>
              <a:pathLst>
                <a:path w="50" h="36">
                  <a:moveTo>
                    <a:pt x="0" y="13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18" y="8"/>
                  </a:lnTo>
                  <a:lnTo>
                    <a:pt x="25" y="6"/>
                  </a:lnTo>
                  <a:lnTo>
                    <a:pt x="31" y="5"/>
                  </a:lnTo>
                  <a:lnTo>
                    <a:pt x="38" y="4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0" y="6"/>
                  </a:lnTo>
                  <a:lnTo>
                    <a:pt x="50" y="12"/>
                  </a:lnTo>
                  <a:lnTo>
                    <a:pt x="50" y="19"/>
                  </a:lnTo>
                  <a:lnTo>
                    <a:pt x="50" y="24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1" y="29"/>
                  </a:lnTo>
                  <a:lnTo>
                    <a:pt x="25" y="30"/>
                  </a:lnTo>
                  <a:lnTo>
                    <a:pt x="19" y="31"/>
                  </a:lnTo>
                  <a:lnTo>
                    <a:pt x="14" y="32"/>
                  </a:lnTo>
                  <a:lnTo>
                    <a:pt x="7" y="35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28" name="Freeform 260"/>
            <p:cNvSpPr>
              <a:spLocks/>
            </p:cNvSpPr>
            <p:nvPr/>
          </p:nvSpPr>
          <p:spPr bwMode="auto">
            <a:xfrm>
              <a:off x="4579" y="1608"/>
              <a:ext cx="23" cy="1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6" y="0"/>
                </a:cxn>
                <a:cxn ang="0">
                  <a:pos x="46" y="26"/>
                </a:cxn>
                <a:cxn ang="0">
                  <a:pos x="21" y="30"/>
                </a:cxn>
                <a:cxn ang="0">
                  <a:pos x="3" y="35"/>
                </a:cxn>
                <a:cxn ang="0">
                  <a:pos x="0" y="12"/>
                </a:cxn>
              </a:cxnLst>
              <a:rect l="0" t="0" r="r" b="b"/>
              <a:pathLst>
                <a:path w="46" h="35">
                  <a:moveTo>
                    <a:pt x="0" y="12"/>
                  </a:moveTo>
                  <a:lnTo>
                    <a:pt x="46" y="0"/>
                  </a:lnTo>
                  <a:lnTo>
                    <a:pt x="46" y="26"/>
                  </a:lnTo>
                  <a:lnTo>
                    <a:pt x="21" y="30"/>
                  </a:lnTo>
                  <a:lnTo>
                    <a:pt x="3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29" name="Freeform 261"/>
            <p:cNvSpPr>
              <a:spLocks/>
            </p:cNvSpPr>
            <p:nvPr/>
          </p:nvSpPr>
          <p:spPr bwMode="auto">
            <a:xfrm>
              <a:off x="4551" y="1436"/>
              <a:ext cx="3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19" y="25"/>
                </a:cxn>
                <a:cxn ang="0">
                  <a:pos x="71" y="23"/>
                </a:cxn>
                <a:cxn ang="0">
                  <a:pos x="68" y="0"/>
                </a:cxn>
                <a:cxn ang="0">
                  <a:pos x="0" y="0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5"/>
                  </a:lnTo>
                  <a:lnTo>
                    <a:pt x="19" y="25"/>
                  </a:lnTo>
                  <a:lnTo>
                    <a:pt x="71" y="2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30" name="Freeform 262"/>
            <p:cNvSpPr>
              <a:spLocks/>
            </p:cNvSpPr>
            <p:nvPr/>
          </p:nvSpPr>
          <p:spPr bwMode="auto">
            <a:xfrm>
              <a:off x="4553" y="1436"/>
              <a:ext cx="34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10" y="25"/>
                </a:cxn>
                <a:cxn ang="0">
                  <a:pos x="13" y="25"/>
                </a:cxn>
                <a:cxn ang="0">
                  <a:pos x="18" y="25"/>
                </a:cxn>
                <a:cxn ang="0">
                  <a:pos x="25" y="25"/>
                </a:cxn>
                <a:cxn ang="0">
                  <a:pos x="30" y="25"/>
                </a:cxn>
                <a:cxn ang="0">
                  <a:pos x="37" y="25"/>
                </a:cxn>
                <a:cxn ang="0">
                  <a:pos x="43" y="24"/>
                </a:cxn>
                <a:cxn ang="0">
                  <a:pos x="49" y="24"/>
                </a:cxn>
                <a:cxn ang="0">
                  <a:pos x="55" y="24"/>
                </a:cxn>
                <a:cxn ang="0">
                  <a:pos x="62" y="23"/>
                </a:cxn>
                <a:cxn ang="0">
                  <a:pos x="67" y="23"/>
                </a:cxn>
                <a:cxn ang="0">
                  <a:pos x="66" y="17"/>
                </a:cxn>
                <a:cxn ang="0">
                  <a:pos x="66" y="12"/>
                </a:cxn>
                <a:cxn ang="0">
                  <a:pos x="65" y="6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5" y="25"/>
                  </a:lnTo>
                  <a:lnTo>
                    <a:pt x="30" y="25"/>
                  </a:lnTo>
                  <a:lnTo>
                    <a:pt x="37" y="25"/>
                  </a:lnTo>
                  <a:lnTo>
                    <a:pt x="43" y="24"/>
                  </a:lnTo>
                  <a:lnTo>
                    <a:pt x="49" y="24"/>
                  </a:lnTo>
                  <a:lnTo>
                    <a:pt x="55" y="24"/>
                  </a:lnTo>
                  <a:lnTo>
                    <a:pt x="62" y="23"/>
                  </a:lnTo>
                  <a:lnTo>
                    <a:pt x="67" y="23"/>
                  </a:lnTo>
                  <a:lnTo>
                    <a:pt x="66" y="17"/>
                  </a:lnTo>
                  <a:lnTo>
                    <a:pt x="66" y="12"/>
                  </a:lnTo>
                  <a:lnTo>
                    <a:pt x="65" y="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31" name="Freeform 263"/>
            <p:cNvSpPr>
              <a:spLocks/>
            </p:cNvSpPr>
            <p:nvPr/>
          </p:nvSpPr>
          <p:spPr bwMode="auto">
            <a:xfrm>
              <a:off x="4556" y="1436"/>
              <a:ext cx="3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6" y="25"/>
                </a:cxn>
                <a:cxn ang="0">
                  <a:pos x="22" y="25"/>
                </a:cxn>
                <a:cxn ang="0">
                  <a:pos x="28" y="25"/>
                </a:cxn>
                <a:cxn ang="0">
                  <a:pos x="33" y="25"/>
                </a:cxn>
                <a:cxn ang="0">
                  <a:pos x="39" y="24"/>
                </a:cxn>
                <a:cxn ang="0">
                  <a:pos x="45" y="24"/>
                </a:cxn>
                <a:cxn ang="0">
                  <a:pos x="51" y="24"/>
                </a:cxn>
                <a:cxn ang="0">
                  <a:pos x="57" y="23"/>
                </a:cxn>
                <a:cxn ang="0">
                  <a:pos x="62" y="23"/>
                </a:cxn>
                <a:cxn ang="0">
                  <a:pos x="61" y="17"/>
                </a:cxn>
                <a:cxn ang="0">
                  <a:pos x="61" y="12"/>
                </a:cxn>
                <a:cxn ang="0">
                  <a:pos x="60" y="6"/>
                </a:cxn>
                <a:cxn ang="0">
                  <a:pos x="59" y="0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62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2" y="25"/>
                  </a:lnTo>
                  <a:lnTo>
                    <a:pt x="28" y="25"/>
                  </a:lnTo>
                  <a:lnTo>
                    <a:pt x="33" y="25"/>
                  </a:lnTo>
                  <a:lnTo>
                    <a:pt x="39" y="24"/>
                  </a:lnTo>
                  <a:lnTo>
                    <a:pt x="45" y="24"/>
                  </a:lnTo>
                  <a:lnTo>
                    <a:pt x="51" y="24"/>
                  </a:lnTo>
                  <a:lnTo>
                    <a:pt x="57" y="23"/>
                  </a:lnTo>
                  <a:lnTo>
                    <a:pt x="62" y="23"/>
                  </a:lnTo>
                  <a:lnTo>
                    <a:pt x="61" y="17"/>
                  </a:lnTo>
                  <a:lnTo>
                    <a:pt x="61" y="12"/>
                  </a:lnTo>
                  <a:lnTo>
                    <a:pt x="60" y="6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32" name="Freeform 264"/>
            <p:cNvSpPr>
              <a:spLocks/>
            </p:cNvSpPr>
            <p:nvPr/>
          </p:nvSpPr>
          <p:spPr bwMode="auto">
            <a:xfrm>
              <a:off x="4557" y="1436"/>
              <a:ext cx="3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6" y="25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32" y="25"/>
                </a:cxn>
                <a:cxn ang="0">
                  <a:pos x="38" y="24"/>
                </a:cxn>
                <a:cxn ang="0">
                  <a:pos x="42" y="24"/>
                </a:cxn>
                <a:cxn ang="0">
                  <a:pos x="48" y="24"/>
                </a:cxn>
                <a:cxn ang="0">
                  <a:pos x="53" y="23"/>
                </a:cxn>
                <a:cxn ang="0">
                  <a:pos x="58" y="23"/>
                </a:cxn>
                <a:cxn ang="0">
                  <a:pos x="57" y="17"/>
                </a:cxn>
                <a:cxn ang="0">
                  <a:pos x="57" y="12"/>
                </a:cxn>
                <a:cxn ang="0">
                  <a:pos x="56" y="6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8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6" y="25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32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57" y="17"/>
                  </a:lnTo>
                  <a:lnTo>
                    <a:pt x="57" y="12"/>
                  </a:lnTo>
                  <a:lnTo>
                    <a:pt x="56" y="6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33" name="Freeform 265"/>
            <p:cNvSpPr>
              <a:spLocks/>
            </p:cNvSpPr>
            <p:nvPr/>
          </p:nvSpPr>
          <p:spPr bwMode="auto">
            <a:xfrm>
              <a:off x="4560" y="1436"/>
              <a:ext cx="2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20" y="25"/>
                </a:cxn>
                <a:cxn ang="0">
                  <a:pos x="24" y="25"/>
                </a:cxn>
                <a:cxn ang="0">
                  <a:pos x="30" y="25"/>
                </a:cxn>
                <a:cxn ang="0">
                  <a:pos x="35" y="24"/>
                </a:cxn>
                <a:cxn ang="0">
                  <a:pos x="39" y="24"/>
                </a:cxn>
                <a:cxn ang="0">
                  <a:pos x="45" y="24"/>
                </a:cxn>
                <a:cxn ang="0">
                  <a:pos x="50" y="23"/>
                </a:cxn>
                <a:cxn ang="0">
                  <a:pos x="54" y="23"/>
                </a:cxn>
                <a:cxn ang="0">
                  <a:pos x="53" y="17"/>
                </a:cxn>
                <a:cxn ang="0">
                  <a:pos x="53" y="12"/>
                </a:cxn>
                <a:cxn ang="0">
                  <a:pos x="52" y="6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45" y="24"/>
                  </a:lnTo>
                  <a:lnTo>
                    <a:pt x="50" y="23"/>
                  </a:lnTo>
                  <a:lnTo>
                    <a:pt x="54" y="23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2" y="6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34" name="Freeform 266"/>
            <p:cNvSpPr>
              <a:spLocks/>
            </p:cNvSpPr>
            <p:nvPr/>
          </p:nvSpPr>
          <p:spPr bwMode="auto">
            <a:xfrm>
              <a:off x="4561" y="1436"/>
              <a:ext cx="2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5" y="25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8" y="25"/>
                </a:cxn>
                <a:cxn ang="0">
                  <a:pos x="33" y="24"/>
                </a:cxn>
                <a:cxn ang="0">
                  <a:pos x="36" y="24"/>
                </a:cxn>
                <a:cxn ang="0">
                  <a:pos x="41" y="24"/>
                </a:cxn>
                <a:cxn ang="0">
                  <a:pos x="46" y="23"/>
                </a:cxn>
                <a:cxn ang="0">
                  <a:pos x="50" y="23"/>
                </a:cxn>
                <a:cxn ang="0">
                  <a:pos x="49" y="17"/>
                </a:cxn>
                <a:cxn ang="0">
                  <a:pos x="49" y="12"/>
                </a:cxn>
                <a:cxn ang="0">
                  <a:pos x="48" y="6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0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8" y="25"/>
                  </a:lnTo>
                  <a:lnTo>
                    <a:pt x="33" y="24"/>
                  </a:lnTo>
                  <a:lnTo>
                    <a:pt x="36" y="24"/>
                  </a:lnTo>
                  <a:lnTo>
                    <a:pt x="41" y="24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49" y="17"/>
                  </a:lnTo>
                  <a:lnTo>
                    <a:pt x="49" y="12"/>
                  </a:lnTo>
                  <a:lnTo>
                    <a:pt x="48" y="6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35" name="Freeform 267"/>
            <p:cNvSpPr>
              <a:spLocks/>
            </p:cNvSpPr>
            <p:nvPr/>
          </p:nvSpPr>
          <p:spPr bwMode="auto">
            <a:xfrm>
              <a:off x="4564" y="1436"/>
              <a:ext cx="2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11" y="25"/>
                </a:cxn>
                <a:cxn ang="0">
                  <a:pos x="14" y="25"/>
                </a:cxn>
                <a:cxn ang="0">
                  <a:pos x="22" y="25"/>
                </a:cxn>
                <a:cxn ang="0">
                  <a:pos x="30" y="24"/>
                </a:cxn>
                <a:cxn ang="0">
                  <a:pos x="38" y="24"/>
                </a:cxn>
                <a:cxn ang="0">
                  <a:pos x="46" y="23"/>
                </a:cxn>
                <a:cxn ang="0">
                  <a:pos x="45" y="17"/>
                </a:cxn>
                <a:cxn ang="0">
                  <a:pos x="45" y="12"/>
                </a:cxn>
                <a:cxn ang="0">
                  <a:pos x="44" y="6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46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22" y="25"/>
                  </a:lnTo>
                  <a:lnTo>
                    <a:pt x="30" y="24"/>
                  </a:lnTo>
                  <a:lnTo>
                    <a:pt x="38" y="24"/>
                  </a:lnTo>
                  <a:lnTo>
                    <a:pt x="46" y="23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4" y="6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36" name="Freeform 268"/>
            <p:cNvSpPr>
              <a:spLocks/>
            </p:cNvSpPr>
            <p:nvPr/>
          </p:nvSpPr>
          <p:spPr bwMode="auto">
            <a:xfrm>
              <a:off x="4566" y="1436"/>
              <a:ext cx="2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1" y="25"/>
                </a:cxn>
                <a:cxn ang="0">
                  <a:pos x="19" y="25"/>
                </a:cxn>
                <a:cxn ang="0">
                  <a:pos x="26" y="24"/>
                </a:cxn>
                <a:cxn ang="0">
                  <a:pos x="34" y="24"/>
                </a:cxn>
                <a:cxn ang="0">
                  <a:pos x="41" y="23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39" y="6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34" y="24"/>
                  </a:lnTo>
                  <a:lnTo>
                    <a:pt x="41" y="23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9" y="6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37" name="Freeform 269"/>
            <p:cNvSpPr>
              <a:spLocks/>
            </p:cNvSpPr>
            <p:nvPr/>
          </p:nvSpPr>
          <p:spPr bwMode="auto">
            <a:xfrm>
              <a:off x="4568" y="1436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2" y="25"/>
                </a:cxn>
                <a:cxn ang="0">
                  <a:pos x="19" y="25"/>
                </a:cxn>
                <a:cxn ang="0">
                  <a:pos x="26" y="24"/>
                </a:cxn>
                <a:cxn ang="0">
                  <a:pos x="33" y="24"/>
                </a:cxn>
                <a:cxn ang="0">
                  <a:pos x="38" y="23"/>
                </a:cxn>
                <a:cxn ang="0">
                  <a:pos x="37" y="17"/>
                </a:cxn>
                <a:cxn ang="0">
                  <a:pos x="37" y="12"/>
                </a:cxn>
                <a:cxn ang="0">
                  <a:pos x="36" y="6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8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33" y="24"/>
                  </a:lnTo>
                  <a:lnTo>
                    <a:pt x="38" y="23"/>
                  </a:lnTo>
                  <a:lnTo>
                    <a:pt x="37" y="17"/>
                  </a:lnTo>
                  <a:lnTo>
                    <a:pt x="37" y="12"/>
                  </a:lnTo>
                  <a:lnTo>
                    <a:pt x="36" y="6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38" name="Freeform 270"/>
            <p:cNvSpPr>
              <a:spLocks/>
            </p:cNvSpPr>
            <p:nvPr/>
          </p:nvSpPr>
          <p:spPr bwMode="auto">
            <a:xfrm>
              <a:off x="4570" y="1436"/>
              <a:ext cx="1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8" y="25"/>
                </a:cxn>
                <a:cxn ang="0">
                  <a:pos x="10" y="25"/>
                </a:cxn>
                <a:cxn ang="0">
                  <a:pos x="16" y="25"/>
                </a:cxn>
                <a:cxn ang="0">
                  <a:pos x="22" y="24"/>
                </a:cxn>
                <a:cxn ang="0">
                  <a:pos x="28" y="24"/>
                </a:cxn>
                <a:cxn ang="0">
                  <a:pos x="33" y="23"/>
                </a:cxn>
                <a:cxn ang="0">
                  <a:pos x="32" y="17"/>
                </a:cxn>
                <a:cxn ang="0">
                  <a:pos x="32" y="12"/>
                </a:cxn>
                <a:cxn ang="0">
                  <a:pos x="31" y="6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3" y="23"/>
                  </a:lnTo>
                  <a:lnTo>
                    <a:pt x="32" y="17"/>
                  </a:lnTo>
                  <a:lnTo>
                    <a:pt x="32" y="12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39" name="Freeform 271"/>
            <p:cNvSpPr>
              <a:spLocks/>
            </p:cNvSpPr>
            <p:nvPr/>
          </p:nvSpPr>
          <p:spPr bwMode="auto">
            <a:xfrm>
              <a:off x="4572" y="1436"/>
              <a:ext cx="15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5" y="25"/>
                </a:cxn>
                <a:cxn ang="0">
                  <a:pos x="7" y="25"/>
                </a:cxn>
                <a:cxn ang="0">
                  <a:pos x="10" y="25"/>
                </a:cxn>
                <a:cxn ang="0">
                  <a:pos x="14" y="25"/>
                </a:cxn>
                <a:cxn ang="0">
                  <a:pos x="20" y="24"/>
                </a:cxn>
                <a:cxn ang="0">
                  <a:pos x="25" y="24"/>
                </a:cxn>
                <a:cxn ang="0">
                  <a:pos x="29" y="23"/>
                </a:cxn>
                <a:cxn ang="0">
                  <a:pos x="28" y="17"/>
                </a:cxn>
                <a:cxn ang="0">
                  <a:pos x="28" y="12"/>
                </a:cxn>
                <a:cxn ang="0">
                  <a:pos x="27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29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5"/>
                  </a:lnTo>
                  <a:lnTo>
                    <a:pt x="20" y="24"/>
                  </a:lnTo>
                  <a:lnTo>
                    <a:pt x="25" y="24"/>
                  </a:lnTo>
                  <a:lnTo>
                    <a:pt x="29" y="23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27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40" name="Freeform 272"/>
            <p:cNvSpPr>
              <a:spLocks/>
            </p:cNvSpPr>
            <p:nvPr/>
          </p:nvSpPr>
          <p:spPr bwMode="auto">
            <a:xfrm>
              <a:off x="4574" y="143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9" y="25"/>
                </a:cxn>
                <a:cxn ang="0">
                  <a:pos x="25" y="23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25"/>
                  </a:lnTo>
                  <a:lnTo>
                    <a:pt x="9" y="25"/>
                  </a:lnTo>
                  <a:lnTo>
                    <a:pt x="25" y="23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41" name="Freeform 273"/>
            <p:cNvSpPr>
              <a:spLocks/>
            </p:cNvSpPr>
            <p:nvPr/>
          </p:nvSpPr>
          <p:spPr bwMode="auto">
            <a:xfrm>
              <a:off x="457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10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42" name="Freeform 274"/>
            <p:cNvSpPr>
              <a:spLocks/>
            </p:cNvSpPr>
            <p:nvPr/>
          </p:nvSpPr>
          <p:spPr bwMode="auto">
            <a:xfrm>
              <a:off x="4574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8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8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43" name="Freeform 275"/>
            <p:cNvSpPr>
              <a:spLocks/>
            </p:cNvSpPr>
            <p:nvPr/>
          </p:nvSpPr>
          <p:spPr bwMode="auto">
            <a:xfrm>
              <a:off x="4572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43" y="291"/>
                </a:cxn>
                <a:cxn ang="0">
                  <a:pos x="39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43" y="291"/>
                  </a:lnTo>
                  <a:lnTo>
                    <a:pt x="39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44" name="Freeform 276"/>
            <p:cNvSpPr>
              <a:spLocks/>
            </p:cNvSpPr>
            <p:nvPr/>
          </p:nvSpPr>
          <p:spPr bwMode="auto">
            <a:xfrm>
              <a:off x="4570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8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8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45" name="Freeform 277"/>
            <p:cNvSpPr>
              <a:spLocks/>
            </p:cNvSpPr>
            <p:nvPr/>
          </p:nvSpPr>
          <p:spPr bwMode="auto">
            <a:xfrm>
              <a:off x="4568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6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6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46" name="Freeform 278"/>
            <p:cNvSpPr>
              <a:spLocks/>
            </p:cNvSpPr>
            <p:nvPr/>
          </p:nvSpPr>
          <p:spPr bwMode="auto">
            <a:xfrm>
              <a:off x="456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47" name="Freeform 279"/>
            <p:cNvSpPr>
              <a:spLocks/>
            </p:cNvSpPr>
            <p:nvPr/>
          </p:nvSpPr>
          <p:spPr bwMode="auto">
            <a:xfrm>
              <a:off x="4564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48" name="Freeform 280"/>
            <p:cNvSpPr>
              <a:spLocks/>
            </p:cNvSpPr>
            <p:nvPr/>
          </p:nvSpPr>
          <p:spPr bwMode="auto">
            <a:xfrm>
              <a:off x="4561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49" name="Freeform 281"/>
            <p:cNvSpPr>
              <a:spLocks/>
            </p:cNvSpPr>
            <p:nvPr/>
          </p:nvSpPr>
          <p:spPr bwMode="auto">
            <a:xfrm>
              <a:off x="4560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50" name="Freeform 282"/>
            <p:cNvSpPr>
              <a:spLocks/>
            </p:cNvSpPr>
            <p:nvPr/>
          </p:nvSpPr>
          <p:spPr bwMode="auto">
            <a:xfrm>
              <a:off x="4557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51" name="Freeform 283"/>
            <p:cNvSpPr>
              <a:spLocks/>
            </p:cNvSpPr>
            <p:nvPr/>
          </p:nvSpPr>
          <p:spPr bwMode="auto">
            <a:xfrm>
              <a:off x="455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7" y="294"/>
                </a:cxn>
                <a:cxn ang="0">
                  <a:pos x="32" y="295"/>
                </a:cxn>
                <a:cxn ang="0">
                  <a:pos x="27" y="297"/>
                </a:cxn>
                <a:cxn ang="0">
                  <a:pos x="25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7" y="294"/>
                  </a:lnTo>
                  <a:lnTo>
                    <a:pt x="32" y="295"/>
                  </a:lnTo>
                  <a:lnTo>
                    <a:pt x="27" y="297"/>
                  </a:lnTo>
                  <a:lnTo>
                    <a:pt x="25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52" name="Freeform 284"/>
            <p:cNvSpPr>
              <a:spLocks/>
            </p:cNvSpPr>
            <p:nvPr/>
          </p:nvSpPr>
          <p:spPr bwMode="auto">
            <a:xfrm>
              <a:off x="4553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11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53" name="Freeform 285"/>
            <p:cNvSpPr>
              <a:spLocks/>
            </p:cNvSpPr>
            <p:nvPr/>
          </p:nvSpPr>
          <p:spPr bwMode="auto">
            <a:xfrm>
              <a:off x="4575" y="1129"/>
              <a:ext cx="471" cy="52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3" y="0"/>
                </a:cxn>
                <a:cxn ang="0">
                  <a:pos x="932" y="53"/>
                </a:cxn>
                <a:cxn ang="0">
                  <a:pos x="943" y="958"/>
                </a:cxn>
                <a:cxn ang="0">
                  <a:pos x="839" y="962"/>
                </a:cxn>
                <a:cxn ang="0">
                  <a:pos x="233" y="1045"/>
                </a:cxn>
                <a:cxn ang="0">
                  <a:pos x="53" y="1004"/>
                </a:cxn>
                <a:cxn ang="0">
                  <a:pos x="53" y="970"/>
                </a:cxn>
                <a:cxn ang="0">
                  <a:pos x="6" y="970"/>
                </a:cxn>
                <a:cxn ang="0">
                  <a:pos x="0" y="24"/>
                </a:cxn>
              </a:cxnLst>
              <a:rect l="0" t="0" r="r" b="b"/>
              <a:pathLst>
                <a:path w="943" h="1045">
                  <a:moveTo>
                    <a:pt x="0" y="24"/>
                  </a:moveTo>
                  <a:lnTo>
                    <a:pt x="233" y="0"/>
                  </a:lnTo>
                  <a:lnTo>
                    <a:pt x="932" y="53"/>
                  </a:lnTo>
                  <a:lnTo>
                    <a:pt x="943" y="958"/>
                  </a:lnTo>
                  <a:lnTo>
                    <a:pt x="839" y="962"/>
                  </a:lnTo>
                  <a:lnTo>
                    <a:pt x="233" y="1045"/>
                  </a:lnTo>
                  <a:lnTo>
                    <a:pt x="53" y="1004"/>
                  </a:lnTo>
                  <a:lnTo>
                    <a:pt x="53" y="970"/>
                  </a:lnTo>
                  <a:lnTo>
                    <a:pt x="6" y="97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54" name="Freeform 286"/>
            <p:cNvSpPr>
              <a:spLocks/>
            </p:cNvSpPr>
            <p:nvPr/>
          </p:nvSpPr>
          <p:spPr bwMode="auto">
            <a:xfrm>
              <a:off x="4716" y="1026"/>
              <a:ext cx="723" cy="671"/>
            </a:xfrm>
            <a:custGeom>
              <a:avLst/>
              <a:gdLst/>
              <a:ahLst/>
              <a:cxnLst>
                <a:cxn ang="0">
                  <a:pos x="832" y="8"/>
                </a:cxn>
                <a:cxn ang="0">
                  <a:pos x="888" y="24"/>
                </a:cxn>
                <a:cxn ang="0">
                  <a:pos x="937" y="38"/>
                </a:cxn>
                <a:cxn ang="0">
                  <a:pos x="977" y="55"/>
                </a:cxn>
                <a:cxn ang="0">
                  <a:pos x="1013" y="76"/>
                </a:cxn>
                <a:cxn ang="0">
                  <a:pos x="1044" y="105"/>
                </a:cxn>
                <a:cxn ang="0">
                  <a:pos x="1073" y="143"/>
                </a:cxn>
                <a:cxn ang="0">
                  <a:pos x="1102" y="192"/>
                </a:cxn>
                <a:cxn ang="0">
                  <a:pos x="1430" y="409"/>
                </a:cxn>
                <a:cxn ang="0">
                  <a:pos x="1445" y="564"/>
                </a:cxn>
                <a:cxn ang="0">
                  <a:pos x="1446" y="728"/>
                </a:cxn>
                <a:cxn ang="0">
                  <a:pos x="1436" y="885"/>
                </a:cxn>
                <a:cxn ang="0">
                  <a:pos x="1421" y="1020"/>
                </a:cxn>
                <a:cxn ang="0">
                  <a:pos x="972" y="1138"/>
                </a:cxn>
                <a:cxn ang="0">
                  <a:pos x="1020" y="1154"/>
                </a:cxn>
                <a:cxn ang="0">
                  <a:pos x="1058" y="1171"/>
                </a:cxn>
                <a:cxn ang="0">
                  <a:pos x="1085" y="1190"/>
                </a:cxn>
                <a:cxn ang="0">
                  <a:pos x="1103" y="1210"/>
                </a:cxn>
                <a:cxn ang="0">
                  <a:pos x="1107" y="1231"/>
                </a:cxn>
                <a:cxn ang="0">
                  <a:pos x="1099" y="1253"/>
                </a:cxn>
                <a:cxn ang="0">
                  <a:pos x="1076" y="1275"/>
                </a:cxn>
                <a:cxn ang="0">
                  <a:pos x="1037" y="1298"/>
                </a:cxn>
                <a:cxn ang="0">
                  <a:pos x="609" y="1324"/>
                </a:cxn>
                <a:cxn ang="0">
                  <a:pos x="566" y="1324"/>
                </a:cxn>
                <a:cxn ang="0">
                  <a:pos x="516" y="1326"/>
                </a:cxn>
                <a:cxn ang="0">
                  <a:pos x="463" y="1327"/>
                </a:cxn>
                <a:cxn ang="0">
                  <a:pos x="409" y="1324"/>
                </a:cxn>
                <a:cxn ang="0">
                  <a:pos x="356" y="1319"/>
                </a:cxn>
                <a:cxn ang="0">
                  <a:pos x="309" y="1308"/>
                </a:cxn>
                <a:cxn ang="0">
                  <a:pos x="269" y="1292"/>
                </a:cxn>
                <a:cxn ang="0">
                  <a:pos x="238" y="1267"/>
                </a:cxn>
                <a:cxn ang="0">
                  <a:pos x="340" y="1228"/>
                </a:cxn>
                <a:cxn ang="0">
                  <a:pos x="353" y="1163"/>
                </a:cxn>
                <a:cxn ang="0">
                  <a:pos x="276" y="1121"/>
                </a:cxn>
                <a:cxn ang="0">
                  <a:pos x="249" y="1117"/>
                </a:cxn>
                <a:cxn ang="0">
                  <a:pos x="220" y="1113"/>
                </a:cxn>
                <a:cxn ang="0">
                  <a:pos x="190" y="1106"/>
                </a:cxn>
                <a:cxn ang="0">
                  <a:pos x="158" y="1098"/>
                </a:cxn>
                <a:cxn ang="0">
                  <a:pos x="124" y="1086"/>
                </a:cxn>
                <a:cxn ang="0">
                  <a:pos x="87" y="1072"/>
                </a:cxn>
                <a:cxn ang="0">
                  <a:pos x="48" y="1056"/>
                </a:cxn>
                <a:cxn ang="0">
                  <a:pos x="10" y="934"/>
                </a:cxn>
                <a:cxn ang="0">
                  <a:pos x="1" y="727"/>
                </a:cxn>
                <a:cxn ang="0">
                  <a:pos x="1" y="532"/>
                </a:cxn>
                <a:cxn ang="0">
                  <a:pos x="14" y="339"/>
                </a:cxn>
                <a:cxn ang="0">
                  <a:pos x="45" y="135"/>
                </a:cxn>
                <a:cxn ang="0">
                  <a:pos x="92" y="124"/>
                </a:cxn>
                <a:cxn ang="0">
                  <a:pos x="139" y="114"/>
                </a:cxn>
                <a:cxn ang="0">
                  <a:pos x="186" y="104"/>
                </a:cxn>
                <a:cxn ang="0">
                  <a:pos x="233" y="94"/>
                </a:cxn>
                <a:cxn ang="0">
                  <a:pos x="280" y="86"/>
                </a:cxn>
                <a:cxn ang="0">
                  <a:pos x="327" y="77"/>
                </a:cxn>
                <a:cxn ang="0">
                  <a:pos x="375" y="69"/>
                </a:cxn>
                <a:cxn ang="0">
                  <a:pos x="422" y="61"/>
                </a:cxn>
                <a:cxn ang="0">
                  <a:pos x="469" y="53"/>
                </a:cxn>
                <a:cxn ang="0">
                  <a:pos x="516" y="45"/>
                </a:cxn>
                <a:cxn ang="0">
                  <a:pos x="564" y="38"/>
                </a:cxn>
                <a:cxn ang="0">
                  <a:pos x="611" y="30"/>
                </a:cxn>
                <a:cxn ang="0">
                  <a:pos x="658" y="23"/>
                </a:cxn>
                <a:cxn ang="0">
                  <a:pos x="705" y="15"/>
                </a:cxn>
                <a:cxn ang="0">
                  <a:pos x="752" y="8"/>
                </a:cxn>
                <a:cxn ang="0">
                  <a:pos x="800" y="0"/>
                </a:cxn>
              </a:cxnLst>
              <a:rect l="0" t="0" r="r" b="b"/>
              <a:pathLst>
                <a:path w="1447" h="1343">
                  <a:moveTo>
                    <a:pt x="800" y="0"/>
                  </a:moveTo>
                  <a:lnTo>
                    <a:pt x="832" y="8"/>
                  </a:lnTo>
                  <a:lnTo>
                    <a:pt x="862" y="16"/>
                  </a:lnTo>
                  <a:lnTo>
                    <a:pt x="888" y="24"/>
                  </a:lnTo>
                  <a:lnTo>
                    <a:pt x="914" y="31"/>
                  </a:lnTo>
                  <a:lnTo>
                    <a:pt x="937" y="38"/>
                  </a:lnTo>
                  <a:lnTo>
                    <a:pt x="958" y="46"/>
                  </a:lnTo>
                  <a:lnTo>
                    <a:pt x="977" y="55"/>
                  </a:lnTo>
                  <a:lnTo>
                    <a:pt x="996" y="64"/>
                  </a:lnTo>
                  <a:lnTo>
                    <a:pt x="1013" y="76"/>
                  </a:lnTo>
                  <a:lnTo>
                    <a:pt x="1029" y="89"/>
                  </a:lnTo>
                  <a:lnTo>
                    <a:pt x="1044" y="105"/>
                  </a:lnTo>
                  <a:lnTo>
                    <a:pt x="1059" y="122"/>
                  </a:lnTo>
                  <a:lnTo>
                    <a:pt x="1073" y="143"/>
                  </a:lnTo>
                  <a:lnTo>
                    <a:pt x="1088" y="166"/>
                  </a:lnTo>
                  <a:lnTo>
                    <a:pt x="1102" y="192"/>
                  </a:lnTo>
                  <a:lnTo>
                    <a:pt x="1115" y="223"/>
                  </a:lnTo>
                  <a:lnTo>
                    <a:pt x="1430" y="409"/>
                  </a:lnTo>
                  <a:lnTo>
                    <a:pt x="1439" y="485"/>
                  </a:lnTo>
                  <a:lnTo>
                    <a:pt x="1445" y="564"/>
                  </a:lnTo>
                  <a:lnTo>
                    <a:pt x="1447" y="646"/>
                  </a:lnTo>
                  <a:lnTo>
                    <a:pt x="1446" y="728"/>
                  </a:lnTo>
                  <a:lnTo>
                    <a:pt x="1441" y="809"/>
                  </a:lnTo>
                  <a:lnTo>
                    <a:pt x="1436" y="885"/>
                  </a:lnTo>
                  <a:lnTo>
                    <a:pt x="1429" y="956"/>
                  </a:lnTo>
                  <a:lnTo>
                    <a:pt x="1421" y="1020"/>
                  </a:lnTo>
                  <a:lnTo>
                    <a:pt x="1128" y="1075"/>
                  </a:lnTo>
                  <a:lnTo>
                    <a:pt x="972" y="1138"/>
                  </a:lnTo>
                  <a:lnTo>
                    <a:pt x="997" y="1146"/>
                  </a:lnTo>
                  <a:lnTo>
                    <a:pt x="1020" y="1154"/>
                  </a:lnTo>
                  <a:lnTo>
                    <a:pt x="1039" y="1162"/>
                  </a:lnTo>
                  <a:lnTo>
                    <a:pt x="1058" y="1171"/>
                  </a:lnTo>
                  <a:lnTo>
                    <a:pt x="1073" y="1181"/>
                  </a:lnTo>
                  <a:lnTo>
                    <a:pt x="1085" y="1190"/>
                  </a:lnTo>
                  <a:lnTo>
                    <a:pt x="1096" y="1200"/>
                  </a:lnTo>
                  <a:lnTo>
                    <a:pt x="1103" y="1210"/>
                  </a:lnTo>
                  <a:lnTo>
                    <a:pt x="1107" y="1221"/>
                  </a:lnTo>
                  <a:lnTo>
                    <a:pt x="1107" y="1231"/>
                  </a:lnTo>
                  <a:lnTo>
                    <a:pt x="1105" y="1243"/>
                  </a:lnTo>
                  <a:lnTo>
                    <a:pt x="1099" y="1253"/>
                  </a:lnTo>
                  <a:lnTo>
                    <a:pt x="1090" y="1265"/>
                  </a:lnTo>
                  <a:lnTo>
                    <a:pt x="1076" y="1275"/>
                  </a:lnTo>
                  <a:lnTo>
                    <a:pt x="1059" y="1286"/>
                  </a:lnTo>
                  <a:lnTo>
                    <a:pt x="1037" y="1298"/>
                  </a:lnTo>
                  <a:lnTo>
                    <a:pt x="879" y="1343"/>
                  </a:lnTo>
                  <a:lnTo>
                    <a:pt x="609" y="1324"/>
                  </a:lnTo>
                  <a:lnTo>
                    <a:pt x="588" y="1324"/>
                  </a:lnTo>
                  <a:lnTo>
                    <a:pt x="566" y="1324"/>
                  </a:lnTo>
                  <a:lnTo>
                    <a:pt x="542" y="1326"/>
                  </a:lnTo>
                  <a:lnTo>
                    <a:pt x="516" y="1326"/>
                  </a:lnTo>
                  <a:lnTo>
                    <a:pt x="490" y="1327"/>
                  </a:lnTo>
                  <a:lnTo>
                    <a:pt x="463" y="1327"/>
                  </a:lnTo>
                  <a:lnTo>
                    <a:pt x="436" y="1326"/>
                  </a:lnTo>
                  <a:lnTo>
                    <a:pt x="409" y="1324"/>
                  </a:lnTo>
                  <a:lnTo>
                    <a:pt x="383" y="1322"/>
                  </a:lnTo>
                  <a:lnTo>
                    <a:pt x="356" y="1319"/>
                  </a:lnTo>
                  <a:lnTo>
                    <a:pt x="332" y="1315"/>
                  </a:lnTo>
                  <a:lnTo>
                    <a:pt x="309" y="1308"/>
                  </a:lnTo>
                  <a:lnTo>
                    <a:pt x="287" y="1301"/>
                  </a:lnTo>
                  <a:lnTo>
                    <a:pt x="269" y="1292"/>
                  </a:lnTo>
                  <a:lnTo>
                    <a:pt x="251" y="1281"/>
                  </a:lnTo>
                  <a:lnTo>
                    <a:pt x="238" y="1267"/>
                  </a:lnTo>
                  <a:lnTo>
                    <a:pt x="271" y="1248"/>
                  </a:lnTo>
                  <a:lnTo>
                    <a:pt x="340" y="1228"/>
                  </a:lnTo>
                  <a:lnTo>
                    <a:pt x="390" y="1191"/>
                  </a:lnTo>
                  <a:lnTo>
                    <a:pt x="353" y="1163"/>
                  </a:lnTo>
                  <a:lnTo>
                    <a:pt x="288" y="1122"/>
                  </a:lnTo>
                  <a:lnTo>
                    <a:pt x="276" y="1121"/>
                  </a:lnTo>
                  <a:lnTo>
                    <a:pt x="263" y="1118"/>
                  </a:lnTo>
                  <a:lnTo>
                    <a:pt x="249" y="1117"/>
                  </a:lnTo>
                  <a:lnTo>
                    <a:pt x="235" y="1115"/>
                  </a:lnTo>
                  <a:lnTo>
                    <a:pt x="220" y="1113"/>
                  </a:lnTo>
                  <a:lnTo>
                    <a:pt x="205" y="1109"/>
                  </a:lnTo>
                  <a:lnTo>
                    <a:pt x="190" y="1106"/>
                  </a:lnTo>
                  <a:lnTo>
                    <a:pt x="174" y="1102"/>
                  </a:lnTo>
                  <a:lnTo>
                    <a:pt x="158" y="1098"/>
                  </a:lnTo>
                  <a:lnTo>
                    <a:pt x="141" y="1092"/>
                  </a:lnTo>
                  <a:lnTo>
                    <a:pt x="124" y="1086"/>
                  </a:lnTo>
                  <a:lnTo>
                    <a:pt x="105" y="1080"/>
                  </a:lnTo>
                  <a:lnTo>
                    <a:pt x="87" y="1072"/>
                  </a:lnTo>
                  <a:lnTo>
                    <a:pt x="67" y="1064"/>
                  </a:lnTo>
                  <a:lnTo>
                    <a:pt x="48" y="1056"/>
                  </a:lnTo>
                  <a:lnTo>
                    <a:pt x="27" y="1046"/>
                  </a:lnTo>
                  <a:lnTo>
                    <a:pt x="10" y="934"/>
                  </a:lnTo>
                  <a:lnTo>
                    <a:pt x="5" y="828"/>
                  </a:lnTo>
                  <a:lnTo>
                    <a:pt x="1" y="727"/>
                  </a:lnTo>
                  <a:lnTo>
                    <a:pt x="0" y="629"/>
                  </a:lnTo>
                  <a:lnTo>
                    <a:pt x="1" y="532"/>
                  </a:lnTo>
                  <a:lnTo>
                    <a:pt x="5" y="436"/>
                  </a:lnTo>
                  <a:lnTo>
                    <a:pt x="14" y="339"/>
                  </a:lnTo>
                  <a:lnTo>
                    <a:pt x="27" y="238"/>
                  </a:lnTo>
                  <a:lnTo>
                    <a:pt x="45" y="135"/>
                  </a:lnTo>
                  <a:lnTo>
                    <a:pt x="68" y="129"/>
                  </a:lnTo>
                  <a:lnTo>
                    <a:pt x="92" y="124"/>
                  </a:lnTo>
                  <a:lnTo>
                    <a:pt x="115" y="119"/>
                  </a:lnTo>
                  <a:lnTo>
                    <a:pt x="139" y="114"/>
                  </a:lnTo>
                  <a:lnTo>
                    <a:pt x="163" y="109"/>
                  </a:lnTo>
                  <a:lnTo>
                    <a:pt x="186" y="104"/>
                  </a:lnTo>
                  <a:lnTo>
                    <a:pt x="210" y="99"/>
                  </a:lnTo>
                  <a:lnTo>
                    <a:pt x="233" y="94"/>
                  </a:lnTo>
                  <a:lnTo>
                    <a:pt x="257" y="90"/>
                  </a:lnTo>
                  <a:lnTo>
                    <a:pt x="280" y="86"/>
                  </a:lnTo>
                  <a:lnTo>
                    <a:pt x="303" y="82"/>
                  </a:lnTo>
                  <a:lnTo>
                    <a:pt x="327" y="77"/>
                  </a:lnTo>
                  <a:lnTo>
                    <a:pt x="350" y="73"/>
                  </a:lnTo>
                  <a:lnTo>
                    <a:pt x="375" y="69"/>
                  </a:lnTo>
                  <a:lnTo>
                    <a:pt x="398" y="64"/>
                  </a:lnTo>
                  <a:lnTo>
                    <a:pt x="422" y="61"/>
                  </a:lnTo>
                  <a:lnTo>
                    <a:pt x="445" y="56"/>
                  </a:lnTo>
                  <a:lnTo>
                    <a:pt x="469" y="53"/>
                  </a:lnTo>
                  <a:lnTo>
                    <a:pt x="492" y="50"/>
                  </a:lnTo>
                  <a:lnTo>
                    <a:pt x="516" y="45"/>
                  </a:lnTo>
                  <a:lnTo>
                    <a:pt x="539" y="41"/>
                  </a:lnTo>
                  <a:lnTo>
                    <a:pt x="564" y="38"/>
                  </a:lnTo>
                  <a:lnTo>
                    <a:pt x="587" y="35"/>
                  </a:lnTo>
                  <a:lnTo>
                    <a:pt x="611" y="30"/>
                  </a:lnTo>
                  <a:lnTo>
                    <a:pt x="634" y="26"/>
                  </a:lnTo>
                  <a:lnTo>
                    <a:pt x="658" y="23"/>
                  </a:lnTo>
                  <a:lnTo>
                    <a:pt x="681" y="20"/>
                  </a:lnTo>
                  <a:lnTo>
                    <a:pt x="705" y="15"/>
                  </a:lnTo>
                  <a:lnTo>
                    <a:pt x="728" y="12"/>
                  </a:lnTo>
                  <a:lnTo>
                    <a:pt x="752" y="8"/>
                  </a:lnTo>
                  <a:lnTo>
                    <a:pt x="776" y="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55" name="Freeform 287"/>
            <p:cNvSpPr>
              <a:spLocks/>
            </p:cNvSpPr>
            <p:nvPr/>
          </p:nvSpPr>
          <p:spPr bwMode="auto">
            <a:xfrm>
              <a:off x="5159" y="1039"/>
              <a:ext cx="8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2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16" y="1023"/>
                </a:cxn>
                <a:cxn ang="0">
                  <a:pos x="12" y="793"/>
                </a:cxn>
                <a:cxn ang="0">
                  <a:pos x="12" y="569"/>
                </a:cxn>
                <a:cxn ang="0">
                  <a:pos x="14" y="318"/>
                </a:cxn>
                <a:cxn ang="0">
                  <a:pos x="16" y="3"/>
                </a:cxn>
                <a:cxn ang="0">
                  <a:pos x="6" y="0"/>
                </a:cxn>
              </a:cxnLst>
              <a:rect l="0" t="0" r="r" b="b"/>
              <a:pathLst>
                <a:path w="16" h="1024">
                  <a:moveTo>
                    <a:pt x="6" y="0"/>
                  </a:moveTo>
                  <a:lnTo>
                    <a:pt x="2" y="159"/>
                  </a:lnTo>
                  <a:lnTo>
                    <a:pt x="0" y="512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16" y="1023"/>
                  </a:lnTo>
                  <a:lnTo>
                    <a:pt x="12" y="793"/>
                  </a:lnTo>
                  <a:lnTo>
                    <a:pt x="12" y="569"/>
                  </a:lnTo>
                  <a:lnTo>
                    <a:pt x="14" y="318"/>
                  </a:lnTo>
                  <a:lnTo>
                    <a:pt x="1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56" name="Freeform 288"/>
            <p:cNvSpPr>
              <a:spLocks/>
            </p:cNvSpPr>
            <p:nvPr/>
          </p:nvSpPr>
          <p:spPr bwMode="auto">
            <a:xfrm>
              <a:off x="5156" y="1038"/>
              <a:ext cx="8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2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6" y="1023"/>
                </a:cxn>
                <a:cxn ang="0">
                  <a:pos x="10" y="1023"/>
                </a:cxn>
                <a:cxn ang="0">
                  <a:pos x="13" y="1023"/>
                </a:cxn>
                <a:cxn ang="0">
                  <a:pos x="16" y="1023"/>
                </a:cxn>
                <a:cxn ang="0">
                  <a:pos x="12" y="793"/>
                </a:cxn>
                <a:cxn ang="0">
                  <a:pos x="12" y="570"/>
                </a:cxn>
                <a:cxn ang="0">
                  <a:pos x="13" y="319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6" h="1024">
                  <a:moveTo>
                    <a:pt x="6" y="0"/>
                  </a:moveTo>
                  <a:lnTo>
                    <a:pt x="3" y="159"/>
                  </a:lnTo>
                  <a:lnTo>
                    <a:pt x="0" y="512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6" y="1023"/>
                  </a:lnTo>
                  <a:lnTo>
                    <a:pt x="10" y="1023"/>
                  </a:lnTo>
                  <a:lnTo>
                    <a:pt x="13" y="1023"/>
                  </a:lnTo>
                  <a:lnTo>
                    <a:pt x="16" y="1023"/>
                  </a:lnTo>
                  <a:lnTo>
                    <a:pt x="12" y="793"/>
                  </a:lnTo>
                  <a:lnTo>
                    <a:pt x="12" y="570"/>
                  </a:lnTo>
                  <a:lnTo>
                    <a:pt x="13" y="319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57" name="Freeform 289"/>
            <p:cNvSpPr>
              <a:spLocks/>
            </p:cNvSpPr>
            <p:nvPr/>
          </p:nvSpPr>
          <p:spPr bwMode="auto">
            <a:xfrm>
              <a:off x="5152" y="1038"/>
              <a:ext cx="9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59"/>
                </a:cxn>
                <a:cxn ang="0">
                  <a:pos x="0" y="511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7" y="1023"/>
                </a:cxn>
                <a:cxn ang="0">
                  <a:pos x="11" y="1023"/>
                </a:cxn>
                <a:cxn ang="0">
                  <a:pos x="14" y="1023"/>
                </a:cxn>
                <a:cxn ang="0">
                  <a:pos x="18" y="1022"/>
                </a:cxn>
                <a:cxn ang="0">
                  <a:pos x="13" y="791"/>
                </a:cxn>
                <a:cxn ang="0">
                  <a:pos x="13" y="569"/>
                </a:cxn>
                <a:cxn ang="0">
                  <a:pos x="14" y="319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8" h="1024">
                  <a:moveTo>
                    <a:pt x="7" y="0"/>
                  </a:moveTo>
                  <a:lnTo>
                    <a:pt x="3" y="159"/>
                  </a:lnTo>
                  <a:lnTo>
                    <a:pt x="0" y="511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7" y="1023"/>
                  </a:lnTo>
                  <a:lnTo>
                    <a:pt x="11" y="1023"/>
                  </a:lnTo>
                  <a:lnTo>
                    <a:pt x="14" y="1023"/>
                  </a:lnTo>
                  <a:lnTo>
                    <a:pt x="18" y="1022"/>
                  </a:lnTo>
                  <a:lnTo>
                    <a:pt x="13" y="791"/>
                  </a:lnTo>
                  <a:lnTo>
                    <a:pt x="13" y="569"/>
                  </a:lnTo>
                  <a:lnTo>
                    <a:pt x="14" y="319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58" name="Freeform 290"/>
            <p:cNvSpPr>
              <a:spLocks/>
            </p:cNvSpPr>
            <p:nvPr/>
          </p:nvSpPr>
          <p:spPr bwMode="auto">
            <a:xfrm>
              <a:off x="5149" y="1037"/>
              <a:ext cx="10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1"/>
                </a:cxn>
                <a:cxn ang="0">
                  <a:pos x="0" y="863"/>
                </a:cxn>
                <a:cxn ang="0">
                  <a:pos x="3" y="1023"/>
                </a:cxn>
                <a:cxn ang="0">
                  <a:pos x="7" y="1023"/>
                </a:cxn>
                <a:cxn ang="0">
                  <a:pos x="10" y="1021"/>
                </a:cxn>
                <a:cxn ang="0">
                  <a:pos x="13" y="1021"/>
                </a:cxn>
                <a:cxn ang="0">
                  <a:pos x="18" y="1021"/>
                </a:cxn>
                <a:cxn ang="0">
                  <a:pos x="12" y="791"/>
                </a:cxn>
                <a:cxn ang="0">
                  <a:pos x="12" y="569"/>
                </a:cxn>
                <a:cxn ang="0">
                  <a:pos x="15" y="319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8" h="1023">
                  <a:moveTo>
                    <a:pt x="7" y="0"/>
                  </a:moveTo>
                  <a:lnTo>
                    <a:pt x="2" y="159"/>
                  </a:lnTo>
                  <a:lnTo>
                    <a:pt x="0" y="511"/>
                  </a:lnTo>
                  <a:lnTo>
                    <a:pt x="0" y="863"/>
                  </a:lnTo>
                  <a:lnTo>
                    <a:pt x="3" y="1023"/>
                  </a:lnTo>
                  <a:lnTo>
                    <a:pt x="7" y="1023"/>
                  </a:lnTo>
                  <a:lnTo>
                    <a:pt x="10" y="1021"/>
                  </a:lnTo>
                  <a:lnTo>
                    <a:pt x="13" y="1021"/>
                  </a:lnTo>
                  <a:lnTo>
                    <a:pt x="18" y="1021"/>
                  </a:lnTo>
                  <a:lnTo>
                    <a:pt x="12" y="791"/>
                  </a:lnTo>
                  <a:lnTo>
                    <a:pt x="12" y="569"/>
                  </a:lnTo>
                  <a:lnTo>
                    <a:pt x="15" y="319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59" name="Freeform 291"/>
            <p:cNvSpPr>
              <a:spLocks/>
            </p:cNvSpPr>
            <p:nvPr/>
          </p:nvSpPr>
          <p:spPr bwMode="auto">
            <a:xfrm>
              <a:off x="5146" y="1036"/>
              <a:ext cx="9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1"/>
                </a:cxn>
                <a:cxn ang="0">
                  <a:pos x="0" y="862"/>
                </a:cxn>
                <a:cxn ang="0">
                  <a:pos x="3" y="1022"/>
                </a:cxn>
                <a:cxn ang="0">
                  <a:pos x="7" y="1022"/>
                </a:cxn>
                <a:cxn ang="0">
                  <a:pos x="10" y="1021"/>
                </a:cxn>
                <a:cxn ang="0">
                  <a:pos x="14" y="1021"/>
                </a:cxn>
                <a:cxn ang="0">
                  <a:pos x="17" y="1021"/>
                </a:cxn>
                <a:cxn ang="0">
                  <a:pos x="13" y="791"/>
                </a:cxn>
                <a:cxn ang="0">
                  <a:pos x="11" y="569"/>
                </a:cxn>
                <a:cxn ang="0">
                  <a:pos x="14" y="319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7" h="1022">
                  <a:moveTo>
                    <a:pt x="6" y="0"/>
                  </a:moveTo>
                  <a:lnTo>
                    <a:pt x="2" y="159"/>
                  </a:lnTo>
                  <a:lnTo>
                    <a:pt x="0" y="511"/>
                  </a:lnTo>
                  <a:lnTo>
                    <a:pt x="0" y="862"/>
                  </a:lnTo>
                  <a:lnTo>
                    <a:pt x="3" y="1022"/>
                  </a:lnTo>
                  <a:lnTo>
                    <a:pt x="7" y="1022"/>
                  </a:lnTo>
                  <a:lnTo>
                    <a:pt x="10" y="1021"/>
                  </a:lnTo>
                  <a:lnTo>
                    <a:pt x="14" y="1021"/>
                  </a:lnTo>
                  <a:lnTo>
                    <a:pt x="17" y="1021"/>
                  </a:lnTo>
                  <a:lnTo>
                    <a:pt x="13" y="791"/>
                  </a:lnTo>
                  <a:lnTo>
                    <a:pt x="11" y="569"/>
                  </a:lnTo>
                  <a:lnTo>
                    <a:pt x="14" y="319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60" name="Freeform 292"/>
            <p:cNvSpPr>
              <a:spLocks/>
            </p:cNvSpPr>
            <p:nvPr/>
          </p:nvSpPr>
          <p:spPr bwMode="auto">
            <a:xfrm>
              <a:off x="5144" y="1036"/>
              <a:ext cx="8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2"/>
                </a:cxn>
                <a:cxn ang="0">
                  <a:pos x="4" y="1022"/>
                </a:cxn>
                <a:cxn ang="0">
                  <a:pos x="7" y="1021"/>
                </a:cxn>
                <a:cxn ang="0">
                  <a:pos x="11" y="1021"/>
                </a:cxn>
                <a:cxn ang="0">
                  <a:pos x="14" y="1021"/>
                </a:cxn>
                <a:cxn ang="0">
                  <a:pos x="16" y="1020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6" h="1022">
                  <a:moveTo>
                    <a:pt x="7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2"/>
                  </a:lnTo>
                  <a:lnTo>
                    <a:pt x="4" y="1022"/>
                  </a:lnTo>
                  <a:lnTo>
                    <a:pt x="7" y="1021"/>
                  </a:lnTo>
                  <a:lnTo>
                    <a:pt x="11" y="1021"/>
                  </a:lnTo>
                  <a:lnTo>
                    <a:pt x="14" y="1021"/>
                  </a:lnTo>
                  <a:lnTo>
                    <a:pt x="16" y="1020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61" name="Freeform 293"/>
            <p:cNvSpPr>
              <a:spLocks/>
            </p:cNvSpPr>
            <p:nvPr/>
          </p:nvSpPr>
          <p:spPr bwMode="auto">
            <a:xfrm>
              <a:off x="5141" y="1035"/>
              <a:ext cx="8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1"/>
                </a:cxn>
                <a:cxn ang="0">
                  <a:pos x="0" y="863"/>
                </a:cxn>
                <a:cxn ang="0">
                  <a:pos x="4" y="1022"/>
                </a:cxn>
                <a:cxn ang="0">
                  <a:pos x="7" y="1022"/>
                </a:cxn>
                <a:cxn ang="0">
                  <a:pos x="11" y="1022"/>
                </a:cxn>
                <a:cxn ang="0">
                  <a:pos x="13" y="1022"/>
                </a:cxn>
                <a:cxn ang="0">
                  <a:pos x="17" y="1021"/>
                </a:cxn>
                <a:cxn ang="0">
                  <a:pos x="12" y="791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17" h="1022">
                  <a:moveTo>
                    <a:pt x="6" y="0"/>
                  </a:moveTo>
                  <a:lnTo>
                    <a:pt x="3" y="159"/>
                  </a:lnTo>
                  <a:lnTo>
                    <a:pt x="0" y="511"/>
                  </a:lnTo>
                  <a:lnTo>
                    <a:pt x="0" y="863"/>
                  </a:lnTo>
                  <a:lnTo>
                    <a:pt x="4" y="1022"/>
                  </a:lnTo>
                  <a:lnTo>
                    <a:pt x="7" y="1022"/>
                  </a:lnTo>
                  <a:lnTo>
                    <a:pt x="11" y="1022"/>
                  </a:lnTo>
                  <a:lnTo>
                    <a:pt x="13" y="1022"/>
                  </a:lnTo>
                  <a:lnTo>
                    <a:pt x="17" y="1021"/>
                  </a:lnTo>
                  <a:lnTo>
                    <a:pt x="12" y="791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62" name="Freeform 294"/>
            <p:cNvSpPr>
              <a:spLocks/>
            </p:cNvSpPr>
            <p:nvPr/>
          </p:nvSpPr>
          <p:spPr bwMode="auto">
            <a:xfrm>
              <a:off x="5137" y="1035"/>
              <a:ext cx="9" cy="5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3"/>
                </a:cxn>
                <a:cxn ang="0">
                  <a:pos x="4" y="1022"/>
                </a:cxn>
                <a:cxn ang="0">
                  <a:pos x="7" y="1022"/>
                </a:cxn>
                <a:cxn ang="0">
                  <a:pos x="11" y="1021"/>
                </a:cxn>
                <a:cxn ang="0">
                  <a:pos x="14" y="1021"/>
                </a:cxn>
                <a:cxn ang="0">
                  <a:pos x="18" y="1021"/>
                </a:cxn>
                <a:cxn ang="0">
                  <a:pos x="13" y="790"/>
                </a:cxn>
                <a:cxn ang="0">
                  <a:pos x="13" y="569"/>
                </a:cxn>
                <a:cxn ang="0">
                  <a:pos x="14" y="319"/>
                </a:cxn>
                <a:cxn ang="0">
                  <a:pos x="18" y="4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8" h="1022">
                  <a:moveTo>
                    <a:pt x="7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3"/>
                  </a:lnTo>
                  <a:lnTo>
                    <a:pt x="4" y="1022"/>
                  </a:lnTo>
                  <a:lnTo>
                    <a:pt x="7" y="1022"/>
                  </a:lnTo>
                  <a:lnTo>
                    <a:pt x="11" y="1021"/>
                  </a:lnTo>
                  <a:lnTo>
                    <a:pt x="14" y="1021"/>
                  </a:lnTo>
                  <a:lnTo>
                    <a:pt x="18" y="1021"/>
                  </a:lnTo>
                  <a:lnTo>
                    <a:pt x="13" y="790"/>
                  </a:lnTo>
                  <a:lnTo>
                    <a:pt x="13" y="569"/>
                  </a:lnTo>
                  <a:lnTo>
                    <a:pt x="14" y="319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63" name="Freeform 295"/>
            <p:cNvSpPr>
              <a:spLocks/>
            </p:cNvSpPr>
            <p:nvPr/>
          </p:nvSpPr>
          <p:spPr bwMode="auto">
            <a:xfrm>
              <a:off x="5134" y="1034"/>
              <a:ext cx="9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2"/>
                </a:cxn>
                <a:cxn ang="0">
                  <a:pos x="3" y="1022"/>
                </a:cxn>
                <a:cxn ang="0">
                  <a:pos x="7" y="1021"/>
                </a:cxn>
                <a:cxn ang="0">
                  <a:pos x="10" y="1021"/>
                </a:cxn>
                <a:cxn ang="0">
                  <a:pos x="14" y="1021"/>
                </a:cxn>
                <a:cxn ang="0">
                  <a:pos x="17" y="1021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7" y="5"/>
                </a:cxn>
                <a:cxn ang="0">
                  <a:pos x="15" y="4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7" h="1022">
                  <a:moveTo>
                    <a:pt x="7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2"/>
                  </a:lnTo>
                  <a:lnTo>
                    <a:pt x="3" y="1022"/>
                  </a:lnTo>
                  <a:lnTo>
                    <a:pt x="7" y="1021"/>
                  </a:lnTo>
                  <a:lnTo>
                    <a:pt x="10" y="1021"/>
                  </a:lnTo>
                  <a:lnTo>
                    <a:pt x="14" y="1021"/>
                  </a:lnTo>
                  <a:lnTo>
                    <a:pt x="17" y="1021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64" name="Freeform 296"/>
            <p:cNvSpPr>
              <a:spLocks/>
            </p:cNvSpPr>
            <p:nvPr/>
          </p:nvSpPr>
          <p:spPr bwMode="auto">
            <a:xfrm>
              <a:off x="5131" y="1033"/>
              <a:ext cx="9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5" y="1020"/>
                </a:cxn>
                <a:cxn ang="0">
                  <a:pos x="7" y="1020"/>
                </a:cxn>
                <a:cxn ang="0">
                  <a:pos x="10" y="1020"/>
                </a:cxn>
                <a:cxn ang="0">
                  <a:pos x="14" y="1020"/>
                </a:cxn>
                <a:cxn ang="0">
                  <a:pos x="17" y="1019"/>
                </a:cxn>
                <a:cxn ang="0">
                  <a:pos x="13" y="790"/>
                </a:cxn>
                <a:cxn ang="0">
                  <a:pos x="11" y="569"/>
                </a:cxn>
                <a:cxn ang="0">
                  <a:pos x="14" y="319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5" y="1020"/>
                  </a:lnTo>
                  <a:lnTo>
                    <a:pt x="7" y="1020"/>
                  </a:lnTo>
                  <a:lnTo>
                    <a:pt x="10" y="1020"/>
                  </a:lnTo>
                  <a:lnTo>
                    <a:pt x="14" y="1020"/>
                  </a:lnTo>
                  <a:lnTo>
                    <a:pt x="17" y="1019"/>
                  </a:lnTo>
                  <a:lnTo>
                    <a:pt x="13" y="790"/>
                  </a:lnTo>
                  <a:lnTo>
                    <a:pt x="11" y="569"/>
                  </a:lnTo>
                  <a:lnTo>
                    <a:pt x="14" y="319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65" name="Freeform 297"/>
            <p:cNvSpPr>
              <a:spLocks/>
            </p:cNvSpPr>
            <p:nvPr/>
          </p:nvSpPr>
          <p:spPr bwMode="auto">
            <a:xfrm>
              <a:off x="5129" y="1033"/>
              <a:ext cx="8" cy="5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7" y="1020"/>
                </a:cxn>
                <a:cxn ang="0">
                  <a:pos x="11" y="1019"/>
                </a:cxn>
                <a:cxn ang="0">
                  <a:pos x="14" y="1019"/>
                </a:cxn>
                <a:cxn ang="0">
                  <a:pos x="16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6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7" y="1020"/>
                  </a:lnTo>
                  <a:lnTo>
                    <a:pt x="11" y="1019"/>
                  </a:lnTo>
                  <a:lnTo>
                    <a:pt x="14" y="1019"/>
                  </a:lnTo>
                  <a:lnTo>
                    <a:pt x="16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66" name="Freeform 298"/>
            <p:cNvSpPr>
              <a:spLocks/>
            </p:cNvSpPr>
            <p:nvPr/>
          </p:nvSpPr>
          <p:spPr bwMode="auto">
            <a:xfrm>
              <a:off x="5126" y="1032"/>
              <a:ext cx="8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17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7" y="4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17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7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67" name="Freeform 299"/>
            <p:cNvSpPr>
              <a:spLocks/>
            </p:cNvSpPr>
            <p:nvPr/>
          </p:nvSpPr>
          <p:spPr bwMode="auto">
            <a:xfrm>
              <a:off x="5164" y="1040"/>
              <a:ext cx="8" cy="5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17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7" y="4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17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7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D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68" name="Freeform 300"/>
            <p:cNvSpPr>
              <a:spLocks/>
            </p:cNvSpPr>
            <p:nvPr/>
          </p:nvSpPr>
          <p:spPr bwMode="auto">
            <a:xfrm>
              <a:off x="4574" y="1128"/>
              <a:ext cx="117" cy="51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3" y="0"/>
                </a:cxn>
                <a:cxn ang="0">
                  <a:pos x="234" y="1004"/>
                </a:cxn>
                <a:cxn ang="0">
                  <a:pos x="234" y="1023"/>
                </a:cxn>
                <a:cxn ang="0">
                  <a:pos x="45" y="1021"/>
                </a:cxn>
                <a:cxn ang="0">
                  <a:pos x="43" y="983"/>
                </a:cxn>
                <a:cxn ang="0">
                  <a:pos x="1" y="977"/>
                </a:cxn>
                <a:cxn ang="0">
                  <a:pos x="0" y="24"/>
                </a:cxn>
              </a:cxnLst>
              <a:rect l="0" t="0" r="r" b="b"/>
              <a:pathLst>
                <a:path w="234" h="1023">
                  <a:moveTo>
                    <a:pt x="0" y="24"/>
                  </a:moveTo>
                  <a:lnTo>
                    <a:pt x="233" y="0"/>
                  </a:lnTo>
                  <a:lnTo>
                    <a:pt x="234" y="1004"/>
                  </a:lnTo>
                  <a:lnTo>
                    <a:pt x="234" y="1023"/>
                  </a:lnTo>
                  <a:lnTo>
                    <a:pt x="45" y="1021"/>
                  </a:lnTo>
                  <a:lnTo>
                    <a:pt x="43" y="983"/>
                  </a:lnTo>
                  <a:lnTo>
                    <a:pt x="1" y="97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69" name="Freeform 301"/>
            <p:cNvSpPr>
              <a:spLocks/>
            </p:cNvSpPr>
            <p:nvPr/>
          </p:nvSpPr>
          <p:spPr bwMode="auto">
            <a:xfrm>
              <a:off x="4574" y="1128"/>
              <a:ext cx="117" cy="47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23"/>
                </a:cxn>
                <a:cxn ang="0">
                  <a:pos x="29" y="21"/>
                </a:cxn>
                <a:cxn ang="0">
                  <a:pos x="44" y="19"/>
                </a:cxn>
                <a:cxn ang="0">
                  <a:pos x="58" y="18"/>
                </a:cxn>
                <a:cxn ang="0">
                  <a:pos x="73" y="16"/>
                </a:cxn>
                <a:cxn ang="0">
                  <a:pos x="87" y="15"/>
                </a:cxn>
                <a:cxn ang="0">
                  <a:pos x="101" y="14"/>
                </a:cxn>
                <a:cxn ang="0">
                  <a:pos x="116" y="11"/>
                </a:cxn>
                <a:cxn ang="0">
                  <a:pos x="131" y="10"/>
                </a:cxn>
                <a:cxn ang="0">
                  <a:pos x="145" y="9"/>
                </a:cxn>
                <a:cxn ang="0">
                  <a:pos x="160" y="8"/>
                </a:cxn>
                <a:cxn ang="0">
                  <a:pos x="175" y="6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232"/>
                </a:cxn>
                <a:cxn ang="0">
                  <a:pos x="234" y="465"/>
                </a:cxn>
                <a:cxn ang="0">
                  <a:pos x="234" y="699"/>
                </a:cxn>
                <a:cxn ang="0">
                  <a:pos x="234" y="932"/>
                </a:cxn>
                <a:cxn ang="0">
                  <a:pos x="234" y="936"/>
                </a:cxn>
                <a:cxn ang="0">
                  <a:pos x="234" y="940"/>
                </a:cxn>
                <a:cxn ang="0">
                  <a:pos x="234" y="944"/>
                </a:cxn>
                <a:cxn ang="0">
                  <a:pos x="234" y="949"/>
                </a:cxn>
                <a:cxn ang="0">
                  <a:pos x="222" y="949"/>
                </a:cxn>
                <a:cxn ang="0">
                  <a:pos x="211" y="949"/>
                </a:cxn>
                <a:cxn ang="0">
                  <a:pos x="199" y="949"/>
                </a:cxn>
                <a:cxn ang="0">
                  <a:pos x="187" y="949"/>
                </a:cxn>
                <a:cxn ang="0">
                  <a:pos x="175" y="949"/>
                </a:cxn>
                <a:cxn ang="0">
                  <a:pos x="164" y="949"/>
                </a:cxn>
                <a:cxn ang="0">
                  <a:pos x="152" y="949"/>
                </a:cxn>
                <a:cxn ang="0">
                  <a:pos x="139" y="948"/>
                </a:cxn>
                <a:cxn ang="0">
                  <a:pos x="128" y="948"/>
                </a:cxn>
                <a:cxn ang="0">
                  <a:pos x="116" y="948"/>
                </a:cxn>
                <a:cxn ang="0">
                  <a:pos x="105" y="948"/>
                </a:cxn>
                <a:cxn ang="0">
                  <a:pos x="92" y="948"/>
                </a:cxn>
                <a:cxn ang="0">
                  <a:pos x="81" y="948"/>
                </a:cxn>
                <a:cxn ang="0">
                  <a:pos x="69" y="948"/>
                </a:cxn>
                <a:cxn ang="0">
                  <a:pos x="56" y="948"/>
                </a:cxn>
                <a:cxn ang="0">
                  <a:pos x="45" y="948"/>
                </a:cxn>
                <a:cxn ang="0">
                  <a:pos x="44" y="938"/>
                </a:cxn>
                <a:cxn ang="0">
                  <a:pos x="44" y="930"/>
                </a:cxn>
                <a:cxn ang="0">
                  <a:pos x="43" y="921"/>
                </a:cxn>
                <a:cxn ang="0">
                  <a:pos x="43" y="912"/>
                </a:cxn>
                <a:cxn ang="0">
                  <a:pos x="38" y="912"/>
                </a:cxn>
                <a:cxn ang="0">
                  <a:pos x="32" y="911"/>
                </a:cxn>
                <a:cxn ang="0">
                  <a:pos x="28" y="911"/>
                </a:cxn>
                <a:cxn ang="0">
                  <a:pos x="22" y="910"/>
                </a:cxn>
                <a:cxn ang="0">
                  <a:pos x="17" y="909"/>
                </a:cxn>
                <a:cxn ang="0">
                  <a:pos x="11" y="907"/>
                </a:cxn>
                <a:cxn ang="0">
                  <a:pos x="7" y="907"/>
                </a:cxn>
                <a:cxn ang="0">
                  <a:pos x="1" y="906"/>
                </a:cxn>
                <a:cxn ang="0">
                  <a:pos x="1" y="686"/>
                </a:cxn>
                <a:cxn ang="0">
                  <a:pos x="1" y="465"/>
                </a:cxn>
                <a:cxn ang="0">
                  <a:pos x="1" y="244"/>
                </a:cxn>
                <a:cxn ang="0">
                  <a:pos x="0" y="24"/>
                </a:cxn>
              </a:cxnLst>
              <a:rect l="0" t="0" r="r" b="b"/>
              <a:pathLst>
                <a:path w="234" h="949">
                  <a:moveTo>
                    <a:pt x="0" y="24"/>
                  </a:moveTo>
                  <a:lnTo>
                    <a:pt x="15" y="23"/>
                  </a:lnTo>
                  <a:lnTo>
                    <a:pt x="29" y="21"/>
                  </a:lnTo>
                  <a:lnTo>
                    <a:pt x="44" y="19"/>
                  </a:lnTo>
                  <a:lnTo>
                    <a:pt x="58" y="18"/>
                  </a:lnTo>
                  <a:lnTo>
                    <a:pt x="73" y="16"/>
                  </a:lnTo>
                  <a:lnTo>
                    <a:pt x="87" y="15"/>
                  </a:lnTo>
                  <a:lnTo>
                    <a:pt x="101" y="14"/>
                  </a:lnTo>
                  <a:lnTo>
                    <a:pt x="116" y="11"/>
                  </a:lnTo>
                  <a:lnTo>
                    <a:pt x="131" y="10"/>
                  </a:lnTo>
                  <a:lnTo>
                    <a:pt x="145" y="9"/>
                  </a:lnTo>
                  <a:lnTo>
                    <a:pt x="160" y="8"/>
                  </a:lnTo>
                  <a:lnTo>
                    <a:pt x="175" y="6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232"/>
                  </a:lnTo>
                  <a:lnTo>
                    <a:pt x="234" y="465"/>
                  </a:lnTo>
                  <a:lnTo>
                    <a:pt x="234" y="699"/>
                  </a:lnTo>
                  <a:lnTo>
                    <a:pt x="234" y="932"/>
                  </a:lnTo>
                  <a:lnTo>
                    <a:pt x="234" y="936"/>
                  </a:lnTo>
                  <a:lnTo>
                    <a:pt x="234" y="940"/>
                  </a:lnTo>
                  <a:lnTo>
                    <a:pt x="234" y="944"/>
                  </a:lnTo>
                  <a:lnTo>
                    <a:pt x="234" y="949"/>
                  </a:lnTo>
                  <a:lnTo>
                    <a:pt x="222" y="949"/>
                  </a:lnTo>
                  <a:lnTo>
                    <a:pt x="211" y="949"/>
                  </a:lnTo>
                  <a:lnTo>
                    <a:pt x="199" y="949"/>
                  </a:lnTo>
                  <a:lnTo>
                    <a:pt x="187" y="949"/>
                  </a:lnTo>
                  <a:lnTo>
                    <a:pt x="175" y="949"/>
                  </a:lnTo>
                  <a:lnTo>
                    <a:pt x="164" y="949"/>
                  </a:lnTo>
                  <a:lnTo>
                    <a:pt x="152" y="949"/>
                  </a:lnTo>
                  <a:lnTo>
                    <a:pt x="139" y="948"/>
                  </a:lnTo>
                  <a:lnTo>
                    <a:pt x="128" y="948"/>
                  </a:lnTo>
                  <a:lnTo>
                    <a:pt x="116" y="948"/>
                  </a:lnTo>
                  <a:lnTo>
                    <a:pt x="105" y="948"/>
                  </a:lnTo>
                  <a:lnTo>
                    <a:pt x="92" y="948"/>
                  </a:lnTo>
                  <a:lnTo>
                    <a:pt x="81" y="948"/>
                  </a:lnTo>
                  <a:lnTo>
                    <a:pt x="69" y="948"/>
                  </a:lnTo>
                  <a:lnTo>
                    <a:pt x="56" y="948"/>
                  </a:lnTo>
                  <a:lnTo>
                    <a:pt x="45" y="948"/>
                  </a:lnTo>
                  <a:lnTo>
                    <a:pt x="44" y="938"/>
                  </a:lnTo>
                  <a:lnTo>
                    <a:pt x="44" y="930"/>
                  </a:lnTo>
                  <a:lnTo>
                    <a:pt x="43" y="921"/>
                  </a:lnTo>
                  <a:lnTo>
                    <a:pt x="43" y="912"/>
                  </a:lnTo>
                  <a:lnTo>
                    <a:pt x="38" y="912"/>
                  </a:lnTo>
                  <a:lnTo>
                    <a:pt x="32" y="911"/>
                  </a:lnTo>
                  <a:lnTo>
                    <a:pt x="28" y="911"/>
                  </a:lnTo>
                  <a:lnTo>
                    <a:pt x="22" y="910"/>
                  </a:lnTo>
                  <a:lnTo>
                    <a:pt x="17" y="909"/>
                  </a:lnTo>
                  <a:lnTo>
                    <a:pt x="11" y="907"/>
                  </a:lnTo>
                  <a:lnTo>
                    <a:pt x="7" y="907"/>
                  </a:lnTo>
                  <a:lnTo>
                    <a:pt x="1" y="906"/>
                  </a:lnTo>
                  <a:lnTo>
                    <a:pt x="1" y="686"/>
                  </a:lnTo>
                  <a:lnTo>
                    <a:pt x="1" y="465"/>
                  </a:lnTo>
                  <a:lnTo>
                    <a:pt x="1" y="24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F96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70" name="Freeform 302"/>
            <p:cNvSpPr>
              <a:spLocks/>
            </p:cNvSpPr>
            <p:nvPr/>
          </p:nvSpPr>
          <p:spPr bwMode="auto">
            <a:xfrm>
              <a:off x="4574" y="1129"/>
              <a:ext cx="117" cy="43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5" y="21"/>
                </a:cxn>
                <a:cxn ang="0">
                  <a:pos x="29" y="20"/>
                </a:cxn>
                <a:cxn ang="0">
                  <a:pos x="44" y="18"/>
                </a:cxn>
                <a:cxn ang="0">
                  <a:pos x="58" y="16"/>
                </a:cxn>
                <a:cxn ang="0">
                  <a:pos x="73" y="15"/>
                </a:cxn>
                <a:cxn ang="0">
                  <a:pos x="87" y="14"/>
                </a:cxn>
                <a:cxn ang="0">
                  <a:pos x="101" y="13"/>
                </a:cxn>
                <a:cxn ang="0">
                  <a:pos x="116" y="12"/>
                </a:cxn>
                <a:cxn ang="0">
                  <a:pos x="131" y="10"/>
                </a:cxn>
                <a:cxn ang="0">
                  <a:pos x="145" y="9"/>
                </a:cxn>
                <a:cxn ang="0">
                  <a:pos x="160" y="7"/>
                </a:cxn>
                <a:cxn ang="0">
                  <a:pos x="175" y="6"/>
                </a:cxn>
                <a:cxn ang="0">
                  <a:pos x="189" y="5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214"/>
                </a:cxn>
                <a:cxn ang="0">
                  <a:pos x="234" y="428"/>
                </a:cxn>
                <a:cxn ang="0">
                  <a:pos x="234" y="644"/>
                </a:cxn>
                <a:cxn ang="0">
                  <a:pos x="234" y="858"/>
                </a:cxn>
                <a:cxn ang="0">
                  <a:pos x="234" y="863"/>
                </a:cxn>
                <a:cxn ang="0">
                  <a:pos x="234" y="866"/>
                </a:cxn>
                <a:cxn ang="0">
                  <a:pos x="234" y="870"/>
                </a:cxn>
                <a:cxn ang="0">
                  <a:pos x="234" y="874"/>
                </a:cxn>
                <a:cxn ang="0">
                  <a:pos x="222" y="874"/>
                </a:cxn>
                <a:cxn ang="0">
                  <a:pos x="211" y="874"/>
                </a:cxn>
                <a:cxn ang="0">
                  <a:pos x="199" y="874"/>
                </a:cxn>
                <a:cxn ang="0">
                  <a:pos x="187" y="874"/>
                </a:cxn>
                <a:cxn ang="0">
                  <a:pos x="175" y="874"/>
                </a:cxn>
                <a:cxn ang="0">
                  <a:pos x="164" y="874"/>
                </a:cxn>
                <a:cxn ang="0">
                  <a:pos x="152" y="874"/>
                </a:cxn>
                <a:cxn ang="0">
                  <a:pos x="139" y="873"/>
                </a:cxn>
                <a:cxn ang="0">
                  <a:pos x="128" y="873"/>
                </a:cxn>
                <a:cxn ang="0">
                  <a:pos x="116" y="873"/>
                </a:cxn>
                <a:cxn ang="0">
                  <a:pos x="105" y="873"/>
                </a:cxn>
                <a:cxn ang="0">
                  <a:pos x="92" y="873"/>
                </a:cxn>
                <a:cxn ang="0">
                  <a:pos x="81" y="873"/>
                </a:cxn>
                <a:cxn ang="0">
                  <a:pos x="69" y="873"/>
                </a:cxn>
                <a:cxn ang="0">
                  <a:pos x="56" y="873"/>
                </a:cxn>
                <a:cxn ang="0">
                  <a:pos x="45" y="873"/>
                </a:cxn>
                <a:cxn ang="0">
                  <a:pos x="44" y="865"/>
                </a:cxn>
                <a:cxn ang="0">
                  <a:pos x="44" y="857"/>
                </a:cxn>
                <a:cxn ang="0">
                  <a:pos x="43" y="849"/>
                </a:cxn>
                <a:cxn ang="0">
                  <a:pos x="43" y="841"/>
                </a:cxn>
                <a:cxn ang="0">
                  <a:pos x="38" y="840"/>
                </a:cxn>
                <a:cxn ang="0">
                  <a:pos x="32" y="840"/>
                </a:cxn>
                <a:cxn ang="0">
                  <a:pos x="28" y="838"/>
                </a:cxn>
                <a:cxn ang="0">
                  <a:pos x="22" y="837"/>
                </a:cxn>
                <a:cxn ang="0">
                  <a:pos x="17" y="837"/>
                </a:cxn>
                <a:cxn ang="0">
                  <a:pos x="11" y="836"/>
                </a:cxn>
                <a:cxn ang="0">
                  <a:pos x="7" y="836"/>
                </a:cxn>
                <a:cxn ang="0">
                  <a:pos x="1" y="835"/>
                </a:cxn>
                <a:cxn ang="0">
                  <a:pos x="1" y="632"/>
                </a:cxn>
                <a:cxn ang="0">
                  <a:pos x="1" y="428"/>
                </a:cxn>
                <a:cxn ang="0">
                  <a:pos x="1" y="226"/>
                </a:cxn>
                <a:cxn ang="0">
                  <a:pos x="0" y="22"/>
                </a:cxn>
              </a:cxnLst>
              <a:rect l="0" t="0" r="r" b="b"/>
              <a:pathLst>
                <a:path w="234" h="874">
                  <a:moveTo>
                    <a:pt x="0" y="22"/>
                  </a:moveTo>
                  <a:lnTo>
                    <a:pt x="15" y="21"/>
                  </a:lnTo>
                  <a:lnTo>
                    <a:pt x="29" y="20"/>
                  </a:lnTo>
                  <a:lnTo>
                    <a:pt x="44" y="18"/>
                  </a:lnTo>
                  <a:lnTo>
                    <a:pt x="58" y="16"/>
                  </a:lnTo>
                  <a:lnTo>
                    <a:pt x="73" y="15"/>
                  </a:lnTo>
                  <a:lnTo>
                    <a:pt x="87" y="14"/>
                  </a:lnTo>
                  <a:lnTo>
                    <a:pt x="101" y="13"/>
                  </a:lnTo>
                  <a:lnTo>
                    <a:pt x="116" y="12"/>
                  </a:lnTo>
                  <a:lnTo>
                    <a:pt x="131" y="10"/>
                  </a:lnTo>
                  <a:lnTo>
                    <a:pt x="145" y="9"/>
                  </a:lnTo>
                  <a:lnTo>
                    <a:pt x="160" y="7"/>
                  </a:lnTo>
                  <a:lnTo>
                    <a:pt x="175" y="6"/>
                  </a:lnTo>
                  <a:lnTo>
                    <a:pt x="189" y="5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214"/>
                  </a:lnTo>
                  <a:lnTo>
                    <a:pt x="234" y="428"/>
                  </a:lnTo>
                  <a:lnTo>
                    <a:pt x="234" y="644"/>
                  </a:lnTo>
                  <a:lnTo>
                    <a:pt x="234" y="858"/>
                  </a:lnTo>
                  <a:lnTo>
                    <a:pt x="234" y="863"/>
                  </a:lnTo>
                  <a:lnTo>
                    <a:pt x="234" y="866"/>
                  </a:lnTo>
                  <a:lnTo>
                    <a:pt x="234" y="870"/>
                  </a:lnTo>
                  <a:lnTo>
                    <a:pt x="234" y="874"/>
                  </a:lnTo>
                  <a:lnTo>
                    <a:pt x="222" y="874"/>
                  </a:lnTo>
                  <a:lnTo>
                    <a:pt x="211" y="874"/>
                  </a:lnTo>
                  <a:lnTo>
                    <a:pt x="199" y="874"/>
                  </a:lnTo>
                  <a:lnTo>
                    <a:pt x="187" y="874"/>
                  </a:lnTo>
                  <a:lnTo>
                    <a:pt x="175" y="874"/>
                  </a:lnTo>
                  <a:lnTo>
                    <a:pt x="164" y="874"/>
                  </a:lnTo>
                  <a:lnTo>
                    <a:pt x="152" y="874"/>
                  </a:lnTo>
                  <a:lnTo>
                    <a:pt x="139" y="873"/>
                  </a:lnTo>
                  <a:lnTo>
                    <a:pt x="128" y="873"/>
                  </a:lnTo>
                  <a:lnTo>
                    <a:pt x="116" y="873"/>
                  </a:lnTo>
                  <a:lnTo>
                    <a:pt x="105" y="873"/>
                  </a:lnTo>
                  <a:lnTo>
                    <a:pt x="92" y="873"/>
                  </a:lnTo>
                  <a:lnTo>
                    <a:pt x="81" y="873"/>
                  </a:lnTo>
                  <a:lnTo>
                    <a:pt x="69" y="873"/>
                  </a:lnTo>
                  <a:lnTo>
                    <a:pt x="56" y="873"/>
                  </a:lnTo>
                  <a:lnTo>
                    <a:pt x="45" y="873"/>
                  </a:lnTo>
                  <a:lnTo>
                    <a:pt x="44" y="865"/>
                  </a:lnTo>
                  <a:lnTo>
                    <a:pt x="44" y="857"/>
                  </a:lnTo>
                  <a:lnTo>
                    <a:pt x="43" y="849"/>
                  </a:lnTo>
                  <a:lnTo>
                    <a:pt x="43" y="841"/>
                  </a:lnTo>
                  <a:lnTo>
                    <a:pt x="38" y="840"/>
                  </a:lnTo>
                  <a:lnTo>
                    <a:pt x="32" y="840"/>
                  </a:lnTo>
                  <a:lnTo>
                    <a:pt x="28" y="838"/>
                  </a:lnTo>
                  <a:lnTo>
                    <a:pt x="22" y="837"/>
                  </a:lnTo>
                  <a:lnTo>
                    <a:pt x="17" y="837"/>
                  </a:lnTo>
                  <a:lnTo>
                    <a:pt x="11" y="836"/>
                  </a:lnTo>
                  <a:lnTo>
                    <a:pt x="7" y="836"/>
                  </a:lnTo>
                  <a:lnTo>
                    <a:pt x="1" y="835"/>
                  </a:lnTo>
                  <a:lnTo>
                    <a:pt x="1" y="632"/>
                  </a:lnTo>
                  <a:lnTo>
                    <a:pt x="1" y="428"/>
                  </a:lnTo>
                  <a:lnTo>
                    <a:pt x="1" y="2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7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71" name="Freeform 303"/>
            <p:cNvSpPr>
              <a:spLocks/>
            </p:cNvSpPr>
            <p:nvPr/>
          </p:nvSpPr>
          <p:spPr bwMode="auto">
            <a:xfrm>
              <a:off x="4574" y="1129"/>
              <a:ext cx="117" cy="40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20"/>
                </a:cxn>
                <a:cxn ang="0">
                  <a:pos x="29" y="19"/>
                </a:cxn>
                <a:cxn ang="0">
                  <a:pos x="44" y="17"/>
                </a:cxn>
                <a:cxn ang="0">
                  <a:pos x="58" y="15"/>
                </a:cxn>
                <a:cxn ang="0">
                  <a:pos x="73" y="14"/>
                </a:cxn>
                <a:cxn ang="0">
                  <a:pos x="87" y="13"/>
                </a:cxn>
                <a:cxn ang="0">
                  <a:pos x="101" y="12"/>
                </a:cxn>
                <a:cxn ang="0">
                  <a:pos x="116" y="11"/>
                </a:cxn>
                <a:cxn ang="0">
                  <a:pos x="131" y="9"/>
                </a:cxn>
                <a:cxn ang="0">
                  <a:pos x="145" y="8"/>
                </a:cxn>
                <a:cxn ang="0">
                  <a:pos x="160" y="7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96"/>
                </a:cxn>
                <a:cxn ang="0">
                  <a:pos x="234" y="392"/>
                </a:cxn>
                <a:cxn ang="0">
                  <a:pos x="234" y="589"/>
                </a:cxn>
                <a:cxn ang="0">
                  <a:pos x="234" y="784"/>
                </a:cxn>
                <a:cxn ang="0">
                  <a:pos x="234" y="788"/>
                </a:cxn>
                <a:cxn ang="0">
                  <a:pos x="234" y="791"/>
                </a:cxn>
                <a:cxn ang="0">
                  <a:pos x="234" y="796"/>
                </a:cxn>
                <a:cxn ang="0">
                  <a:pos x="234" y="799"/>
                </a:cxn>
                <a:cxn ang="0">
                  <a:pos x="222" y="799"/>
                </a:cxn>
                <a:cxn ang="0">
                  <a:pos x="211" y="799"/>
                </a:cxn>
                <a:cxn ang="0">
                  <a:pos x="199" y="799"/>
                </a:cxn>
                <a:cxn ang="0">
                  <a:pos x="187" y="799"/>
                </a:cxn>
                <a:cxn ang="0">
                  <a:pos x="175" y="799"/>
                </a:cxn>
                <a:cxn ang="0">
                  <a:pos x="164" y="799"/>
                </a:cxn>
                <a:cxn ang="0">
                  <a:pos x="152" y="799"/>
                </a:cxn>
                <a:cxn ang="0">
                  <a:pos x="139" y="799"/>
                </a:cxn>
                <a:cxn ang="0">
                  <a:pos x="128" y="799"/>
                </a:cxn>
                <a:cxn ang="0">
                  <a:pos x="116" y="799"/>
                </a:cxn>
                <a:cxn ang="0">
                  <a:pos x="105" y="799"/>
                </a:cxn>
                <a:cxn ang="0">
                  <a:pos x="92" y="799"/>
                </a:cxn>
                <a:cxn ang="0">
                  <a:pos x="81" y="798"/>
                </a:cxn>
                <a:cxn ang="0">
                  <a:pos x="69" y="798"/>
                </a:cxn>
                <a:cxn ang="0">
                  <a:pos x="56" y="798"/>
                </a:cxn>
                <a:cxn ang="0">
                  <a:pos x="45" y="798"/>
                </a:cxn>
                <a:cxn ang="0">
                  <a:pos x="44" y="791"/>
                </a:cxn>
                <a:cxn ang="0">
                  <a:pos x="44" y="783"/>
                </a:cxn>
                <a:cxn ang="0">
                  <a:pos x="43" y="776"/>
                </a:cxn>
                <a:cxn ang="0">
                  <a:pos x="43" y="770"/>
                </a:cxn>
                <a:cxn ang="0">
                  <a:pos x="38" y="768"/>
                </a:cxn>
                <a:cxn ang="0">
                  <a:pos x="32" y="768"/>
                </a:cxn>
                <a:cxn ang="0">
                  <a:pos x="28" y="767"/>
                </a:cxn>
                <a:cxn ang="0">
                  <a:pos x="22" y="766"/>
                </a:cxn>
                <a:cxn ang="0">
                  <a:pos x="17" y="766"/>
                </a:cxn>
                <a:cxn ang="0">
                  <a:pos x="11" y="765"/>
                </a:cxn>
                <a:cxn ang="0">
                  <a:pos x="7" y="765"/>
                </a:cxn>
                <a:cxn ang="0">
                  <a:pos x="1" y="764"/>
                </a:cxn>
                <a:cxn ang="0">
                  <a:pos x="1" y="578"/>
                </a:cxn>
                <a:cxn ang="0">
                  <a:pos x="1" y="392"/>
                </a:cxn>
                <a:cxn ang="0">
                  <a:pos x="1" y="206"/>
                </a:cxn>
                <a:cxn ang="0">
                  <a:pos x="0" y="21"/>
                </a:cxn>
              </a:cxnLst>
              <a:rect l="0" t="0" r="r" b="b"/>
              <a:pathLst>
                <a:path w="234" h="799">
                  <a:moveTo>
                    <a:pt x="0" y="21"/>
                  </a:moveTo>
                  <a:lnTo>
                    <a:pt x="15" y="20"/>
                  </a:lnTo>
                  <a:lnTo>
                    <a:pt x="29" y="19"/>
                  </a:lnTo>
                  <a:lnTo>
                    <a:pt x="44" y="17"/>
                  </a:lnTo>
                  <a:lnTo>
                    <a:pt x="58" y="15"/>
                  </a:lnTo>
                  <a:lnTo>
                    <a:pt x="73" y="14"/>
                  </a:lnTo>
                  <a:lnTo>
                    <a:pt x="87" y="13"/>
                  </a:lnTo>
                  <a:lnTo>
                    <a:pt x="101" y="12"/>
                  </a:lnTo>
                  <a:lnTo>
                    <a:pt x="116" y="11"/>
                  </a:lnTo>
                  <a:lnTo>
                    <a:pt x="131" y="9"/>
                  </a:lnTo>
                  <a:lnTo>
                    <a:pt x="145" y="8"/>
                  </a:lnTo>
                  <a:lnTo>
                    <a:pt x="160" y="7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96"/>
                  </a:lnTo>
                  <a:lnTo>
                    <a:pt x="234" y="392"/>
                  </a:lnTo>
                  <a:lnTo>
                    <a:pt x="234" y="589"/>
                  </a:lnTo>
                  <a:lnTo>
                    <a:pt x="234" y="784"/>
                  </a:lnTo>
                  <a:lnTo>
                    <a:pt x="234" y="788"/>
                  </a:lnTo>
                  <a:lnTo>
                    <a:pt x="234" y="791"/>
                  </a:lnTo>
                  <a:lnTo>
                    <a:pt x="234" y="796"/>
                  </a:lnTo>
                  <a:lnTo>
                    <a:pt x="234" y="799"/>
                  </a:lnTo>
                  <a:lnTo>
                    <a:pt x="222" y="799"/>
                  </a:lnTo>
                  <a:lnTo>
                    <a:pt x="211" y="799"/>
                  </a:lnTo>
                  <a:lnTo>
                    <a:pt x="199" y="799"/>
                  </a:lnTo>
                  <a:lnTo>
                    <a:pt x="187" y="799"/>
                  </a:lnTo>
                  <a:lnTo>
                    <a:pt x="175" y="799"/>
                  </a:lnTo>
                  <a:lnTo>
                    <a:pt x="164" y="799"/>
                  </a:lnTo>
                  <a:lnTo>
                    <a:pt x="152" y="799"/>
                  </a:lnTo>
                  <a:lnTo>
                    <a:pt x="139" y="799"/>
                  </a:lnTo>
                  <a:lnTo>
                    <a:pt x="128" y="799"/>
                  </a:lnTo>
                  <a:lnTo>
                    <a:pt x="116" y="799"/>
                  </a:lnTo>
                  <a:lnTo>
                    <a:pt x="105" y="799"/>
                  </a:lnTo>
                  <a:lnTo>
                    <a:pt x="92" y="799"/>
                  </a:lnTo>
                  <a:lnTo>
                    <a:pt x="81" y="798"/>
                  </a:lnTo>
                  <a:lnTo>
                    <a:pt x="69" y="798"/>
                  </a:lnTo>
                  <a:lnTo>
                    <a:pt x="56" y="798"/>
                  </a:lnTo>
                  <a:lnTo>
                    <a:pt x="45" y="798"/>
                  </a:lnTo>
                  <a:lnTo>
                    <a:pt x="44" y="791"/>
                  </a:lnTo>
                  <a:lnTo>
                    <a:pt x="44" y="783"/>
                  </a:lnTo>
                  <a:lnTo>
                    <a:pt x="43" y="776"/>
                  </a:lnTo>
                  <a:lnTo>
                    <a:pt x="43" y="770"/>
                  </a:lnTo>
                  <a:lnTo>
                    <a:pt x="38" y="768"/>
                  </a:lnTo>
                  <a:lnTo>
                    <a:pt x="32" y="768"/>
                  </a:lnTo>
                  <a:lnTo>
                    <a:pt x="28" y="767"/>
                  </a:lnTo>
                  <a:lnTo>
                    <a:pt x="22" y="766"/>
                  </a:lnTo>
                  <a:lnTo>
                    <a:pt x="17" y="766"/>
                  </a:lnTo>
                  <a:lnTo>
                    <a:pt x="11" y="765"/>
                  </a:lnTo>
                  <a:lnTo>
                    <a:pt x="7" y="765"/>
                  </a:lnTo>
                  <a:lnTo>
                    <a:pt x="1" y="764"/>
                  </a:lnTo>
                  <a:lnTo>
                    <a:pt x="1" y="578"/>
                  </a:lnTo>
                  <a:lnTo>
                    <a:pt x="1" y="392"/>
                  </a:lnTo>
                  <a:lnTo>
                    <a:pt x="1" y="20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CA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72" name="Freeform 304"/>
            <p:cNvSpPr>
              <a:spLocks/>
            </p:cNvSpPr>
            <p:nvPr/>
          </p:nvSpPr>
          <p:spPr bwMode="auto">
            <a:xfrm>
              <a:off x="4574" y="1129"/>
              <a:ext cx="117" cy="3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20"/>
                </a:cxn>
                <a:cxn ang="0">
                  <a:pos x="29" y="19"/>
                </a:cxn>
                <a:cxn ang="0">
                  <a:pos x="44" y="17"/>
                </a:cxn>
                <a:cxn ang="0">
                  <a:pos x="58" y="15"/>
                </a:cxn>
                <a:cxn ang="0">
                  <a:pos x="73" y="14"/>
                </a:cxn>
                <a:cxn ang="0">
                  <a:pos x="87" y="13"/>
                </a:cxn>
                <a:cxn ang="0">
                  <a:pos x="101" y="12"/>
                </a:cxn>
                <a:cxn ang="0">
                  <a:pos x="116" y="11"/>
                </a:cxn>
                <a:cxn ang="0">
                  <a:pos x="131" y="9"/>
                </a:cxn>
                <a:cxn ang="0">
                  <a:pos x="145" y="8"/>
                </a:cxn>
                <a:cxn ang="0">
                  <a:pos x="160" y="7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78"/>
                </a:cxn>
                <a:cxn ang="0">
                  <a:pos x="234" y="356"/>
                </a:cxn>
                <a:cxn ang="0">
                  <a:pos x="234" y="533"/>
                </a:cxn>
                <a:cxn ang="0">
                  <a:pos x="234" y="712"/>
                </a:cxn>
                <a:cxn ang="0">
                  <a:pos x="234" y="715"/>
                </a:cxn>
                <a:cxn ang="0">
                  <a:pos x="234" y="719"/>
                </a:cxn>
                <a:cxn ang="0">
                  <a:pos x="234" y="722"/>
                </a:cxn>
                <a:cxn ang="0">
                  <a:pos x="234" y="726"/>
                </a:cxn>
                <a:cxn ang="0">
                  <a:pos x="222" y="726"/>
                </a:cxn>
                <a:cxn ang="0">
                  <a:pos x="211" y="726"/>
                </a:cxn>
                <a:cxn ang="0">
                  <a:pos x="199" y="726"/>
                </a:cxn>
                <a:cxn ang="0">
                  <a:pos x="187" y="726"/>
                </a:cxn>
                <a:cxn ang="0">
                  <a:pos x="175" y="726"/>
                </a:cxn>
                <a:cxn ang="0">
                  <a:pos x="164" y="726"/>
                </a:cxn>
                <a:cxn ang="0">
                  <a:pos x="152" y="726"/>
                </a:cxn>
                <a:cxn ang="0">
                  <a:pos x="139" y="726"/>
                </a:cxn>
                <a:cxn ang="0">
                  <a:pos x="128" y="726"/>
                </a:cxn>
                <a:cxn ang="0">
                  <a:pos x="116" y="726"/>
                </a:cxn>
                <a:cxn ang="0">
                  <a:pos x="105" y="726"/>
                </a:cxn>
                <a:cxn ang="0">
                  <a:pos x="92" y="726"/>
                </a:cxn>
                <a:cxn ang="0">
                  <a:pos x="81" y="725"/>
                </a:cxn>
                <a:cxn ang="0">
                  <a:pos x="69" y="725"/>
                </a:cxn>
                <a:cxn ang="0">
                  <a:pos x="56" y="725"/>
                </a:cxn>
                <a:cxn ang="0">
                  <a:pos x="45" y="725"/>
                </a:cxn>
                <a:cxn ang="0">
                  <a:pos x="44" y="719"/>
                </a:cxn>
                <a:cxn ang="0">
                  <a:pos x="44" y="712"/>
                </a:cxn>
                <a:cxn ang="0">
                  <a:pos x="43" y="705"/>
                </a:cxn>
                <a:cxn ang="0">
                  <a:pos x="43" y="698"/>
                </a:cxn>
                <a:cxn ang="0">
                  <a:pos x="38" y="698"/>
                </a:cxn>
                <a:cxn ang="0">
                  <a:pos x="32" y="697"/>
                </a:cxn>
                <a:cxn ang="0">
                  <a:pos x="28" y="697"/>
                </a:cxn>
                <a:cxn ang="0">
                  <a:pos x="22" y="696"/>
                </a:cxn>
                <a:cxn ang="0">
                  <a:pos x="17" y="696"/>
                </a:cxn>
                <a:cxn ang="0">
                  <a:pos x="11" y="696"/>
                </a:cxn>
                <a:cxn ang="0">
                  <a:pos x="7" y="695"/>
                </a:cxn>
                <a:cxn ang="0">
                  <a:pos x="1" y="695"/>
                </a:cxn>
                <a:cxn ang="0">
                  <a:pos x="1" y="526"/>
                </a:cxn>
                <a:cxn ang="0">
                  <a:pos x="1" y="357"/>
                </a:cxn>
                <a:cxn ang="0">
                  <a:pos x="1" y="189"/>
                </a:cxn>
                <a:cxn ang="0">
                  <a:pos x="0" y="21"/>
                </a:cxn>
              </a:cxnLst>
              <a:rect l="0" t="0" r="r" b="b"/>
              <a:pathLst>
                <a:path w="234" h="726">
                  <a:moveTo>
                    <a:pt x="0" y="21"/>
                  </a:moveTo>
                  <a:lnTo>
                    <a:pt x="15" y="20"/>
                  </a:lnTo>
                  <a:lnTo>
                    <a:pt x="29" y="19"/>
                  </a:lnTo>
                  <a:lnTo>
                    <a:pt x="44" y="17"/>
                  </a:lnTo>
                  <a:lnTo>
                    <a:pt x="58" y="15"/>
                  </a:lnTo>
                  <a:lnTo>
                    <a:pt x="73" y="14"/>
                  </a:lnTo>
                  <a:lnTo>
                    <a:pt x="87" y="13"/>
                  </a:lnTo>
                  <a:lnTo>
                    <a:pt x="101" y="12"/>
                  </a:lnTo>
                  <a:lnTo>
                    <a:pt x="116" y="11"/>
                  </a:lnTo>
                  <a:lnTo>
                    <a:pt x="131" y="9"/>
                  </a:lnTo>
                  <a:lnTo>
                    <a:pt x="145" y="8"/>
                  </a:lnTo>
                  <a:lnTo>
                    <a:pt x="160" y="7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78"/>
                  </a:lnTo>
                  <a:lnTo>
                    <a:pt x="234" y="356"/>
                  </a:lnTo>
                  <a:lnTo>
                    <a:pt x="234" y="533"/>
                  </a:lnTo>
                  <a:lnTo>
                    <a:pt x="234" y="712"/>
                  </a:lnTo>
                  <a:lnTo>
                    <a:pt x="234" y="715"/>
                  </a:lnTo>
                  <a:lnTo>
                    <a:pt x="234" y="719"/>
                  </a:lnTo>
                  <a:lnTo>
                    <a:pt x="234" y="722"/>
                  </a:lnTo>
                  <a:lnTo>
                    <a:pt x="234" y="726"/>
                  </a:lnTo>
                  <a:lnTo>
                    <a:pt x="222" y="726"/>
                  </a:lnTo>
                  <a:lnTo>
                    <a:pt x="211" y="726"/>
                  </a:lnTo>
                  <a:lnTo>
                    <a:pt x="199" y="726"/>
                  </a:lnTo>
                  <a:lnTo>
                    <a:pt x="187" y="726"/>
                  </a:lnTo>
                  <a:lnTo>
                    <a:pt x="175" y="726"/>
                  </a:lnTo>
                  <a:lnTo>
                    <a:pt x="164" y="726"/>
                  </a:lnTo>
                  <a:lnTo>
                    <a:pt x="152" y="726"/>
                  </a:lnTo>
                  <a:lnTo>
                    <a:pt x="139" y="726"/>
                  </a:lnTo>
                  <a:lnTo>
                    <a:pt x="128" y="726"/>
                  </a:lnTo>
                  <a:lnTo>
                    <a:pt x="116" y="726"/>
                  </a:lnTo>
                  <a:lnTo>
                    <a:pt x="105" y="726"/>
                  </a:lnTo>
                  <a:lnTo>
                    <a:pt x="92" y="726"/>
                  </a:lnTo>
                  <a:lnTo>
                    <a:pt x="81" y="725"/>
                  </a:lnTo>
                  <a:lnTo>
                    <a:pt x="69" y="725"/>
                  </a:lnTo>
                  <a:lnTo>
                    <a:pt x="56" y="725"/>
                  </a:lnTo>
                  <a:lnTo>
                    <a:pt x="45" y="725"/>
                  </a:lnTo>
                  <a:lnTo>
                    <a:pt x="44" y="719"/>
                  </a:lnTo>
                  <a:lnTo>
                    <a:pt x="44" y="712"/>
                  </a:lnTo>
                  <a:lnTo>
                    <a:pt x="43" y="705"/>
                  </a:lnTo>
                  <a:lnTo>
                    <a:pt x="43" y="698"/>
                  </a:lnTo>
                  <a:lnTo>
                    <a:pt x="38" y="698"/>
                  </a:lnTo>
                  <a:lnTo>
                    <a:pt x="32" y="697"/>
                  </a:lnTo>
                  <a:lnTo>
                    <a:pt x="28" y="697"/>
                  </a:lnTo>
                  <a:lnTo>
                    <a:pt x="22" y="696"/>
                  </a:lnTo>
                  <a:lnTo>
                    <a:pt x="17" y="696"/>
                  </a:lnTo>
                  <a:lnTo>
                    <a:pt x="11" y="696"/>
                  </a:lnTo>
                  <a:lnTo>
                    <a:pt x="7" y="695"/>
                  </a:lnTo>
                  <a:lnTo>
                    <a:pt x="1" y="695"/>
                  </a:lnTo>
                  <a:lnTo>
                    <a:pt x="1" y="526"/>
                  </a:lnTo>
                  <a:lnTo>
                    <a:pt x="1" y="357"/>
                  </a:lnTo>
                  <a:lnTo>
                    <a:pt x="1" y="18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1AD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73" name="Freeform 305"/>
            <p:cNvSpPr>
              <a:spLocks/>
            </p:cNvSpPr>
            <p:nvPr/>
          </p:nvSpPr>
          <p:spPr bwMode="auto">
            <a:xfrm>
              <a:off x="4574" y="1130"/>
              <a:ext cx="117" cy="32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18"/>
                </a:cxn>
                <a:cxn ang="0">
                  <a:pos x="29" y="16"/>
                </a:cxn>
                <a:cxn ang="0">
                  <a:pos x="44" y="15"/>
                </a:cxn>
                <a:cxn ang="0">
                  <a:pos x="58" y="14"/>
                </a:cxn>
                <a:cxn ang="0">
                  <a:pos x="73" y="13"/>
                </a:cxn>
                <a:cxn ang="0">
                  <a:pos x="87" y="12"/>
                </a:cxn>
                <a:cxn ang="0">
                  <a:pos x="101" y="11"/>
                </a:cxn>
                <a:cxn ang="0">
                  <a:pos x="116" y="10"/>
                </a:cxn>
                <a:cxn ang="0">
                  <a:pos x="131" y="8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60"/>
                </a:cxn>
                <a:cxn ang="0">
                  <a:pos x="234" y="319"/>
                </a:cxn>
                <a:cxn ang="0">
                  <a:pos x="234" y="478"/>
                </a:cxn>
                <a:cxn ang="0">
                  <a:pos x="234" y="638"/>
                </a:cxn>
                <a:cxn ang="0">
                  <a:pos x="234" y="642"/>
                </a:cxn>
                <a:cxn ang="0">
                  <a:pos x="234" y="645"/>
                </a:cxn>
                <a:cxn ang="0">
                  <a:pos x="234" y="649"/>
                </a:cxn>
                <a:cxn ang="0">
                  <a:pos x="234" y="651"/>
                </a:cxn>
                <a:cxn ang="0">
                  <a:pos x="222" y="651"/>
                </a:cxn>
                <a:cxn ang="0">
                  <a:pos x="211" y="651"/>
                </a:cxn>
                <a:cxn ang="0">
                  <a:pos x="199" y="651"/>
                </a:cxn>
                <a:cxn ang="0">
                  <a:pos x="187" y="651"/>
                </a:cxn>
                <a:cxn ang="0">
                  <a:pos x="175" y="651"/>
                </a:cxn>
                <a:cxn ang="0">
                  <a:pos x="164" y="651"/>
                </a:cxn>
                <a:cxn ang="0">
                  <a:pos x="152" y="651"/>
                </a:cxn>
                <a:cxn ang="0">
                  <a:pos x="139" y="651"/>
                </a:cxn>
                <a:cxn ang="0">
                  <a:pos x="128" y="651"/>
                </a:cxn>
                <a:cxn ang="0">
                  <a:pos x="116" y="651"/>
                </a:cxn>
                <a:cxn ang="0">
                  <a:pos x="105" y="651"/>
                </a:cxn>
                <a:cxn ang="0">
                  <a:pos x="92" y="651"/>
                </a:cxn>
                <a:cxn ang="0">
                  <a:pos x="81" y="651"/>
                </a:cxn>
                <a:cxn ang="0">
                  <a:pos x="69" y="651"/>
                </a:cxn>
                <a:cxn ang="0">
                  <a:pos x="56" y="651"/>
                </a:cxn>
                <a:cxn ang="0">
                  <a:pos x="45" y="651"/>
                </a:cxn>
                <a:cxn ang="0">
                  <a:pos x="44" y="645"/>
                </a:cxn>
                <a:cxn ang="0">
                  <a:pos x="44" y="638"/>
                </a:cxn>
                <a:cxn ang="0">
                  <a:pos x="43" y="633"/>
                </a:cxn>
                <a:cxn ang="0">
                  <a:pos x="43" y="627"/>
                </a:cxn>
                <a:cxn ang="0">
                  <a:pos x="38" y="627"/>
                </a:cxn>
                <a:cxn ang="0">
                  <a:pos x="32" y="626"/>
                </a:cxn>
                <a:cxn ang="0">
                  <a:pos x="28" y="626"/>
                </a:cxn>
                <a:cxn ang="0">
                  <a:pos x="22" y="625"/>
                </a:cxn>
                <a:cxn ang="0">
                  <a:pos x="17" y="625"/>
                </a:cxn>
                <a:cxn ang="0">
                  <a:pos x="11" y="625"/>
                </a:cxn>
                <a:cxn ang="0">
                  <a:pos x="7" y="623"/>
                </a:cxn>
                <a:cxn ang="0">
                  <a:pos x="1" y="623"/>
                </a:cxn>
                <a:cxn ang="0">
                  <a:pos x="1" y="473"/>
                </a:cxn>
                <a:cxn ang="0">
                  <a:pos x="1" y="320"/>
                </a:cxn>
                <a:cxn ang="0">
                  <a:pos x="1" y="170"/>
                </a:cxn>
                <a:cxn ang="0">
                  <a:pos x="0" y="19"/>
                </a:cxn>
              </a:cxnLst>
              <a:rect l="0" t="0" r="r" b="b"/>
              <a:pathLst>
                <a:path w="234" h="651">
                  <a:moveTo>
                    <a:pt x="0" y="19"/>
                  </a:moveTo>
                  <a:lnTo>
                    <a:pt x="15" y="18"/>
                  </a:lnTo>
                  <a:lnTo>
                    <a:pt x="29" y="16"/>
                  </a:lnTo>
                  <a:lnTo>
                    <a:pt x="44" y="15"/>
                  </a:lnTo>
                  <a:lnTo>
                    <a:pt x="58" y="14"/>
                  </a:lnTo>
                  <a:lnTo>
                    <a:pt x="73" y="13"/>
                  </a:lnTo>
                  <a:lnTo>
                    <a:pt x="87" y="12"/>
                  </a:lnTo>
                  <a:lnTo>
                    <a:pt x="101" y="11"/>
                  </a:lnTo>
                  <a:lnTo>
                    <a:pt x="116" y="10"/>
                  </a:lnTo>
                  <a:lnTo>
                    <a:pt x="131" y="8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60"/>
                  </a:lnTo>
                  <a:lnTo>
                    <a:pt x="234" y="319"/>
                  </a:lnTo>
                  <a:lnTo>
                    <a:pt x="234" y="478"/>
                  </a:lnTo>
                  <a:lnTo>
                    <a:pt x="234" y="638"/>
                  </a:lnTo>
                  <a:lnTo>
                    <a:pt x="234" y="642"/>
                  </a:lnTo>
                  <a:lnTo>
                    <a:pt x="234" y="645"/>
                  </a:lnTo>
                  <a:lnTo>
                    <a:pt x="234" y="649"/>
                  </a:lnTo>
                  <a:lnTo>
                    <a:pt x="234" y="651"/>
                  </a:lnTo>
                  <a:lnTo>
                    <a:pt x="222" y="651"/>
                  </a:lnTo>
                  <a:lnTo>
                    <a:pt x="211" y="651"/>
                  </a:lnTo>
                  <a:lnTo>
                    <a:pt x="199" y="651"/>
                  </a:lnTo>
                  <a:lnTo>
                    <a:pt x="187" y="651"/>
                  </a:lnTo>
                  <a:lnTo>
                    <a:pt x="175" y="651"/>
                  </a:lnTo>
                  <a:lnTo>
                    <a:pt x="164" y="651"/>
                  </a:lnTo>
                  <a:lnTo>
                    <a:pt x="152" y="651"/>
                  </a:lnTo>
                  <a:lnTo>
                    <a:pt x="139" y="651"/>
                  </a:lnTo>
                  <a:lnTo>
                    <a:pt x="128" y="651"/>
                  </a:lnTo>
                  <a:lnTo>
                    <a:pt x="116" y="651"/>
                  </a:lnTo>
                  <a:lnTo>
                    <a:pt x="105" y="651"/>
                  </a:lnTo>
                  <a:lnTo>
                    <a:pt x="92" y="651"/>
                  </a:lnTo>
                  <a:lnTo>
                    <a:pt x="81" y="651"/>
                  </a:lnTo>
                  <a:lnTo>
                    <a:pt x="69" y="651"/>
                  </a:lnTo>
                  <a:lnTo>
                    <a:pt x="56" y="651"/>
                  </a:lnTo>
                  <a:lnTo>
                    <a:pt x="45" y="651"/>
                  </a:lnTo>
                  <a:lnTo>
                    <a:pt x="44" y="645"/>
                  </a:lnTo>
                  <a:lnTo>
                    <a:pt x="44" y="638"/>
                  </a:lnTo>
                  <a:lnTo>
                    <a:pt x="43" y="633"/>
                  </a:lnTo>
                  <a:lnTo>
                    <a:pt x="43" y="627"/>
                  </a:lnTo>
                  <a:lnTo>
                    <a:pt x="38" y="627"/>
                  </a:lnTo>
                  <a:lnTo>
                    <a:pt x="32" y="626"/>
                  </a:lnTo>
                  <a:lnTo>
                    <a:pt x="28" y="626"/>
                  </a:lnTo>
                  <a:lnTo>
                    <a:pt x="22" y="625"/>
                  </a:lnTo>
                  <a:lnTo>
                    <a:pt x="17" y="625"/>
                  </a:lnTo>
                  <a:lnTo>
                    <a:pt x="11" y="625"/>
                  </a:lnTo>
                  <a:lnTo>
                    <a:pt x="7" y="623"/>
                  </a:lnTo>
                  <a:lnTo>
                    <a:pt x="1" y="623"/>
                  </a:lnTo>
                  <a:lnTo>
                    <a:pt x="1" y="473"/>
                  </a:lnTo>
                  <a:lnTo>
                    <a:pt x="1" y="320"/>
                  </a:lnTo>
                  <a:lnTo>
                    <a:pt x="1" y="17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9B5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74" name="Freeform 306"/>
            <p:cNvSpPr>
              <a:spLocks/>
            </p:cNvSpPr>
            <p:nvPr/>
          </p:nvSpPr>
          <p:spPr bwMode="auto">
            <a:xfrm>
              <a:off x="4574" y="1130"/>
              <a:ext cx="117" cy="28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18"/>
                </a:cxn>
                <a:cxn ang="0">
                  <a:pos x="29" y="16"/>
                </a:cxn>
                <a:cxn ang="0">
                  <a:pos x="44" y="15"/>
                </a:cxn>
                <a:cxn ang="0">
                  <a:pos x="58" y="14"/>
                </a:cxn>
                <a:cxn ang="0">
                  <a:pos x="73" y="13"/>
                </a:cxn>
                <a:cxn ang="0">
                  <a:pos x="87" y="12"/>
                </a:cxn>
                <a:cxn ang="0">
                  <a:pos x="101" y="11"/>
                </a:cxn>
                <a:cxn ang="0">
                  <a:pos x="116" y="10"/>
                </a:cxn>
                <a:cxn ang="0">
                  <a:pos x="131" y="8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42"/>
                </a:cxn>
                <a:cxn ang="0">
                  <a:pos x="234" y="284"/>
                </a:cxn>
                <a:cxn ang="0">
                  <a:pos x="234" y="425"/>
                </a:cxn>
                <a:cxn ang="0">
                  <a:pos x="234" y="566"/>
                </a:cxn>
                <a:cxn ang="0">
                  <a:pos x="234" y="569"/>
                </a:cxn>
                <a:cxn ang="0">
                  <a:pos x="234" y="572"/>
                </a:cxn>
                <a:cxn ang="0">
                  <a:pos x="234" y="575"/>
                </a:cxn>
                <a:cxn ang="0">
                  <a:pos x="234" y="578"/>
                </a:cxn>
                <a:cxn ang="0">
                  <a:pos x="222" y="578"/>
                </a:cxn>
                <a:cxn ang="0">
                  <a:pos x="211" y="578"/>
                </a:cxn>
                <a:cxn ang="0">
                  <a:pos x="199" y="578"/>
                </a:cxn>
                <a:cxn ang="0">
                  <a:pos x="187" y="577"/>
                </a:cxn>
                <a:cxn ang="0">
                  <a:pos x="175" y="577"/>
                </a:cxn>
                <a:cxn ang="0">
                  <a:pos x="164" y="577"/>
                </a:cxn>
                <a:cxn ang="0">
                  <a:pos x="152" y="577"/>
                </a:cxn>
                <a:cxn ang="0">
                  <a:pos x="139" y="577"/>
                </a:cxn>
                <a:cxn ang="0">
                  <a:pos x="128" y="577"/>
                </a:cxn>
                <a:cxn ang="0">
                  <a:pos x="116" y="577"/>
                </a:cxn>
                <a:cxn ang="0">
                  <a:pos x="105" y="577"/>
                </a:cxn>
                <a:cxn ang="0">
                  <a:pos x="92" y="577"/>
                </a:cxn>
                <a:cxn ang="0">
                  <a:pos x="81" y="577"/>
                </a:cxn>
                <a:cxn ang="0">
                  <a:pos x="69" y="577"/>
                </a:cxn>
                <a:cxn ang="0">
                  <a:pos x="56" y="577"/>
                </a:cxn>
                <a:cxn ang="0">
                  <a:pos x="45" y="577"/>
                </a:cxn>
                <a:cxn ang="0">
                  <a:pos x="44" y="572"/>
                </a:cxn>
                <a:cxn ang="0">
                  <a:pos x="44" y="567"/>
                </a:cxn>
                <a:cxn ang="0">
                  <a:pos x="43" y="561"/>
                </a:cxn>
                <a:cxn ang="0">
                  <a:pos x="43" y="557"/>
                </a:cxn>
                <a:cxn ang="0">
                  <a:pos x="38" y="557"/>
                </a:cxn>
                <a:cxn ang="0">
                  <a:pos x="32" y="555"/>
                </a:cxn>
                <a:cxn ang="0">
                  <a:pos x="28" y="555"/>
                </a:cxn>
                <a:cxn ang="0">
                  <a:pos x="22" y="554"/>
                </a:cxn>
                <a:cxn ang="0">
                  <a:pos x="17" y="554"/>
                </a:cxn>
                <a:cxn ang="0">
                  <a:pos x="11" y="554"/>
                </a:cxn>
                <a:cxn ang="0">
                  <a:pos x="7" y="553"/>
                </a:cxn>
                <a:cxn ang="0">
                  <a:pos x="1" y="553"/>
                </a:cxn>
                <a:cxn ang="0">
                  <a:pos x="1" y="420"/>
                </a:cxn>
                <a:cxn ang="0">
                  <a:pos x="1" y="286"/>
                </a:cxn>
                <a:cxn ang="0">
                  <a:pos x="1" y="152"/>
                </a:cxn>
                <a:cxn ang="0">
                  <a:pos x="0" y="19"/>
                </a:cxn>
              </a:cxnLst>
              <a:rect l="0" t="0" r="r" b="b"/>
              <a:pathLst>
                <a:path w="234" h="578">
                  <a:moveTo>
                    <a:pt x="0" y="19"/>
                  </a:moveTo>
                  <a:lnTo>
                    <a:pt x="15" y="18"/>
                  </a:lnTo>
                  <a:lnTo>
                    <a:pt x="29" y="16"/>
                  </a:lnTo>
                  <a:lnTo>
                    <a:pt x="44" y="15"/>
                  </a:lnTo>
                  <a:lnTo>
                    <a:pt x="58" y="14"/>
                  </a:lnTo>
                  <a:lnTo>
                    <a:pt x="73" y="13"/>
                  </a:lnTo>
                  <a:lnTo>
                    <a:pt x="87" y="12"/>
                  </a:lnTo>
                  <a:lnTo>
                    <a:pt x="101" y="11"/>
                  </a:lnTo>
                  <a:lnTo>
                    <a:pt x="116" y="10"/>
                  </a:lnTo>
                  <a:lnTo>
                    <a:pt x="131" y="8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42"/>
                  </a:lnTo>
                  <a:lnTo>
                    <a:pt x="234" y="284"/>
                  </a:lnTo>
                  <a:lnTo>
                    <a:pt x="234" y="425"/>
                  </a:lnTo>
                  <a:lnTo>
                    <a:pt x="234" y="566"/>
                  </a:lnTo>
                  <a:lnTo>
                    <a:pt x="234" y="569"/>
                  </a:lnTo>
                  <a:lnTo>
                    <a:pt x="234" y="572"/>
                  </a:lnTo>
                  <a:lnTo>
                    <a:pt x="234" y="575"/>
                  </a:lnTo>
                  <a:lnTo>
                    <a:pt x="234" y="578"/>
                  </a:lnTo>
                  <a:lnTo>
                    <a:pt x="222" y="578"/>
                  </a:lnTo>
                  <a:lnTo>
                    <a:pt x="211" y="578"/>
                  </a:lnTo>
                  <a:lnTo>
                    <a:pt x="199" y="578"/>
                  </a:lnTo>
                  <a:lnTo>
                    <a:pt x="187" y="577"/>
                  </a:lnTo>
                  <a:lnTo>
                    <a:pt x="175" y="577"/>
                  </a:lnTo>
                  <a:lnTo>
                    <a:pt x="164" y="577"/>
                  </a:lnTo>
                  <a:lnTo>
                    <a:pt x="152" y="577"/>
                  </a:lnTo>
                  <a:lnTo>
                    <a:pt x="139" y="577"/>
                  </a:lnTo>
                  <a:lnTo>
                    <a:pt x="128" y="577"/>
                  </a:lnTo>
                  <a:lnTo>
                    <a:pt x="116" y="577"/>
                  </a:lnTo>
                  <a:lnTo>
                    <a:pt x="105" y="577"/>
                  </a:lnTo>
                  <a:lnTo>
                    <a:pt x="92" y="577"/>
                  </a:lnTo>
                  <a:lnTo>
                    <a:pt x="81" y="577"/>
                  </a:lnTo>
                  <a:lnTo>
                    <a:pt x="69" y="577"/>
                  </a:lnTo>
                  <a:lnTo>
                    <a:pt x="56" y="577"/>
                  </a:lnTo>
                  <a:lnTo>
                    <a:pt x="45" y="577"/>
                  </a:lnTo>
                  <a:lnTo>
                    <a:pt x="44" y="572"/>
                  </a:lnTo>
                  <a:lnTo>
                    <a:pt x="44" y="567"/>
                  </a:lnTo>
                  <a:lnTo>
                    <a:pt x="43" y="561"/>
                  </a:lnTo>
                  <a:lnTo>
                    <a:pt x="43" y="557"/>
                  </a:lnTo>
                  <a:lnTo>
                    <a:pt x="38" y="557"/>
                  </a:lnTo>
                  <a:lnTo>
                    <a:pt x="32" y="555"/>
                  </a:lnTo>
                  <a:lnTo>
                    <a:pt x="28" y="555"/>
                  </a:lnTo>
                  <a:lnTo>
                    <a:pt x="22" y="554"/>
                  </a:lnTo>
                  <a:lnTo>
                    <a:pt x="17" y="554"/>
                  </a:lnTo>
                  <a:lnTo>
                    <a:pt x="11" y="554"/>
                  </a:lnTo>
                  <a:lnTo>
                    <a:pt x="7" y="553"/>
                  </a:lnTo>
                  <a:lnTo>
                    <a:pt x="1" y="553"/>
                  </a:lnTo>
                  <a:lnTo>
                    <a:pt x="1" y="420"/>
                  </a:lnTo>
                  <a:lnTo>
                    <a:pt x="1" y="286"/>
                  </a:lnTo>
                  <a:lnTo>
                    <a:pt x="1" y="15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B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75" name="Freeform 307"/>
            <p:cNvSpPr>
              <a:spLocks/>
            </p:cNvSpPr>
            <p:nvPr/>
          </p:nvSpPr>
          <p:spPr bwMode="auto">
            <a:xfrm>
              <a:off x="4574" y="1130"/>
              <a:ext cx="117" cy="25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" y="17"/>
                </a:cxn>
                <a:cxn ang="0">
                  <a:pos x="29" y="15"/>
                </a:cxn>
                <a:cxn ang="0">
                  <a:pos x="44" y="14"/>
                </a:cxn>
                <a:cxn ang="0">
                  <a:pos x="58" y="13"/>
                </a:cxn>
                <a:cxn ang="0">
                  <a:pos x="73" y="12"/>
                </a:cxn>
                <a:cxn ang="0">
                  <a:pos x="87" y="11"/>
                </a:cxn>
                <a:cxn ang="0">
                  <a:pos x="101" y="10"/>
                </a:cxn>
                <a:cxn ang="0">
                  <a:pos x="116" y="9"/>
                </a:cxn>
                <a:cxn ang="0">
                  <a:pos x="131" y="9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2"/>
                </a:cxn>
                <a:cxn ang="0">
                  <a:pos x="233" y="0"/>
                </a:cxn>
                <a:cxn ang="0">
                  <a:pos x="233" y="124"/>
                </a:cxn>
                <a:cxn ang="0">
                  <a:pos x="234" y="246"/>
                </a:cxn>
                <a:cxn ang="0">
                  <a:pos x="234" y="369"/>
                </a:cxn>
                <a:cxn ang="0">
                  <a:pos x="234" y="492"/>
                </a:cxn>
                <a:cxn ang="0">
                  <a:pos x="234" y="495"/>
                </a:cxn>
                <a:cxn ang="0">
                  <a:pos x="234" y="498"/>
                </a:cxn>
                <a:cxn ang="0">
                  <a:pos x="234" y="500"/>
                </a:cxn>
                <a:cxn ang="0">
                  <a:pos x="234" y="504"/>
                </a:cxn>
                <a:cxn ang="0">
                  <a:pos x="222" y="504"/>
                </a:cxn>
                <a:cxn ang="0">
                  <a:pos x="211" y="504"/>
                </a:cxn>
                <a:cxn ang="0">
                  <a:pos x="199" y="504"/>
                </a:cxn>
                <a:cxn ang="0">
                  <a:pos x="187" y="503"/>
                </a:cxn>
                <a:cxn ang="0">
                  <a:pos x="175" y="503"/>
                </a:cxn>
                <a:cxn ang="0">
                  <a:pos x="164" y="503"/>
                </a:cxn>
                <a:cxn ang="0">
                  <a:pos x="152" y="503"/>
                </a:cxn>
                <a:cxn ang="0">
                  <a:pos x="139" y="503"/>
                </a:cxn>
                <a:cxn ang="0">
                  <a:pos x="128" y="503"/>
                </a:cxn>
                <a:cxn ang="0">
                  <a:pos x="116" y="503"/>
                </a:cxn>
                <a:cxn ang="0">
                  <a:pos x="105" y="503"/>
                </a:cxn>
                <a:cxn ang="0">
                  <a:pos x="92" y="503"/>
                </a:cxn>
                <a:cxn ang="0">
                  <a:pos x="81" y="503"/>
                </a:cxn>
                <a:cxn ang="0">
                  <a:pos x="69" y="503"/>
                </a:cxn>
                <a:cxn ang="0">
                  <a:pos x="56" y="503"/>
                </a:cxn>
                <a:cxn ang="0">
                  <a:pos x="45" y="503"/>
                </a:cxn>
                <a:cxn ang="0">
                  <a:pos x="44" y="498"/>
                </a:cxn>
                <a:cxn ang="0">
                  <a:pos x="44" y="493"/>
                </a:cxn>
                <a:cxn ang="0">
                  <a:pos x="43" y="489"/>
                </a:cxn>
                <a:cxn ang="0">
                  <a:pos x="43" y="484"/>
                </a:cxn>
                <a:cxn ang="0">
                  <a:pos x="38" y="484"/>
                </a:cxn>
                <a:cxn ang="0">
                  <a:pos x="32" y="483"/>
                </a:cxn>
                <a:cxn ang="0">
                  <a:pos x="28" y="483"/>
                </a:cxn>
                <a:cxn ang="0">
                  <a:pos x="22" y="483"/>
                </a:cxn>
                <a:cxn ang="0">
                  <a:pos x="17" y="483"/>
                </a:cxn>
                <a:cxn ang="0">
                  <a:pos x="11" y="483"/>
                </a:cxn>
                <a:cxn ang="0">
                  <a:pos x="7" y="482"/>
                </a:cxn>
                <a:cxn ang="0">
                  <a:pos x="1" y="482"/>
                </a:cxn>
                <a:cxn ang="0">
                  <a:pos x="1" y="366"/>
                </a:cxn>
                <a:cxn ang="0">
                  <a:pos x="1" y="249"/>
                </a:cxn>
                <a:cxn ang="0">
                  <a:pos x="1" y="134"/>
                </a:cxn>
                <a:cxn ang="0">
                  <a:pos x="0" y="18"/>
                </a:cxn>
              </a:cxnLst>
              <a:rect l="0" t="0" r="r" b="b"/>
              <a:pathLst>
                <a:path w="234" h="504">
                  <a:moveTo>
                    <a:pt x="0" y="18"/>
                  </a:moveTo>
                  <a:lnTo>
                    <a:pt x="15" y="17"/>
                  </a:lnTo>
                  <a:lnTo>
                    <a:pt x="29" y="15"/>
                  </a:lnTo>
                  <a:lnTo>
                    <a:pt x="44" y="14"/>
                  </a:lnTo>
                  <a:lnTo>
                    <a:pt x="58" y="13"/>
                  </a:lnTo>
                  <a:lnTo>
                    <a:pt x="73" y="12"/>
                  </a:lnTo>
                  <a:lnTo>
                    <a:pt x="87" y="11"/>
                  </a:lnTo>
                  <a:lnTo>
                    <a:pt x="101" y="10"/>
                  </a:lnTo>
                  <a:lnTo>
                    <a:pt x="116" y="9"/>
                  </a:lnTo>
                  <a:lnTo>
                    <a:pt x="131" y="9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2"/>
                  </a:lnTo>
                  <a:lnTo>
                    <a:pt x="233" y="0"/>
                  </a:lnTo>
                  <a:lnTo>
                    <a:pt x="233" y="124"/>
                  </a:lnTo>
                  <a:lnTo>
                    <a:pt x="234" y="246"/>
                  </a:lnTo>
                  <a:lnTo>
                    <a:pt x="234" y="369"/>
                  </a:lnTo>
                  <a:lnTo>
                    <a:pt x="234" y="492"/>
                  </a:lnTo>
                  <a:lnTo>
                    <a:pt x="234" y="495"/>
                  </a:lnTo>
                  <a:lnTo>
                    <a:pt x="234" y="498"/>
                  </a:lnTo>
                  <a:lnTo>
                    <a:pt x="234" y="500"/>
                  </a:lnTo>
                  <a:lnTo>
                    <a:pt x="234" y="504"/>
                  </a:lnTo>
                  <a:lnTo>
                    <a:pt x="222" y="504"/>
                  </a:lnTo>
                  <a:lnTo>
                    <a:pt x="211" y="504"/>
                  </a:lnTo>
                  <a:lnTo>
                    <a:pt x="199" y="504"/>
                  </a:lnTo>
                  <a:lnTo>
                    <a:pt x="187" y="503"/>
                  </a:lnTo>
                  <a:lnTo>
                    <a:pt x="175" y="503"/>
                  </a:lnTo>
                  <a:lnTo>
                    <a:pt x="164" y="503"/>
                  </a:lnTo>
                  <a:lnTo>
                    <a:pt x="152" y="503"/>
                  </a:lnTo>
                  <a:lnTo>
                    <a:pt x="139" y="503"/>
                  </a:lnTo>
                  <a:lnTo>
                    <a:pt x="128" y="503"/>
                  </a:lnTo>
                  <a:lnTo>
                    <a:pt x="116" y="503"/>
                  </a:lnTo>
                  <a:lnTo>
                    <a:pt x="105" y="503"/>
                  </a:lnTo>
                  <a:lnTo>
                    <a:pt x="92" y="503"/>
                  </a:lnTo>
                  <a:lnTo>
                    <a:pt x="81" y="503"/>
                  </a:lnTo>
                  <a:lnTo>
                    <a:pt x="69" y="503"/>
                  </a:lnTo>
                  <a:lnTo>
                    <a:pt x="56" y="503"/>
                  </a:lnTo>
                  <a:lnTo>
                    <a:pt x="45" y="503"/>
                  </a:lnTo>
                  <a:lnTo>
                    <a:pt x="44" y="498"/>
                  </a:lnTo>
                  <a:lnTo>
                    <a:pt x="44" y="493"/>
                  </a:lnTo>
                  <a:lnTo>
                    <a:pt x="43" y="489"/>
                  </a:lnTo>
                  <a:lnTo>
                    <a:pt x="43" y="484"/>
                  </a:lnTo>
                  <a:lnTo>
                    <a:pt x="38" y="484"/>
                  </a:lnTo>
                  <a:lnTo>
                    <a:pt x="32" y="483"/>
                  </a:lnTo>
                  <a:lnTo>
                    <a:pt x="28" y="483"/>
                  </a:lnTo>
                  <a:lnTo>
                    <a:pt x="22" y="483"/>
                  </a:lnTo>
                  <a:lnTo>
                    <a:pt x="17" y="483"/>
                  </a:lnTo>
                  <a:lnTo>
                    <a:pt x="11" y="483"/>
                  </a:lnTo>
                  <a:lnTo>
                    <a:pt x="7" y="482"/>
                  </a:lnTo>
                  <a:lnTo>
                    <a:pt x="1" y="482"/>
                  </a:lnTo>
                  <a:lnTo>
                    <a:pt x="1" y="366"/>
                  </a:lnTo>
                  <a:lnTo>
                    <a:pt x="1" y="249"/>
                  </a:lnTo>
                  <a:lnTo>
                    <a:pt x="1" y="13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C1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76" name="Freeform 308"/>
            <p:cNvSpPr>
              <a:spLocks/>
            </p:cNvSpPr>
            <p:nvPr/>
          </p:nvSpPr>
          <p:spPr bwMode="auto">
            <a:xfrm>
              <a:off x="4574" y="1131"/>
              <a:ext cx="117" cy="2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5" y="13"/>
                </a:cxn>
                <a:cxn ang="0">
                  <a:pos x="29" y="12"/>
                </a:cxn>
                <a:cxn ang="0">
                  <a:pos x="44" y="12"/>
                </a:cxn>
                <a:cxn ang="0">
                  <a:pos x="58" y="11"/>
                </a:cxn>
                <a:cxn ang="0">
                  <a:pos x="73" y="10"/>
                </a:cxn>
                <a:cxn ang="0">
                  <a:pos x="87" y="9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7"/>
                </a:cxn>
                <a:cxn ang="0">
                  <a:pos x="145" y="5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04"/>
                </a:cxn>
                <a:cxn ang="0">
                  <a:pos x="234" y="208"/>
                </a:cxn>
                <a:cxn ang="0">
                  <a:pos x="234" y="313"/>
                </a:cxn>
                <a:cxn ang="0">
                  <a:pos x="234" y="418"/>
                </a:cxn>
                <a:cxn ang="0">
                  <a:pos x="234" y="420"/>
                </a:cxn>
                <a:cxn ang="0">
                  <a:pos x="234" y="422"/>
                </a:cxn>
                <a:cxn ang="0">
                  <a:pos x="234" y="426"/>
                </a:cxn>
                <a:cxn ang="0">
                  <a:pos x="234" y="428"/>
                </a:cxn>
                <a:cxn ang="0">
                  <a:pos x="222" y="428"/>
                </a:cxn>
                <a:cxn ang="0">
                  <a:pos x="211" y="428"/>
                </a:cxn>
                <a:cxn ang="0">
                  <a:pos x="199" y="428"/>
                </a:cxn>
                <a:cxn ang="0">
                  <a:pos x="187" y="428"/>
                </a:cxn>
                <a:cxn ang="0">
                  <a:pos x="175" y="428"/>
                </a:cxn>
                <a:cxn ang="0">
                  <a:pos x="164" y="428"/>
                </a:cxn>
                <a:cxn ang="0">
                  <a:pos x="152" y="428"/>
                </a:cxn>
                <a:cxn ang="0">
                  <a:pos x="139" y="427"/>
                </a:cxn>
                <a:cxn ang="0">
                  <a:pos x="128" y="427"/>
                </a:cxn>
                <a:cxn ang="0">
                  <a:pos x="116" y="427"/>
                </a:cxn>
                <a:cxn ang="0">
                  <a:pos x="105" y="427"/>
                </a:cxn>
                <a:cxn ang="0">
                  <a:pos x="92" y="427"/>
                </a:cxn>
                <a:cxn ang="0">
                  <a:pos x="81" y="427"/>
                </a:cxn>
                <a:cxn ang="0">
                  <a:pos x="69" y="427"/>
                </a:cxn>
                <a:cxn ang="0">
                  <a:pos x="56" y="427"/>
                </a:cxn>
                <a:cxn ang="0">
                  <a:pos x="45" y="427"/>
                </a:cxn>
                <a:cxn ang="0">
                  <a:pos x="44" y="423"/>
                </a:cxn>
                <a:cxn ang="0">
                  <a:pos x="44" y="419"/>
                </a:cxn>
                <a:cxn ang="0">
                  <a:pos x="43" y="415"/>
                </a:cxn>
                <a:cxn ang="0">
                  <a:pos x="43" y="412"/>
                </a:cxn>
                <a:cxn ang="0">
                  <a:pos x="38" y="412"/>
                </a:cxn>
                <a:cxn ang="0">
                  <a:pos x="32" y="411"/>
                </a:cxn>
                <a:cxn ang="0">
                  <a:pos x="28" y="411"/>
                </a:cxn>
                <a:cxn ang="0">
                  <a:pos x="22" y="411"/>
                </a:cxn>
                <a:cxn ang="0">
                  <a:pos x="17" y="411"/>
                </a:cxn>
                <a:cxn ang="0">
                  <a:pos x="11" y="411"/>
                </a:cxn>
                <a:cxn ang="0">
                  <a:pos x="7" y="410"/>
                </a:cxn>
                <a:cxn ang="0">
                  <a:pos x="1" y="410"/>
                </a:cxn>
                <a:cxn ang="0">
                  <a:pos x="1" y="311"/>
                </a:cxn>
                <a:cxn ang="0">
                  <a:pos x="1" y="213"/>
                </a:cxn>
                <a:cxn ang="0">
                  <a:pos x="1" y="114"/>
                </a:cxn>
                <a:cxn ang="0">
                  <a:pos x="0" y="15"/>
                </a:cxn>
              </a:cxnLst>
              <a:rect l="0" t="0" r="r" b="b"/>
              <a:pathLst>
                <a:path w="234" h="428">
                  <a:moveTo>
                    <a:pt x="0" y="15"/>
                  </a:moveTo>
                  <a:lnTo>
                    <a:pt x="15" y="13"/>
                  </a:lnTo>
                  <a:lnTo>
                    <a:pt x="29" y="12"/>
                  </a:lnTo>
                  <a:lnTo>
                    <a:pt x="44" y="12"/>
                  </a:lnTo>
                  <a:lnTo>
                    <a:pt x="58" y="11"/>
                  </a:lnTo>
                  <a:lnTo>
                    <a:pt x="73" y="10"/>
                  </a:lnTo>
                  <a:lnTo>
                    <a:pt x="87" y="9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7"/>
                  </a:lnTo>
                  <a:lnTo>
                    <a:pt x="145" y="5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04"/>
                  </a:lnTo>
                  <a:lnTo>
                    <a:pt x="234" y="208"/>
                  </a:lnTo>
                  <a:lnTo>
                    <a:pt x="234" y="313"/>
                  </a:lnTo>
                  <a:lnTo>
                    <a:pt x="234" y="418"/>
                  </a:lnTo>
                  <a:lnTo>
                    <a:pt x="234" y="420"/>
                  </a:lnTo>
                  <a:lnTo>
                    <a:pt x="234" y="422"/>
                  </a:lnTo>
                  <a:lnTo>
                    <a:pt x="234" y="426"/>
                  </a:lnTo>
                  <a:lnTo>
                    <a:pt x="234" y="428"/>
                  </a:lnTo>
                  <a:lnTo>
                    <a:pt x="222" y="428"/>
                  </a:lnTo>
                  <a:lnTo>
                    <a:pt x="211" y="428"/>
                  </a:lnTo>
                  <a:lnTo>
                    <a:pt x="199" y="428"/>
                  </a:lnTo>
                  <a:lnTo>
                    <a:pt x="187" y="428"/>
                  </a:lnTo>
                  <a:lnTo>
                    <a:pt x="175" y="428"/>
                  </a:lnTo>
                  <a:lnTo>
                    <a:pt x="164" y="428"/>
                  </a:lnTo>
                  <a:lnTo>
                    <a:pt x="152" y="428"/>
                  </a:lnTo>
                  <a:lnTo>
                    <a:pt x="139" y="427"/>
                  </a:lnTo>
                  <a:lnTo>
                    <a:pt x="128" y="427"/>
                  </a:lnTo>
                  <a:lnTo>
                    <a:pt x="116" y="427"/>
                  </a:lnTo>
                  <a:lnTo>
                    <a:pt x="105" y="427"/>
                  </a:lnTo>
                  <a:lnTo>
                    <a:pt x="92" y="427"/>
                  </a:lnTo>
                  <a:lnTo>
                    <a:pt x="81" y="427"/>
                  </a:lnTo>
                  <a:lnTo>
                    <a:pt x="69" y="427"/>
                  </a:lnTo>
                  <a:lnTo>
                    <a:pt x="56" y="427"/>
                  </a:lnTo>
                  <a:lnTo>
                    <a:pt x="45" y="427"/>
                  </a:lnTo>
                  <a:lnTo>
                    <a:pt x="44" y="423"/>
                  </a:lnTo>
                  <a:lnTo>
                    <a:pt x="44" y="419"/>
                  </a:lnTo>
                  <a:lnTo>
                    <a:pt x="43" y="415"/>
                  </a:lnTo>
                  <a:lnTo>
                    <a:pt x="43" y="412"/>
                  </a:lnTo>
                  <a:lnTo>
                    <a:pt x="38" y="412"/>
                  </a:lnTo>
                  <a:lnTo>
                    <a:pt x="32" y="411"/>
                  </a:lnTo>
                  <a:lnTo>
                    <a:pt x="28" y="411"/>
                  </a:lnTo>
                  <a:lnTo>
                    <a:pt x="22" y="411"/>
                  </a:lnTo>
                  <a:lnTo>
                    <a:pt x="17" y="411"/>
                  </a:lnTo>
                  <a:lnTo>
                    <a:pt x="11" y="411"/>
                  </a:lnTo>
                  <a:lnTo>
                    <a:pt x="7" y="410"/>
                  </a:lnTo>
                  <a:lnTo>
                    <a:pt x="1" y="410"/>
                  </a:lnTo>
                  <a:lnTo>
                    <a:pt x="1" y="311"/>
                  </a:lnTo>
                  <a:lnTo>
                    <a:pt x="1" y="213"/>
                  </a:lnTo>
                  <a:lnTo>
                    <a:pt x="1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C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77" name="Freeform 309"/>
            <p:cNvSpPr>
              <a:spLocks/>
            </p:cNvSpPr>
            <p:nvPr/>
          </p:nvSpPr>
          <p:spPr bwMode="auto">
            <a:xfrm>
              <a:off x="4574" y="1131"/>
              <a:ext cx="117" cy="17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5" y="13"/>
                </a:cxn>
                <a:cxn ang="0">
                  <a:pos x="29" y="12"/>
                </a:cxn>
                <a:cxn ang="0">
                  <a:pos x="44" y="12"/>
                </a:cxn>
                <a:cxn ang="0">
                  <a:pos x="58" y="11"/>
                </a:cxn>
                <a:cxn ang="0">
                  <a:pos x="73" y="10"/>
                </a:cxn>
                <a:cxn ang="0">
                  <a:pos x="87" y="9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7"/>
                </a:cxn>
                <a:cxn ang="0">
                  <a:pos x="145" y="5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86"/>
                </a:cxn>
                <a:cxn ang="0">
                  <a:pos x="234" y="172"/>
                </a:cxn>
                <a:cxn ang="0">
                  <a:pos x="234" y="259"/>
                </a:cxn>
                <a:cxn ang="0">
                  <a:pos x="234" y="345"/>
                </a:cxn>
                <a:cxn ang="0">
                  <a:pos x="234" y="347"/>
                </a:cxn>
                <a:cxn ang="0">
                  <a:pos x="234" y="350"/>
                </a:cxn>
                <a:cxn ang="0">
                  <a:pos x="234" y="352"/>
                </a:cxn>
                <a:cxn ang="0">
                  <a:pos x="234" y="354"/>
                </a:cxn>
                <a:cxn ang="0">
                  <a:pos x="222" y="354"/>
                </a:cxn>
                <a:cxn ang="0">
                  <a:pos x="211" y="354"/>
                </a:cxn>
                <a:cxn ang="0">
                  <a:pos x="199" y="354"/>
                </a:cxn>
                <a:cxn ang="0">
                  <a:pos x="187" y="354"/>
                </a:cxn>
                <a:cxn ang="0">
                  <a:pos x="175" y="354"/>
                </a:cxn>
                <a:cxn ang="0">
                  <a:pos x="164" y="354"/>
                </a:cxn>
                <a:cxn ang="0">
                  <a:pos x="152" y="354"/>
                </a:cxn>
                <a:cxn ang="0">
                  <a:pos x="139" y="354"/>
                </a:cxn>
                <a:cxn ang="0">
                  <a:pos x="128" y="354"/>
                </a:cxn>
                <a:cxn ang="0">
                  <a:pos x="116" y="354"/>
                </a:cxn>
                <a:cxn ang="0">
                  <a:pos x="105" y="354"/>
                </a:cxn>
                <a:cxn ang="0">
                  <a:pos x="92" y="354"/>
                </a:cxn>
                <a:cxn ang="0">
                  <a:pos x="81" y="353"/>
                </a:cxn>
                <a:cxn ang="0">
                  <a:pos x="69" y="353"/>
                </a:cxn>
                <a:cxn ang="0">
                  <a:pos x="56" y="353"/>
                </a:cxn>
                <a:cxn ang="0">
                  <a:pos x="45" y="353"/>
                </a:cxn>
                <a:cxn ang="0">
                  <a:pos x="44" y="351"/>
                </a:cxn>
                <a:cxn ang="0">
                  <a:pos x="44" y="347"/>
                </a:cxn>
                <a:cxn ang="0">
                  <a:pos x="43" y="344"/>
                </a:cxn>
                <a:cxn ang="0">
                  <a:pos x="43" y="341"/>
                </a:cxn>
                <a:cxn ang="0">
                  <a:pos x="38" y="341"/>
                </a:cxn>
                <a:cxn ang="0">
                  <a:pos x="32" y="341"/>
                </a:cxn>
                <a:cxn ang="0">
                  <a:pos x="28" y="341"/>
                </a:cxn>
                <a:cxn ang="0">
                  <a:pos x="22" y="341"/>
                </a:cxn>
                <a:cxn ang="0">
                  <a:pos x="17" y="341"/>
                </a:cxn>
                <a:cxn ang="0">
                  <a:pos x="11" y="341"/>
                </a:cxn>
                <a:cxn ang="0">
                  <a:pos x="7" y="339"/>
                </a:cxn>
                <a:cxn ang="0">
                  <a:pos x="1" y="339"/>
                </a:cxn>
                <a:cxn ang="0">
                  <a:pos x="1" y="258"/>
                </a:cxn>
                <a:cxn ang="0">
                  <a:pos x="1" y="177"/>
                </a:cxn>
                <a:cxn ang="0">
                  <a:pos x="1" y="95"/>
                </a:cxn>
                <a:cxn ang="0">
                  <a:pos x="0" y="15"/>
                </a:cxn>
              </a:cxnLst>
              <a:rect l="0" t="0" r="r" b="b"/>
              <a:pathLst>
                <a:path w="234" h="354">
                  <a:moveTo>
                    <a:pt x="0" y="15"/>
                  </a:moveTo>
                  <a:lnTo>
                    <a:pt x="15" y="13"/>
                  </a:lnTo>
                  <a:lnTo>
                    <a:pt x="29" y="12"/>
                  </a:lnTo>
                  <a:lnTo>
                    <a:pt x="44" y="12"/>
                  </a:lnTo>
                  <a:lnTo>
                    <a:pt x="58" y="11"/>
                  </a:lnTo>
                  <a:lnTo>
                    <a:pt x="73" y="10"/>
                  </a:lnTo>
                  <a:lnTo>
                    <a:pt x="87" y="9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7"/>
                  </a:lnTo>
                  <a:lnTo>
                    <a:pt x="145" y="5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86"/>
                  </a:lnTo>
                  <a:lnTo>
                    <a:pt x="234" y="172"/>
                  </a:lnTo>
                  <a:lnTo>
                    <a:pt x="234" y="259"/>
                  </a:lnTo>
                  <a:lnTo>
                    <a:pt x="234" y="345"/>
                  </a:lnTo>
                  <a:lnTo>
                    <a:pt x="234" y="347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22" y="354"/>
                  </a:lnTo>
                  <a:lnTo>
                    <a:pt x="211" y="354"/>
                  </a:lnTo>
                  <a:lnTo>
                    <a:pt x="199" y="354"/>
                  </a:lnTo>
                  <a:lnTo>
                    <a:pt x="187" y="354"/>
                  </a:lnTo>
                  <a:lnTo>
                    <a:pt x="175" y="354"/>
                  </a:lnTo>
                  <a:lnTo>
                    <a:pt x="164" y="354"/>
                  </a:lnTo>
                  <a:lnTo>
                    <a:pt x="152" y="354"/>
                  </a:lnTo>
                  <a:lnTo>
                    <a:pt x="139" y="354"/>
                  </a:lnTo>
                  <a:lnTo>
                    <a:pt x="128" y="354"/>
                  </a:lnTo>
                  <a:lnTo>
                    <a:pt x="116" y="354"/>
                  </a:lnTo>
                  <a:lnTo>
                    <a:pt x="105" y="354"/>
                  </a:lnTo>
                  <a:lnTo>
                    <a:pt x="92" y="354"/>
                  </a:lnTo>
                  <a:lnTo>
                    <a:pt x="81" y="353"/>
                  </a:lnTo>
                  <a:lnTo>
                    <a:pt x="69" y="353"/>
                  </a:lnTo>
                  <a:lnTo>
                    <a:pt x="56" y="353"/>
                  </a:lnTo>
                  <a:lnTo>
                    <a:pt x="45" y="353"/>
                  </a:lnTo>
                  <a:lnTo>
                    <a:pt x="44" y="351"/>
                  </a:lnTo>
                  <a:lnTo>
                    <a:pt x="44" y="347"/>
                  </a:lnTo>
                  <a:lnTo>
                    <a:pt x="43" y="344"/>
                  </a:lnTo>
                  <a:lnTo>
                    <a:pt x="43" y="341"/>
                  </a:lnTo>
                  <a:lnTo>
                    <a:pt x="38" y="341"/>
                  </a:lnTo>
                  <a:lnTo>
                    <a:pt x="32" y="341"/>
                  </a:lnTo>
                  <a:lnTo>
                    <a:pt x="28" y="341"/>
                  </a:lnTo>
                  <a:lnTo>
                    <a:pt x="22" y="341"/>
                  </a:lnTo>
                  <a:lnTo>
                    <a:pt x="17" y="341"/>
                  </a:lnTo>
                  <a:lnTo>
                    <a:pt x="11" y="341"/>
                  </a:lnTo>
                  <a:lnTo>
                    <a:pt x="7" y="339"/>
                  </a:lnTo>
                  <a:lnTo>
                    <a:pt x="1" y="339"/>
                  </a:lnTo>
                  <a:lnTo>
                    <a:pt x="1" y="258"/>
                  </a:lnTo>
                  <a:lnTo>
                    <a:pt x="1" y="177"/>
                  </a:lnTo>
                  <a:lnTo>
                    <a:pt x="1" y="9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D1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78" name="Freeform 310"/>
            <p:cNvSpPr>
              <a:spLocks/>
            </p:cNvSpPr>
            <p:nvPr/>
          </p:nvSpPr>
          <p:spPr bwMode="auto">
            <a:xfrm>
              <a:off x="4574" y="1131"/>
              <a:ext cx="117" cy="1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5" y="12"/>
                </a:cxn>
                <a:cxn ang="0">
                  <a:pos x="29" y="11"/>
                </a:cxn>
                <a:cxn ang="0">
                  <a:pos x="44" y="11"/>
                </a:cxn>
                <a:cxn ang="0">
                  <a:pos x="58" y="10"/>
                </a:cxn>
                <a:cxn ang="0">
                  <a:pos x="73" y="9"/>
                </a:cxn>
                <a:cxn ang="0">
                  <a:pos x="87" y="8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6"/>
                </a:cxn>
                <a:cxn ang="0">
                  <a:pos x="145" y="4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1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68"/>
                </a:cxn>
                <a:cxn ang="0">
                  <a:pos x="234" y="136"/>
                </a:cxn>
                <a:cxn ang="0">
                  <a:pos x="234" y="204"/>
                </a:cxn>
                <a:cxn ang="0">
                  <a:pos x="234" y="272"/>
                </a:cxn>
                <a:cxn ang="0">
                  <a:pos x="234" y="274"/>
                </a:cxn>
                <a:cxn ang="0">
                  <a:pos x="234" y="276"/>
                </a:cxn>
                <a:cxn ang="0">
                  <a:pos x="234" y="277"/>
                </a:cxn>
                <a:cxn ang="0">
                  <a:pos x="234" y="280"/>
                </a:cxn>
                <a:cxn ang="0">
                  <a:pos x="222" y="280"/>
                </a:cxn>
                <a:cxn ang="0">
                  <a:pos x="211" y="280"/>
                </a:cxn>
                <a:cxn ang="0">
                  <a:pos x="199" y="280"/>
                </a:cxn>
                <a:cxn ang="0">
                  <a:pos x="187" y="280"/>
                </a:cxn>
                <a:cxn ang="0">
                  <a:pos x="175" y="280"/>
                </a:cxn>
                <a:cxn ang="0">
                  <a:pos x="164" y="280"/>
                </a:cxn>
                <a:cxn ang="0">
                  <a:pos x="152" y="280"/>
                </a:cxn>
                <a:cxn ang="0">
                  <a:pos x="139" y="280"/>
                </a:cxn>
                <a:cxn ang="0">
                  <a:pos x="128" y="280"/>
                </a:cxn>
                <a:cxn ang="0">
                  <a:pos x="116" y="280"/>
                </a:cxn>
                <a:cxn ang="0">
                  <a:pos x="105" y="280"/>
                </a:cxn>
                <a:cxn ang="0">
                  <a:pos x="92" y="280"/>
                </a:cxn>
                <a:cxn ang="0">
                  <a:pos x="81" y="280"/>
                </a:cxn>
                <a:cxn ang="0">
                  <a:pos x="69" y="280"/>
                </a:cxn>
                <a:cxn ang="0">
                  <a:pos x="56" y="280"/>
                </a:cxn>
                <a:cxn ang="0">
                  <a:pos x="45" y="280"/>
                </a:cxn>
                <a:cxn ang="0">
                  <a:pos x="44" y="277"/>
                </a:cxn>
                <a:cxn ang="0">
                  <a:pos x="44" y="274"/>
                </a:cxn>
                <a:cxn ang="0">
                  <a:pos x="43" y="272"/>
                </a:cxn>
                <a:cxn ang="0">
                  <a:pos x="43" y="269"/>
                </a:cxn>
                <a:cxn ang="0">
                  <a:pos x="38" y="269"/>
                </a:cxn>
                <a:cxn ang="0">
                  <a:pos x="32" y="269"/>
                </a:cxn>
                <a:cxn ang="0">
                  <a:pos x="28" y="269"/>
                </a:cxn>
                <a:cxn ang="0">
                  <a:pos x="22" y="269"/>
                </a:cxn>
                <a:cxn ang="0">
                  <a:pos x="17" y="269"/>
                </a:cxn>
                <a:cxn ang="0">
                  <a:pos x="11" y="269"/>
                </a:cxn>
                <a:cxn ang="0">
                  <a:pos x="7" y="268"/>
                </a:cxn>
                <a:cxn ang="0">
                  <a:pos x="1" y="268"/>
                </a:cxn>
                <a:cxn ang="0">
                  <a:pos x="1" y="205"/>
                </a:cxn>
                <a:cxn ang="0">
                  <a:pos x="1" y="141"/>
                </a:cxn>
                <a:cxn ang="0">
                  <a:pos x="1" y="77"/>
                </a:cxn>
                <a:cxn ang="0">
                  <a:pos x="0" y="14"/>
                </a:cxn>
              </a:cxnLst>
              <a:rect l="0" t="0" r="r" b="b"/>
              <a:pathLst>
                <a:path w="234" h="280">
                  <a:moveTo>
                    <a:pt x="0" y="14"/>
                  </a:moveTo>
                  <a:lnTo>
                    <a:pt x="15" y="12"/>
                  </a:lnTo>
                  <a:lnTo>
                    <a:pt x="29" y="11"/>
                  </a:lnTo>
                  <a:lnTo>
                    <a:pt x="44" y="11"/>
                  </a:lnTo>
                  <a:lnTo>
                    <a:pt x="58" y="10"/>
                  </a:lnTo>
                  <a:lnTo>
                    <a:pt x="73" y="9"/>
                  </a:lnTo>
                  <a:lnTo>
                    <a:pt x="87" y="8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6"/>
                  </a:lnTo>
                  <a:lnTo>
                    <a:pt x="145" y="4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1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68"/>
                  </a:lnTo>
                  <a:lnTo>
                    <a:pt x="234" y="136"/>
                  </a:lnTo>
                  <a:lnTo>
                    <a:pt x="234" y="204"/>
                  </a:lnTo>
                  <a:lnTo>
                    <a:pt x="234" y="272"/>
                  </a:lnTo>
                  <a:lnTo>
                    <a:pt x="234" y="274"/>
                  </a:lnTo>
                  <a:lnTo>
                    <a:pt x="234" y="276"/>
                  </a:lnTo>
                  <a:lnTo>
                    <a:pt x="234" y="277"/>
                  </a:lnTo>
                  <a:lnTo>
                    <a:pt x="234" y="280"/>
                  </a:lnTo>
                  <a:lnTo>
                    <a:pt x="222" y="280"/>
                  </a:lnTo>
                  <a:lnTo>
                    <a:pt x="211" y="280"/>
                  </a:lnTo>
                  <a:lnTo>
                    <a:pt x="199" y="280"/>
                  </a:lnTo>
                  <a:lnTo>
                    <a:pt x="187" y="280"/>
                  </a:lnTo>
                  <a:lnTo>
                    <a:pt x="175" y="280"/>
                  </a:lnTo>
                  <a:lnTo>
                    <a:pt x="164" y="280"/>
                  </a:lnTo>
                  <a:lnTo>
                    <a:pt x="152" y="280"/>
                  </a:lnTo>
                  <a:lnTo>
                    <a:pt x="139" y="280"/>
                  </a:lnTo>
                  <a:lnTo>
                    <a:pt x="128" y="280"/>
                  </a:lnTo>
                  <a:lnTo>
                    <a:pt x="116" y="280"/>
                  </a:lnTo>
                  <a:lnTo>
                    <a:pt x="105" y="280"/>
                  </a:lnTo>
                  <a:lnTo>
                    <a:pt x="92" y="280"/>
                  </a:lnTo>
                  <a:lnTo>
                    <a:pt x="81" y="280"/>
                  </a:lnTo>
                  <a:lnTo>
                    <a:pt x="69" y="280"/>
                  </a:lnTo>
                  <a:lnTo>
                    <a:pt x="56" y="280"/>
                  </a:lnTo>
                  <a:lnTo>
                    <a:pt x="45" y="280"/>
                  </a:lnTo>
                  <a:lnTo>
                    <a:pt x="44" y="277"/>
                  </a:lnTo>
                  <a:lnTo>
                    <a:pt x="44" y="274"/>
                  </a:lnTo>
                  <a:lnTo>
                    <a:pt x="43" y="272"/>
                  </a:lnTo>
                  <a:lnTo>
                    <a:pt x="43" y="269"/>
                  </a:lnTo>
                  <a:lnTo>
                    <a:pt x="38" y="269"/>
                  </a:lnTo>
                  <a:lnTo>
                    <a:pt x="32" y="269"/>
                  </a:lnTo>
                  <a:lnTo>
                    <a:pt x="28" y="269"/>
                  </a:lnTo>
                  <a:lnTo>
                    <a:pt x="22" y="269"/>
                  </a:lnTo>
                  <a:lnTo>
                    <a:pt x="17" y="269"/>
                  </a:lnTo>
                  <a:lnTo>
                    <a:pt x="11" y="269"/>
                  </a:lnTo>
                  <a:lnTo>
                    <a:pt x="7" y="268"/>
                  </a:lnTo>
                  <a:lnTo>
                    <a:pt x="1" y="268"/>
                  </a:lnTo>
                  <a:lnTo>
                    <a:pt x="1" y="205"/>
                  </a:lnTo>
                  <a:lnTo>
                    <a:pt x="1" y="141"/>
                  </a:lnTo>
                  <a:lnTo>
                    <a:pt x="1" y="7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5D8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79" name="Freeform 311"/>
            <p:cNvSpPr>
              <a:spLocks/>
            </p:cNvSpPr>
            <p:nvPr/>
          </p:nvSpPr>
          <p:spPr bwMode="auto">
            <a:xfrm>
              <a:off x="4574" y="1131"/>
              <a:ext cx="117" cy="10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33" y="0"/>
                </a:cxn>
                <a:cxn ang="0">
                  <a:pos x="234" y="199"/>
                </a:cxn>
                <a:cxn ang="0">
                  <a:pos x="234" y="206"/>
                </a:cxn>
                <a:cxn ang="0">
                  <a:pos x="45" y="206"/>
                </a:cxn>
                <a:cxn ang="0">
                  <a:pos x="43" y="199"/>
                </a:cxn>
                <a:cxn ang="0">
                  <a:pos x="1" y="199"/>
                </a:cxn>
                <a:cxn ang="0">
                  <a:pos x="0" y="12"/>
                </a:cxn>
              </a:cxnLst>
              <a:rect l="0" t="0" r="r" b="b"/>
              <a:pathLst>
                <a:path w="234" h="206">
                  <a:moveTo>
                    <a:pt x="0" y="12"/>
                  </a:moveTo>
                  <a:lnTo>
                    <a:pt x="233" y="0"/>
                  </a:lnTo>
                  <a:lnTo>
                    <a:pt x="234" y="199"/>
                  </a:lnTo>
                  <a:lnTo>
                    <a:pt x="234" y="206"/>
                  </a:lnTo>
                  <a:lnTo>
                    <a:pt x="45" y="206"/>
                  </a:lnTo>
                  <a:lnTo>
                    <a:pt x="43" y="199"/>
                  </a:lnTo>
                  <a:lnTo>
                    <a:pt x="1" y="19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E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80" name="Freeform 312"/>
            <p:cNvSpPr>
              <a:spLocks/>
            </p:cNvSpPr>
            <p:nvPr/>
          </p:nvSpPr>
          <p:spPr bwMode="auto">
            <a:xfrm>
              <a:off x="4712" y="1026"/>
              <a:ext cx="404" cy="542"/>
            </a:xfrm>
            <a:custGeom>
              <a:avLst/>
              <a:gdLst/>
              <a:ahLst/>
              <a:cxnLst>
                <a:cxn ang="0">
                  <a:pos x="65" y="112"/>
                </a:cxn>
                <a:cxn ang="0">
                  <a:pos x="112" y="99"/>
                </a:cxn>
                <a:cxn ang="0">
                  <a:pos x="159" y="88"/>
                </a:cxn>
                <a:cxn ang="0">
                  <a:pos x="206" y="77"/>
                </a:cxn>
                <a:cxn ang="0">
                  <a:pos x="254" y="67"/>
                </a:cxn>
                <a:cxn ang="0">
                  <a:pos x="302" y="58"/>
                </a:cxn>
                <a:cxn ang="0">
                  <a:pos x="349" y="48"/>
                </a:cxn>
                <a:cxn ang="0">
                  <a:pos x="398" y="40"/>
                </a:cxn>
                <a:cxn ang="0">
                  <a:pos x="445" y="33"/>
                </a:cxn>
                <a:cxn ang="0">
                  <a:pos x="493" y="26"/>
                </a:cxn>
                <a:cxn ang="0">
                  <a:pos x="542" y="21"/>
                </a:cxn>
                <a:cxn ang="0">
                  <a:pos x="590" y="15"/>
                </a:cxn>
                <a:cxn ang="0">
                  <a:pos x="638" y="10"/>
                </a:cxn>
                <a:cxn ang="0">
                  <a:pos x="687" y="7"/>
                </a:cxn>
                <a:cxn ang="0">
                  <a:pos x="735" y="3"/>
                </a:cxn>
                <a:cxn ang="0">
                  <a:pos x="785" y="1"/>
                </a:cxn>
                <a:cxn ang="0">
                  <a:pos x="796" y="264"/>
                </a:cxn>
                <a:cxn ang="0">
                  <a:pos x="786" y="788"/>
                </a:cxn>
                <a:cxn ang="0">
                  <a:pos x="775" y="1056"/>
                </a:cxn>
                <a:cxn ang="0">
                  <a:pos x="739" y="1063"/>
                </a:cxn>
                <a:cxn ang="0">
                  <a:pos x="697" y="1070"/>
                </a:cxn>
                <a:cxn ang="0">
                  <a:pos x="652" y="1075"/>
                </a:cxn>
                <a:cxn ang="0">
                  <a:pos x="604" y="1079"/>
                </a:cxn>
                <a:cxn ang="0">
                  <a:pos x="553" y="1081"/>
                </a:cxn>
                <a:cxn ang="0">
                  <a:pos x="500" y="1084"/>
                </a:cxn>
                <a:cxn ang="0">
                  <a:pos x="446" y="1084"/>
                </a:cxn>
                <a:cxn ang="0">
                  <a:pos x="392" y="1083"/>
                </a:cxn>
                <a:cxn ang="0">
                  <a:pos x="338" y="1080"/>
                </a:cxn>
                <a:cxn ang="0">
                  <a:pos x="284" y="1077"/>
                </a:cxn>
                <a:cxn ang="0">
                  <a:pos x="232" y="1072"/>
                </a:cxn>
                <a:cxn ang="0">
                  <a:pos x="182" y="1066"/>
                </a:cxn>
                <a:cxn ang="0">
                  <a:pos x="135" y="1058"/>
                </a:cxn>
                <a:cxn ang="0">
                  <a:pos x="91" y="1050"/>
                </a:cxn>
                <a:cxn ang="0">
                  <a:pos x="52" y="1040"/>
                </a:cxn>
                <a:cxn ang="0">
                  <a:pos x="19" y="919"/>
                </a:cxn>
                <a:cxn ang="0">
                  <a:pos x="1" y="694"/>
                </a:cxn>
                <a:cxn ang="0">
                  <a:pos x="3" y="470"/>
                </a:cxn>
                <a:cxn ang="0">
                  <a:pos x="23" y="238"/>
                </a:cxn>
              </a:cxnLst>
              <a:rect l="0" t="0" r="r" b="b"/>
              <a:pathLst>
                <a:path w="809" h="1084">
                  <a:moveTo>
                    <a:pt x="41" y="117"/>
                  </a:moveTo>
                  <a:lnTo>
                    <a:pt x="65" y="112"/>
                  </a:lnTo>
                  <a:lnTo>
                    <a:pt x="88" y="105"/>
                  </a:lnTo>
                  <a:lnTo>
                    <a:pt x="112" y="99"/>
                  </a:lnTo>
                  <a:lnTo>
                    <a:pt x="135" y="93"/>
                  </a:lnTo>
                  <a:lnTo>
                    <a:pt x="159" y="88"/>
                  </a:lnTo>
                  <a:lnTo>
                    <a:pt x="182" y="82"/>
                  </a:lnTo>
                  <a:lnTo>
                    <a:pt x="206" y="77"/>
                  </a:lnTo>
                  <a:lnTo>
                    <a:pt x="231" y="71"/>
                  </a:lnTo>
                  <a:lnTo>
                    <a:pt x="254" y="67"/>
                  </a:lnTo>
                  <a:lnTo>
                    <a:pt x="278" y="62"/>
                  </a:lnTo>
                  <a:lnTo>
                    <a:pt x="302" y="58"/>
                  </a:lnTo>
                  <a:lnTo>
                    <a:pt x="325" y="53"/>
                  </a:lnTo>
                  <a:lnTo>
                    <a:pt x="349" y="48"/>
                  </a:lnTo>
                  <a:lnTo>
                    <a:pt x="373" y="45"/>
                  </a:lnTo>
                  <a:lnTo>
                    <a:pt x="398" y="40"/>
                  </a:lnTo>
                  <a:lnTo>
                    <a:pt x="422" y="37"/>
                  </a:lnTo>
                  <a:lnTo>
                    <a:pt x="445" y="33"/>
                  </a:lnTo>
                  <a:lnTo>
                    <a:pt x="469" y="30"/>
                  </a:lnTo>
                  <a:lnTo>
                    <a:pt x="493" y="26"/>
                  </a:lnTo>
                  <a:lnTo>
                    <a:pt x="517" y="23"/>
                  </a:lnTo>
                  <a:lnTo>
                    <a:pt x="542" y="21"/>
                  </a:lnTo>
                  <a:lnTo>
                    <a:pt x="566" y="17"/>
                  </a:lnTo>
                  <a:lnTo>
                    <a:pt x="590" y="15"/>
                  </a:lnTo>
                  <a:lnTo>
                    <a:pt x="614" y="13"/>
                  </a:lnTo>
                  <a:lnTo>
                    <a:pt x="638" y="10"/>
                  </a:lnTo>
                  <a:lnTo>
                    <a:pt x="663" y="8"/>
                  </a:lnTo>
                  <a:lnTo>
                    <a:pt x="687" y="7"/>
                  </a:lnTo>
                  <a:lnTo>
                    <a:pt x="711" y="5"/>
                  </a:lnTo>
                  <a:lnTo>
                    <a:pt x="735" y="3"/>
                  </a:lnTo>
                  <a:lnTo>
                    <a:pt x="760" y="2"/>
                  </a:lnTo>
                  <a:lnTo>
                    <a:pt x="785" y="1"/>
                  </a:lnTo>
                  <a:lnTo>
                    <a:pt x="809" y="0"/>
                  </a:lnTo>
                  <a:lnTo>
                    <a:pt x="796" y="264"/>
                  </a:lnTo>
                  <a:lnTo>
                    <a:pt x="788" y="525"/>
                  </a:lnTo>
                  <a:lnTo>
                    <a:pt x="786" y="788"/>
                  </a:lnTo>
                  <a:lnTo>
                    <a:pt x="792" y="1052"/>
                  </a:lnTo>
                  <a:lnTo>
                    <a:pt x="775" y="1056"/>
                  </a:lnTo>
                  <a:lnTo>
                    <a:pt x="757" y="1060"/>
                  </a:lnTo>
                  <a:lnTo>
                    <a:pt x="739" y="1063"/>
                  </a:lnTo>
                  <a:lnTo>
                    <a:pt x="718" y="1066"/>
                  </a:lnTo>
                  <a:lnTo>
                    <a:pt x="697" y="1070"/>
                  </a:lnTo>
                  <a:lnTo>
                    <a:pt x="675" y="1072"/>
                  </a:lnTo>
                  <a:lnTo>
                    <a:pt x="652" y="1075"/>
                  </a:lnTo>
                  <a:lnTo>
                    <a:pt x="628" y="1077"/>
                  </a:lnTo>
                  <a:lnTo>
                    <a:pt x="604" y="1079"/>
                  </a:lnTo>
                  <a:lnTo>
                    <a:pt x="578" y="1080"/>
                  </a:lnTo>
                  <a:lnTo>
                    <a:pt x="553" y="1081"/>
                  </a:lnTo>
                  <a:lnTo>
                    <a:pt x="527" y="1083"/>
                  </a:lnTo>
                  <a:lnTo>
                    <a:pt x="500" y="1084"/>
                  </a:lnTo>
                  <a:lnTo>
                    <a:pt x="473" y="1084"/>
                  </a:lnTo>
                  <a:lnTo>
                    <a:pt x="446" y="1084"/>
                  </a:lnTo>
                  <a:lnTo>
                    <a:pt x="418" y="1084"/>
                  </a:lnTo>
                  <a:lnTo>
                    <a:pt x="392" y="1083"/>
                  </a:lnTo>
                  <a:lnTo>
                    <a:pt x="364" y="1081"/>
                  </a:lnTo>
                  <a:lnTo>
                    <a:pt x="338" y="1080"/>
                  </a:lnTo>
                  <a:lnTo>
                    <a:pt x="310" y="1079"/>
                  </a:lnTo>
                  <a:lnTo>
                    <a:pt x="284" y="1077"/>
                  </a:lnTo>
                  <a:lnTo>
                    <a:pt x="257" y="1075"/>
                  </a:lnTo>
                  <a:lnTo>
                    <a:pt x="232" y="1072"/>
                  </a:lnTo>
                  <a:lnTo>
                    <a:pt x="206" y="1070"/>
                  </a:lnTo>
                  <a:lnTo>
                    <a:pt x="182" y="1066"/>
                  </a:lnTo>
                  <a:lnTo>
                    <a:pt x="158" y="1063"/>
                  </a:lnTo>
                  <a:lnTo>
                    <a:pt x="135" y="1058"/>
                  </a:lnTo>
                  <a:lnTo>
                    <a:pt x="113" y="1055"/>
                  </a:lnTo>
                  <a:lnTo>
                    <a:pt x="91" y="1050"/>
                  </a:lnTo>
                  <a:lnTo>
                    <a:pt x="72" y="1046"/>
                  </a:lnTo>
                  <a:lnTo>
                    <a:pt x="52" y="1040"/>
                  </a:lnTo>
                  <a:lnTo>
                    <a:pt x="35" y="1034"/>
                  </a:lnTo>
                  <a:lnTo>
                    <a:pt x="19" y="919"/>
                  </a:lnTo>
                  <a:lnTo>
                    <a:pt x="7" y="806"/>
                  </a:lnTo>
                  <a:lnTo>
                    <a:pt x="1" y="694"/>
                  </a:lnTo>
                  <a:lnTo>
                    <a:pt x="0" y="583"/>
                  </a:lnTo>
                  <a:lnTo>
                    <a:pt x="3" y="470"/>
                  </a:lnTo>
                  <a:lnTo>
                    <a:pt x="11" y="356"/>
                  </a:lnTo>
                  <a:lnTo>
                    <a:pt x="23" y="238"/>
                  </a:lnTo>
                  <a:lnTo>
                    <a:pt x="41" y="117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81" name="Freeform 313"/>
            <p:cNvSpPr>
              <a:spLocks/>
            </p:cNvSpPr>
            <p:nvPr/>
          </p:nvSpPr>
          <p:spPr bwMode="auto">
            <a:xfrm>
              <a:off x="4712" y="1027"/>
              <a:ext cx="395" cy="522"/>
            </a:xfrm>
            <a:custGeom>
              <a:avLst/>
              <a:gdLst/>
              <a:ahLst/>
              <a:cxnLst>
                <a:cxn ang="0">
                  <a:pos x="41" y="117"/>
                </a:cxn>
                <a:cxn ang="0">
                  <a:pos x="64" y="111"/>
                </a:cxn>
                <a:cxn ang="0">
                  <a:pos x="87" y="105"/>
                </a:cxn>
                <a:cxn ang="0">
                  <a:pos x="110" y="99"/>
                </a:cxn>
                <a:cxn ang="0">
                  <a:pos x="133" y="94"/>
                </a:cxn>
                <a:cxn ang="0">
                  <a:pos x="156" y="88"/>
                </a:cxn>
                <a:cxn ang="0">
                  <a:pos x="179" y="82"/>
                </a:cxn>
                <a:cxn ang="0">
                  <a:pos x="202" y="77"/>
                </a:cxn>
                <a:cxn ang="0">
                  <a:pos x="225" y="72"/>
                </a:cxn>
                <a:cxn ang="0">
                  <a:pos x="248" y="67"/>
                </a:cxn>
                <a:cxn ang="0">
                  <a:pos x="271" y="62"/>
                </a:cxn>
                <a:cxn ang="0">
                  <a:pos x="295" y="58"/>
                </a:cxn>
                <a:cxn ang="0">
                  <a:pos x="318" y="53"/>
                </a:cxn>
                <a:cxn ang="0">
                  <a:pos x="341" y="49"/>
                </a:cxn>
                <a:cxn ang="0">
                  <a:pos x="366" y="45"/>
                </a:cxn>
                <a:cxn ang="0">
                  <a:pos x="389" y="41"/>
                </a:cxn>
                <a:cxn ang="0">
                  <a:pos x="412" y="37"/>
                </a:cxn>
                <a:cxn ang="0">
                  <a:pos x="436" y="34"/>
                </a:cxn>
                <a:cxn ang="0">
                  <a:pos x="459" y="30"/>
                </a:cxn>
                <a:cxn ang="0">
                  <a:pos x="483" y="27"/>
                </a:cxn>
                <a:cxn ang="0">
                  <a:pos x="506" y="23"/>
                </a:cxn>
                <a:cxn ang="0">
                  <a:pos x="530" y="21"/>
                </a:cxn>
                <a:cxn ang="0">
                  <a:pos x="553" y="18"/>
                </a:cxn>
                <a:cxn ang="0">
                  <a:pos x="577" y="15"/>
                </a:cxn>
                <a:cxn ang="0">
                  <a:pos x="601" y="13"/>
                </a:cxn>
                <a:cxn ang="0">
                  <a:pos x="625" y="11"/>
                </a:cxn>
                <a:cxn ang="0">
                  <a:pos x="648" y="8"/>
                </a:cxn>
                <a:cxn ang="0">
                  <a:pos x="672" y="7"/>
                </a:cxn>
                <a:cxn ang="0">
                  <a:pos x="695" y="5"/>
                </a:cxn>
                <a:cxn ang="0">
                  <a:pos x="719" y="4"/>
                </a:cxn>
                <a:cxn ang="0">
                  <a:pos x="742" y="3"/>
                </a:cxn>
                <a:cxn ang="0">
                  <a:pos x="766" y="1"/>
                </a:cxn>
                <a:cxn ang="0">
                  <a:pos x="789" y="0"/>
                </a:cxn>
                <a:cxn ang="0">
                  <a:pos x="778" y="254"/>
                </a:cxn>
                <a:cxn ang="0">
                  <a:pos x="769" y="505"/>
                </a:cxn>
                <a:cxn ang="0">
                  <a:pos x="766" y="756"/>
                </a:cxn>
                <a:cxn ang="0">
                  <a:pos x="772" y="1009"/>
                </a:cxn>
                <a:cxn ang="0">
                  <a:pos x="739" y="1017"/>
                </a:cxn>
                <a:cxn ang="0">
                  <a:pos x="701" y="1024"/>
                </a:cxn>
                <a:cxn ang="0">
                  <a:pos x="658" y="1031"/>
                </a:cxn>
                <a:cxn ang="0">
                  <a:pos x="612" y="1036"/>
                </a:cxn>
                <a:cxn ang="0">
                  <a:pos x="564" y="1040"/>
                </a:cxn>
                <a:cxn ang="0">
                  <a:pos x="514" y="1043"/>
                </a:cxn>
                <a:cxn ang="0">
                  <a:pos x="461" y="1044"/>
                </a:cxn>
                <a:cxn ang="0">
                  <a:pos x="409" y="1045"/>
                </a:cxn>
                <a:cxn ang="0">
                  <a:pos x="355" y="1044"/>
                </a:cxn>
                <a:cxn ang="0">
                  <a:pos x="303" y="1041"/>
                </a:cxn>
                <a:cxn ang="0">
                  <a:pos x="252" y="1038"/>
                </a:cxn>
                <a:cxn ang="0">
                  <a:pos x="202" y="1033"/>
                </a:cxn>
                <a:cxn ang="0">
                  <a:pos x="155" y="1026"/>
                </a:cxn>
                <a:cxn ang="0">
                  <a:pos x="111" y="1020"/>
                </a:cxn>
                <a:cxn ang="0">
                  <a:pos x="71" y="1009"/>
                </a:cxn>
                <a:cxn ang="0">
                  <a:pos x="35" y="999"/>
                </a:cxn>
                <a:cxn ang="0">
                  <a:pos x="19" y="888"/>
                </a:cxn>
                <a:cxn ang="0">
                  <a:pos x="8" y="780"/>
                </a:cxn>
                <a:cxn ang="0">
                  <a:pos x="2" y="672"/>
                </a:cxn>
                <a:cxn ang="0">
                  <a:pos x="0" y="565"/>
                </a:cxn>
                <a:cxn ang="0">
                  <a:pos x="4" y="456"/>
                </a:cxn>
                <a:cxn ang="0">
                  <a:pos x="12" y="346"/>
                </a:cxn>
                <a:cxn ang="0">
                  <a:pos x="25" y="233"/>
                </a:cxn>
                <a:cxn ang="0">
                  <a:pos x="41" y="117"/>
                </a:cxn>
              </a:cxnLst>
              <a:rect l="0" t="0" r="r" b="b"/>
              <a:pathLst>
                <a:path w="789" h="1045">
                  <a:moveTo>
                    <a:pt x="41" y="117"/>
                  </a:moveTo>
                  <a:lnTo>
                    <a:pt x="64" y="111"/>
                  </a:lnTo>
                  <a:lnTo>
                    <a:pt x="87" y="105"/>
                  </a:lnTo>
                  <a:lnTo>
                    <a:pt x="110" y="99"/>
                  </a:lnTo>
                  <a:lnTo>
                    <a:pt x="133" y="94"/>
                  </a:lnTo>
                  <a:lnTo>
                    <a:pt x="156" y="88"/>
                  </a:lnTo>
                  <a:lnTo>
                    <a:pt x="179" y="82"/>
                  </a:lnTo>
                  <a:lnTo>
                    <a:pt x="202" y="77"/>
                  </a:lnTo>
                  <a:lnTo>
                    <a:pt x="225" y="72"/>
                  </a:lnTo>
                  <a:lnTo>
                    <a:pt x="248" y="67"/>
                  </a:lnTo>
                  <a:lnTo>
                    <a:pt x="271" y="62"/>
                  </a:lnTo>
                  <a:lnTo>
                    <a:pt x="295" y="58"/>
                  </a:lnTo>
                  <a:lnTo>
                    <a:pt x="318" y="53"/>
                  </a:lnTo>
                  <a:lnTo>
                    <a:pt x="341" y="49"/>
                  </a:lnTo>
                  <a:lnTo>
                    <a:pt x="366" y="45"/>
                  </a:lnTo>
                  <a:lnTo>
                    <a:pt x="389" y="41"/>
                  </a:lnTo>
                  <a:lnTo>
                    <a:pt x="412" y="37"/>
                  </a:lnTo>
                  <a:lnTo>
                    <a:pt x="436" y="34"/>
                  </a:lnTo>
                  <a:lnTo>
                    <a:pt x="459" y="30"/>
                  </a:lnTo>
                  <a:lnTo>
                    <a:pt x="483" y="27"/>
                  </a:lnTo>
                  <a:lnTo>
                    <a:pt x="506" y="23"/>
                  </a:lnTo>
                  <a:lnTo>
                    <a:pt x="530" y="21"/>
                  </a:lnTo>
                  <a:lnTo>
                    <a:pt x="553" y="18"/>
                  </a:lnTo>
                  <a:lnTo>
                    <a:pt x="577" y="15"/>
                  </a:lnTo>
                  <a:lnTo>
                    <a:pt x="601" y="13"/>
                  </a:lnTo>
                  <a:lnTo>
                    <a:pt x="625" y="11"/>
                  </a:lnTo>
                  <a:lnTo>
                    <a:pt x="648" y="8"/>
                  </a:lnTo>
                  <a:lnTo>
                    <a:pt x="672" y="7"/>
                  </a:lnTo>
                  <a:lnTo>
                    <a:pt x="695" y="5"/>
                  </a:lnTo>
                  <a:lnTo>
                    <a:pt x="719" y="4"/>
                  </a:lnTo>
                  <a:lnTo>
                    <a:pt x="742" y="3"/>
                  </a:lnTo>
                  <a:lnTo>
                    <a:pt x="766" y="1"/>
                  </a:lnTo>
                  <a:lnTo>
                    <a:pt x="789" y="0"/>
                  </a:lnTo>
                  <a:lnTo>
                    <a:pt x="778" y="254"/>
                  </a:lnTo>
                  <a:lnTo>
                    <a:pt x="769" y="505"/>
                  </a:lnTo>
                  <a:lnTo>
                    <a:pt x="766" y="756"/>
                  </a:lnTo>
                  <a:lnTo>
                    <a:pt x="772" y="1009"/>
                  </a:lnTo>
                  <a:lnTo>
                    <a:pt x="739" y="1017"/>
                  </a:lnTo>
                  <a:lnTo>
                    <a:pt x="701" y="1024"/>
                  </a:lnTo>
                  <a:lnTo>
                    <a:pt x="658" y="1031"/>
                  </a:lnTo>
                  <a:lnTo>
                    <a:pt x="612" y="1036"/>
                  </a:lnTo>
                  <a:lnTo>
                    <a:pt x="564" y="1040"/>
                  </a:lnTo>
                  <a:lnTo>
                    <a:pt x="514" y="1043"/>
                  </a:lnTo>
                  <a:lnTo>
                    <a:pt x="461" y="1044"/>
                  </a:lnTo>
                  <a:lnTo>
                    <a:pt x="409" y="1045"/>
                  </a:lnTo>
                  <a:lnTo>
                    <a:pt x="355" y="1044"/>
                  </a:lnTo>
                  <a:lnTo>
                    <a:pt x="303" y="1041"/>
                  </a:lnTo>
                  <a:lnTo>
                    <a:pt x="252" y="1038"/>
                  </a:lnTo>
                  <a:lnTo>
                    <a:pt x="202" y="1033"/>
                  </a:lnTo>
                  <a:lnTo>
                    <a:pt x="155" y="1026"/>
                  </a:lnTo>
                  <a:lnTo>
                    <a:pt x="111" y="1020"/>
                  </a:lnTo>
                  <a:lnTo>
                    <a:pt x="71" y="1009"/>
                  </a:lnTo>
                  <a:lnTo>
                    <a:pt x="35" y="999"/>
                  </a:lnTo>
                  <a:lnTo>
                    <a:pt x="19" y="888"/>
                  </a:lnTo>
                  <a:lnTo>
                    <a:pt x="8" y="780"/>
                  </a:lnTo>
                  <a:lnTo>
                    <a:pt x="2" y="672"/>
                  </a:lnTo>
                  <a:lnTo>
                    <a:pt x="0" y="565"/>
                  </a:lnTo>
                  <a:lnTo>
                    <a:pt x="4" y="456"/>
                  </a:lnTo>
                  <a:lnTo>
                    <a:pt x="12" y="346"/>
                  </a:lnTo>
                  <a:lnTo>
                    <a:pt x="25" y="233"/>
                  </a:lnTo>
                  <a:lnTo>
                    <a:pt x="41" y="117"/>
                  </a:lnTo>
                  <a:close/>
                </a:path>
              </a:pathLst>
            </a:custGeom>
            <a:solidFill>
              <a:srgbClr val="AF9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82" name="Freeform 314"/>
            <p:cNvSpPr>
              <a:spLocks/>
            </p:cNvSpPr>
            <p:nvPr/>
          </p:nvSpPr>
          <p:spPr bwMode="auto">
            <a:xfrm>
              <a:off x="4714" y="1028"/>
              <a:ext cx="384" cy="502"/>
            </a:xfrm>
            <a:custGeom>
              <a:avLst/>
              <a:gdLst/>
              <a:ahLst/>
              <a:cxnLst>
                <a:cxn ang="0">
                  <a:pos x="38" y="115"/>
                </a:cxn>
                <a:cxn ang="0">
                  <a:pos x="82" y="103"/>
                </a:cxn>
                <a:cxn ang="0">
                  <a:pos x="127" y="92"/>
                </a:cxn>
                <a:cxn ang="0">
                  <a:pos x="171" y="81"/>
                </a:cxn>
                <a:cxn ang="0">
                  <a:pos x="216" y="71"/>
                </a:cxn>
                <a:cxn ang="0">
                  <a:pos x="261" y="61"/>
                </a:cxn>
                <a:cxn ang="0">
                  <a:pos x="307" y="53"/>
                </a:cxn>
                <a:cxn ang="0">
                  <a:pos x="353" y="43"/>
                </a:cxn>
                <a:cxn ang="0">
                  <a:pos x="400" y="36"/>
                </a:cxn>
                <a:cxn ang="0">
                  <a:pos x="446" y="28"/>
                </a:cxn>
                <a:cxn ang="0">
                  <a:pos x="492" y="23"/>
                </a:cxn>
                <a:cxn ang="0">
                  <a:pos x="538" y="17"/>
                </a:cxn>
                <a:cxn ang="0">
                  <a:pos x="584" y="12"/>
                </a:cxn>
                <a:cxn ang="0">
                  <a:pos x="631" y="8"/>
                </a:cxn>
                <a:cxn ang="0">
                  <a:pos x="677" y="4"/>
                </a:cxn>
                <a:cxn ang="0">
                  <a:pos x="722" y="2"/>
                </a:cxn>
                <a:cxn ang="0">
                  <a:pos x="768" y="0"/>
                </a:cxn>
                <a:cxn ang="0">
                  <a:pos x="755" y="244"/>
                </a:cxn>
                <a:cxn ang="0">
                  <a:pos x="746" y="483"/>
                </a:cxn>
                <a:cxn ang="0">
                  <a:pos x="743" y="723"/>
                </a:cxn>
                <a:cxn ang="0">
                  <a:pos x="747" y="967"/>
                </a:cxn>
                <a:cxn ang="0">
                  <a:pos x="715" y="975"/>
                </a:cxn>
                <a:cxn ang="0">
                  <a:pos x="678" y="982"/>
                </a:cxn>
                <a:cxn ang="0">
                  <a:pos x="637" y="988"/>
                </a:cxn>
                <a:cxn ang="0">
                  <a:pos x="593" y="994"/>
                </a:cxn>
                <a:cxn ang="0">
                  <a:pos x="546" y="998"/>
                </a:cxn>
                <a:cxn ang="0">
                  <a:pos x="496" y="1000"/>
                </a:cxn>
                <a:cxn ang="0">
                  <a:pos x="447" y="1003"/>
                </a:cxn>
                <a:cxn ang="0">
                  <a:pos x="395" y="1004"/>
                </a:cxn>
                <a:cxn ang="0">
                  <a:pos x="343" y="1004"/>
                </a:cxn>
                <a:cxn ang="0">
                  <a:pos x="292" y="1003"/>
                </a:cxn>
                <a:cxn ang="0">
                  <a:pos x="243" y="999"/>
                </a:cxn>
                <a:cxn ang="0">
                  <a:pos x="195" y="996"/>
                </a:cxn>
                <a:cxn ang="0">
                  <a:pos x="148" y="990"/>
                </a:cxn>
                <a:cxn ang="0">
                  <a:pos x="106" y="983"/>
                </a:cxn>
                <a:cxn ang="0">
                  <a:pos x="67" y="974"/>
                </a:cxn>
                <a:cxn ang="0">
                  <a:pos x="32" y="964"/>
                </a:cxn>
                <a:cxn ang="0">
                  <a:pos x="17" y="856"/>
                </a:cxn>
                <a:cxn ang="0">
                  <a:pos x="7" y="752"/>
                </a:cxn>
                <a:cxn ang="0">
                  <a:pos x="1" y="649"/>
                </a:cxn>
                <a:cxn ang="0">
                  <a:pos x="0" y="546"/>
                </a:cxn>
                <a:cxn ang="0">
                  <a:pos x="3" y="441"/>
                </a:cxn>
                <a:cxn ang="0">
                  <a:pos x="10" y="335"/>
                </a:cxn>
                <a:cxn ang="0">
                  <a:pos x="22" y="226"/>
                </a:cxn>
                <a:cxn ang="0">
                  <a:pos x="38" y="115"/>
                </a:cxn>
              </a:cxnLst>
              <a:rect l="0" t="0" r="r" b="b"/>
              <a:pathLst>
                <a:path w="768" h="1004">
                  <a:moveTo>
                    <a:pt x="38" y="115"/>
                  </a:moveTo>
                  <a:lnTo>
                    <a:pt x="82" y="103"/>
                  </a:lnTo>
                  <a:lnTo>
                    <a:pt x="127" y="92"/>
                  </a:lnTo>
                  <a:lnTo>
                    <a:pt x="171" y="81"/>
                  </a:lnTo>
                  <a:lnTo>
                    <a:pt x="216" y="71"/>
                  </a:lnTo>
                  <a:lnTo>
                    <a:pt x="261" y="61"/>
                  </a:lnTo>
                  <a:lnTo>
                    <a:pt x="307" y="53"/>
                  </a:lnTo>
                  <a:lnTo>
                    <a:pt x="353" y="43"/>
                  </a:lnTo>
                  <a:lnTo>
                    <a:pt x="400" y="36"/>
                  </a:lnTo>
                  <a:lnTo>
                    <a:pt x="446" y="28"/>
                  </a:lnTo>
                  <a:lnTo>
                    <a:pt x="492" y="23"/>
                  </a:lnTo>
                  <a:lnTo>
                    <a:pt x="538" y="17"/>
                  </a:lnTo>
                  <a:lnTo>
                    <a:pt x="584" y="12"/>
                  </a:lnTo>
                  <a:lnTo>
                    <a:pt x="631" y="8"/>
                  </a:lnTo>
                  <a:lnTo>
                    <a:pt x="677" y="4"/>
                  </a:lnTo>
                  <a:lnTo>
                    <a:pt x="722" y="2"/>
                  </a:lnTo>
                  <a:lnTo>
                    <a:pt x="768" y="0"/>
                  </a:lnTo>
                  <a:lnTo>
                    <a:pt x="755" y="244"/>
                  </a:lnTo>
                  <a:lnTo>
                    <a:pt x="746" y="483"/>
                  </a:lnTo>
                  <a:lnTo>
                    <a:pt x="743" y="723"/>
                  </a:lnTo>
                  <a:lnTo>
                    <a:pt x="747" y="967"/>
                  </a:lnTo>
                  <a:lnTo>
                    <a:pt x="715" y="975"/>
                  </a:lnTo>
                  <a:lnTo>
                    <a:pt x="678" y="982"/>
                  </a:lnTo>
                  <a:lnTo>
                    <a:pt x="637" y="988"/>
                  </a:lnTo>
                  <a:lnTo>
                    <a:pt x="593" y="994"/>
                  </a:lnTo>
                  <a:lnTo>
                    <a:pt x="546" y="998"/>
                  </a:lnTo>
                  <a:lnTo>
                    <a:pt x="496" y="1000"/>
                  </a:lnTo>
                  <a:lnTo>
                    <a:pt x="447" y="1003"/>
                  </a:lnTo>
                  <a:lnTo>
                    <a:pt x="395" y="1004"/>
                  </a:lnTo>
                  <a:lnTo>
                    <a:pt x="343" y="1004"/>
                  </a:lnTo>
                  <a:lnTo>
                    <a:pt x="292" y="1003"/>
                  </a:lnTo>
                  <a:lnTo>
                    <a:pt x="243" y="999"/>
                  </a:lnTo>
                  <a:lnTo>
                    <a:pt x="195" y="996"/>
                  </a:lnTo>
                  <a:lnTo>
                    <a:pt x="148" y="990"/>
                  </a:lnTo>
                  <a:lnTo>
                    <a:pt x="106" y="983"/>
                  </a:lnTo>
                  <a:lnTo>
                    <a:pt x="67" y="974"/>
                  </a:lnTo>
                  <a:lnTo>
                    <a:pt x="32" y="964"/>
                  </a:lnTo>
                  <a:lnTo>
                    <a:pt x="17" y="856"/>
                  </a:lnTo>
                  <a:lnTo>
                    <a:pt x="7" y="752"/>
                  </a:lnTo>
                  <a:lnTo>
                    <a:pt x="1" y="649"/>
                  </a:lnTo>
                  <a:lnTo>
                    <a:pt x="0" y="546"/>
                  </a:lnTo>
                  <a:lnTo>
                    <a:pt x="3" y="441"/>
                  </a:lnTo>
                  <a:lnTo>
                    <a:pt x="10" y="335"/>
                  </a:lnTo>
                  <a:lnTo>
                    <a:pt x="22" y="226"/>
                  </a:lnTo>
                  <a:lnTo>
                    <a:pt x="38" y="115"/>
                  </a:lnTo>
                  <a:close/>
                </a:path>
              </a:pathLst>
            </a:custGeom>
            <a:solidFill>
              <a:srgbClr val="B29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83" name="Freeform 315"/>
            <p:cNvSpPr>
              <a:spLocks/>
            </p:cNvSpPr>
            <p:nvPr/>
          </p:nvSpPr>
          <p:spPr bwMode="auto">
            <a:xfrm>
              <a:off x="4715" y="1029"/>
              <a:ext cx="373" cy="483"/>
            </a:xfrm>
            <a:custGeom>
              <a:avLst/>
              <a:gdLst/>
              <a:ahLst/>
              <a:cxnLst>
                <a:cxn ang="0">
                  <a:pos x="37" y="114"/>
                </a:cxn>
                <a:cxn ang="0">
                  <a:pos x="80" y="102"/>
                </a:cxn>
                <a:cxn ang="0">
                  <a:pos x="122" y="91"/>
                </a:cxn>
                <a:cxn ang="0">
                  <a:pos x="166" y="81"/>
                </a:cxn>
                <a:cxn ang="0">
                  <a:pos x="210" y="70"/>
                </a:cxn>
                <a:cxn ang="0">
                  <a:pos x="255" y="61"/>
                </a:cxn>
                <a:cxn ang="0">
                  <a:pos x="300" y="52"/>
                </a:cxn>
                <a:cxn ang="0">
                  <a:pos x="345" y="44"/>
                </a:cxn>
                <a:cxn ang="0">
                  <a:pos x="389" y="36"/>
                </a:cxn>
                <a:cxn ang="0">
                  <a:pos x="434" y="29"/>
                </a:cxn>
                <a:cxn ang="0">
                  <a:pos x="479" y="23"/>
                </a:cxn>
                <a:cxn ang="0">
                  <a:pos x="524" y="17"/>
                </a:cxn>
                <a:cxn ang="0">
                  <a:pos x="569" y="13"/>
                </a:cxn>
                <a:cxn ang="0">
                  <a:pos x="614" y="8"/>
                </a:cxn>
                <a:cxn ang="0">
                  <a:pos x="659" y="5"/>
                </a:cxn>
                <a:cxn ang="0">
                  <a:pos x="703" y="2"/>
                </a:cxn>
                <a:cxn ang="0">
                  <a:pos x="747" y="0"/>
                </a:cxn>
                <a:cxn ang="0">
                  <a:pos x="735" y="234"/>
                </a:cxn>
                <a:cxn ang="0">
                  <a:pos x="726" y="462"/>
                </a:cxn>
                <a:cxn ang="0">
                  <a:pos x="722" y="691"/>
                </a:cxn>
                <a:cxn ang="0">
                  <a:pos x="727" y="925"/>
                </a:cxn>
                <a:cxn ang="0">
                  <a:pos x="696" y="933"/>
                </a:cxn>
                <a:cxn ang="0">
                  <a:pos x="659" y="940"/>
                </a:cxn>
                <a:cxn ang="0">
                  <a:pos x="620" y="945"/>
                </a:cxn>
                <a:cxn ang="0">
                  <a:pos x="576" y="951"/>
                </a:cxn>
                <a:cxn ang="0">
                  <a:pos x="530" y="956"/>
                </a:cxn>
                <a:cxn ang="0">
                  <a:pos x="483" y="960"/>
                </a:cxn>
                <a:cxn ang="0">
                  <a:pos x="433" y="963"/>
                </a:cxn>
                <a:cxn ang="0">
                  <a:pos x="384" y="965"/>
                </a:cxn>
                <a:cxn ang="0">
                  <a:pos x="334" y="965"/>
                </a:cxn>
                <a:cxn ang="0">
                  <a:pos x="285" y="964"/>
                </a:cxn>
                <a:cxn ang="0">
                  <a:pos x="236" y="963"/>
                </a:cxn>
                <a:cxn ang="0">
                  <a:pos x="189" y="959"/>
                </a:cxn>
                <a:cxn ang="0">
                  <a:pos x="144" y="954"/>
                </a:cxn>
                <a:cxn ang="0">
                  <a:pos x="103" y="948"/>
                </a:cxn>
                <a:cxn ang="0">
                  <a:pos x="65" y="940"/>
                </a:cxn>
                <a:cxn ang="0">
                  <a:pos x="31" y="929"/>
                </a:cxn>
                <a:cxn ang="0">
                  <a:pos x="16" y="827"/>
                </a:cxn>
                <a:cxn ang="0">
                  <a:pos x="7" y="727"/>
                </a:cxn>
                <a:cxn ang="0">
                  <a:pos x="1" y="626"/>
                </a:cxn>
                <a:cxn ang="0">
                  <a:pos x="0" y="527"/>
                </a:cxn>
                <a:cxn ang="0">
                  <a:pos x="4" y="427"/>
                </a:cxn>
                <a:cxn ang="0">
                  <a:pos x="11" y="326"/>
                </a:cxn>
                <a:cxn ang="0">
                  <a:pos x="22" y="222"/>
                </a:cxn>
                <a:cxn ang="0">
                  <a:pos x="37" y="114"/>
                </a:cxn>
              </a:cxnLst>
              <a:rect l="0" t="0" r="r" b="b"/>
              <a:pathLst>
                <a:path w="747" h="965">
                  <a:moveTo>
                    <a:pt x="37" y="114"/>
                  </a:moveTo>
                  <a:lnTo>
                    <a:pt x="80" y="102"/>
                  </a:lnTo>
                  <a:lnTo>
                    <a:pt x="122" y="91"/>
                  </a:lnTo>
                  <a:lnTo>
                    <a:pt x="166" y="81"/>
                  </a:lnTo>
                  <a:lnTo>
                    <a:pt x="210" y="70"/>
                  </a:lnTo>
                  <a:lnTo>
                    <a:pt x="255" y="61"/>
                  </a:lnTo>
                  <a:lnTo>
                    <a:pt x="300" y="52"/>
                  </a:lnTo>
                  <a:lnTo>
                    <a:pt x="345" y="44"/>
                  </a:lnTo>
                  <a:lnTo>
                    <a:pt x="389" y="36"/>
                  </a:lnTo>
                  <a:lnTo>
                    <a:pt x="434" y="29"/>
                  </a:lnTo>
                  <a:lnTo>
                    <a:pt x="479" y="23"/>
                  </a:lnTo>
                  <a:lnTo>
                    <a:pt x="524" y="17"/>
                  </a:lnTo>
                  <a:lnTo>
                    <a:pt x="569" y="13"/>
                  </a:lnTo>
                  <a:lnTo>
                    <a:pt x="614" y="8"/>
                  </a:lnTo>
                  <a:lnTo>
                    <a:pt x="659" y="5"/>
                  </a:lnTo>
                  <a:lnTo>
                    <a:pt x="703" y="2"/>
                  </a:lnTo>
                  <a:lnTo>
                    <a:pt x="747" y="0"/>
                  </a:lnTo>
                  <a:lnTo>
                    <a:pt x="735" y="234"/>
                  </a:lnTo>
                  <a:lnTo>
                    <a:pt x="726" y="462"/>
                  </a:lnTo>
                  <a:lnTo>
                    <a:pt x="722" y="691"/>
                  </a:lnTo>
                  <a:lnTo>
                    <a:pt x="727" y="925"/>
                  </a:lnTo>
                  <a:lnTo>
                    <a:pt x="696" y="933"/>
                  </a:lnTo>
                  <a:lnTo>
                    <a:pt x="659" y="940"/>
                  </a:lnTo>
                  <a:lnTo>
                    <a:pt x="620" y="945"/>
                  </a:lnTo>
                  <a:lnTo>
                    <a:pt x="576" y="951"/>
                  </a:lnTo>
                  <a:lnTo>
                    <a:pt x="530" y="956"/>
                  </a:lnTo>
                  <a:lnTo>
                    <a:pt x="483" y="960"/>
                  </a:lnTo>
                  <a:lnTo>
                    <a:pt x="433" y="963"/>
                  </a:lnTo>
                  <a:lnTo>
                    <a:pt x="384" y="965"/>
                  </a:lnTo>
                  <a:lnTo>
                    <a:pt x="334" y="965"/>
                  </a:lnTo>
                  <a:lnTo>
                    <a:pt x="285" y="964"/>
                  </a:lnTo>
                  <a:lnTo>
                    <a:pt x="236" y="963"/>
                  </a:lnTo>
                  <a:lnTo>
                    <a:pt x="189" y="959"/>
                  </a:lnTo>
                  <a:lnTo>
                    <a:pt x="144" y="954"/>
                  </a:lnTo>
                  <a:lnTo>
                    <a:pt x="103" y="948"/>
                  </a:lnTo>
                  <a:lnTo>
                    <a:pt x="65" y="940"/>
                  </a:lnTo>
                  <a:lnTo>
                    <a:pt x="31" y="929"/>
                  </a:lnTo>
                  <a:lnTo>
                    <a:pt x="16" y="827"/>
                  </a:lnTo>
                  <a:lnTo>
                    <a:pt x="7" y="727"/>
                  </a:lnTo>
                  <a:lnTo>
                    <a:pt x="1" y="626"/>
                  </a:lnTo>
                  <a:lnTo>
                    <a:pt x="0" y="527"/>
                  </a:lnTo>
                  <a:lnTo>
                    <a:pt x="4" y="427"/>
                  </a:lnTo>
                  <a:lnTo>
                    <a:pt x="11" y="326"/>
                  </a:lnTo>
                  <a:lnTo>
                    <a:pt x="22" y="222"/>
                  </a:lnTo>
                  <a:lnTo>
                    <a:pt x="37" y="114"/>
                  </a:lnTo>
                  <a:close/>
                </a:path>
              </a:pathLst>
            </a:custGeom>
            <a:solidFill>
              <a:srgbClr val="B79B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84" name="Freeform 316"/>
            <p:cNvSpPr>
              <a:spLocks/>
            </p:cNvSpPr>
            <p:nvPr/>
          </p:nvSpPr>
          <p:spPr bwMode="auto">
            <a:xfrm>
              <a:off x="4716" y="1031"/>
              <a:ext cx="363" cy="463"/>
            </a:xfrm>
            <a:custGeom>
              <a:avLst/>
              <a:gdLst/>
              <a:ahLst/>
              <a:cxnLst>
                <a:cxn ang="0">
                  <a:pos x="36" y="113"/>
                </a:cxn>
                <a:cxn ang="0">
                  <a:pos x="76" y="102"/>
                </a:cxn>
                <a:cxn ang="0">
                  <a:pos x="118" y="91"/>
                </a:cxn>
                <a:cxn ang="0">
                  <a:pos x="161" y="81"/>
                </a:cxn>
                <a:cxn ang="0">
                  <a:pos x="203" y="70"/>
                </a:cxn>
                <a:cxn ang="0">
                  <a:pos x="246" y="61"/>
                </a:cxn>
                <a:cxn ang="0">
                  <a:pos x="290" y="53"/>
                </a:cxn>
                <a:cxn ang="0">
                  <a:pos x="335" y="44"/>
                </a:cxn>
                <a:cxn ang="0">
                  <a:pos x="378" y="37"/>
                </a:cxn>
                <a:cxn ang="0">
                  <a:pos x="422" y="30"/>
                </a:cxn>
                <a:cxn ang="0">
                  <a:pos x="467" y="23"/>
                </a:cxn>
                <a:cxn ang="0">
                  <a:pos x="511" y="17"/>
                </a:cxn>
                <a:cxn ang="0">
                  <a:pos x="555" y="13"/>
                </a:cxn>
                <a:cxn ang="0">
                  <a:pos x="598" y="8"/>
                </a:cxn>
                <a:cxn ang="0">
                  <a:pos x="641" y="5"/>
                </a:cxn>
                <a:cxn ang="0">
                  <a:pos x="685" y="3"/>
                </a:cxn>
                <a:cxn ang="0">
                  <a:pos x="726" y="0"/>
                </a:cxn>
                <a:cxn ang="0">
                  <a:pos x="715" y="224"/>
                </a:cxn>
                <a:cxn ang="0">
                  <a:pos x="705" y="441"/>
                </a:cxn>
                <a:cxn ang="0">
                  <a:pos x="701" y="660"/>
                </a:cxn>
                <a:cxn ang="0">
                  <a:pos x="705" y="882"/>
                </a:cxn>
                <a:cxn ang="0">
                  <a:pos x="674" y="890"/>
                </a:cxn>
                <a:cxn ang="0">
                  <a:pos x="640" y="897"/>
                </a:cxn>
                <a:cxn ang="0">
                  <a:pos x="601" y="903"/>
                </a:cxn>
                <a:cxn ang="0">
                  <a:pos x="559" y="910"/>
                </a:cxn>
                <a:cxn ang="0">
                  <a:pos x="514" y="915"/>
                </a:cxn>
                <a:cxn ang="0">
                  <a:pos x="468" y="919"/>
                </a:cxn>
                <a:cxn ang="0">
                  <a:pos x="421" y="923"/>
                </a:cxn>
                <a:cxn ang="0">
                  <a:pos x="373" y="925"/>
                </a:cxn>
                <a:cxn ang="0">
                  <a:pos x="324" y="926"/>
                </a:cxn>
                <a:cxn ang="0">
                  <a:pos x="276" y="926"/>
                </a:cxn>
                <a:cxn ang="0">
                  <a:pos x="229" y="925"/>
                </a:cxn>
                <a:cxn ang="0">
                  <a:pos x="184" y="922"/>
                </a:cxn>
                <a:cxn ang="0">
                  <a:pos x="140" y="917"/>
                </a:cxn>
                <a:cxn ang="0">
                  <a:pos x="100" y="911"/>
                </a:cxn>
                <a:cxn ang="0">
                  <a:pos x="63" y="903"/>
                </a:cxn>
                <a:cxn ang="0">
                  <a:pos x="30" y="894"/>
                </a:cxn>
                <a:cxn ang="0">
                  <a:pos x="17" y="796"/>
                </a:cxn>
                <a:cxn ang="0">
                  <a:pos x="6" y="700"/>
                </a:cxn>
                <a:cxn ang="0">
                  <a:pos x="2" y="605"/>
                </a:cxn>
                <a:cxn ang="0">
                  <a:pos x="0" y="509"/>
                </a:cxn>
                <a:cxn ang="0">
                  <a:pos x="4" y="414"/>
                </a:cxn>
                <a:cxn ang="0">
                  <a:pos x="11" y="316"/>
                </a:cxn>
                <a:cxn ang="0">
                  <a:pos x="21" y="217"/>
                </a:cxn>
                <a:cxn ang="0">
                  <a:pos x="36" y="113"/>
                </a:cxn>
              </a:cxnLst>
              <a:rect l="0" t="0" r="r" b="b"/>
              <a:pathLst>
                <a:path w="726" h="926">
                  <a:moveTo>
                    <a:pt x="36" y="113"/>
                  </a:moveTo>
                  <a:lnTo>
                    <a:pt x="76" y="102"/>
                  </a:lnTo>
                  <a:lnTo>
                    <a:pt x="118" y="91"/>
                  </a:lnTo>
                  <a:lnTo>
                    <a:pt x="161" y="81"/>
                  </a:lnTo>
                  <a:lnTo>
                    <a:pt x="203" y="70"/>
                  </a:lnTo>
                  <a:lnTo>
                    <a:pt x="246" y="61"/>
                  </a:lnTo>
                  <a:lnTo>
                    <a:pt x="290" y="53"/>
                  </a:lnTo>
                  <a:lnTo>
                    <a:pt x="335" y="44"/>
                  </a:lnTo>
                  <a:lnTo>
                    <a:pt x="378" y="37"/>
                  </a:lnTo>
                  <a:lnTo>
                    <a:pt x="422" y="30"/>
                  </a:lnTo>
                  <a:lnTo>
                    <a:pt x="467" y="23"/>
                  </a:lnTo>
                  <a:lnTo>
                    <a:pt x="511" y="17"/>
                  </a:lnTo>
                  <a:lnTo>
                    <a:pt x="555" y="13"/>
                  </a:lnTo>
                  <a:lnTo>
                    <a:pt x="598" y="8"/>
                  </a:lnTo>
                  <a:lnTo>
                    <a:pt x="641" y="5"/>
                  </a:lnTo>
                  <a:lnTo>
                    <a:pt x="685" y="3"/>
                  </a:lnTo>
                  <a:lnTo>
                    <a:pt x="726" y="0"/>
                  </a:lnTo>
                  <a:lnTo>
                    <a:pt x="715" y="224"/>
                  </a:lnTo>
                  <a:lnTo>
                    <a:pt x="705" y="441"/>
                  </a:lnTo>
                  <a:lnTo>
                    <a:pt x="701" y="660"/>
                  </a:lnTo>
                  <a:lnTo>
                    <a:pt x="705" y="882"/>
                  </a:lnTo>
                  <a:lnTo>
                    <a:pt x="674" y="890"/>
                  </a:lnTo>
                  <a:lnTo>
                    <a:pt x="640" y="897"/>
                  </a:lnTo>
                  <a:lnTo>
                    <a:pt x="601" y="903"/>
                  </a:lnTo>
                  <a:lnTo>
                    <a:pt x="559" y="910"/>
                  </a:lnTo>
                  <a:lnTo>
                    <a:pt x="514" y="915"/>
                  </a:lnTo>
                  <a:lnTo>
                    <a:pt x="468" y="919"/>
                  </a:lnTo>
                  <a:lnTo>
                    <a:pt x="421" y="923"/>
                  </a:lnTo>
                  <a:lnTo>
                    <a:pt x="373" y="925"/>
                  </a:lnTo>
                  <a:lnTo>
                    <a:pt x="324" y="926"/>
                  </a:lnTo>
                  <a:lnTo>
                    <a:pt x="276" y="926"/>
                  </a:lnTo>
                  <a:lnTo>
                    <a:pt x="229" y="925"/>
                  </a:lnTo>
                  <a:lnTo>
                    <a:pt x="184" y="922"/>
                  </a:lnTo>
                  <a:lnTo>
                    <a:pt x="140" y="917"/>
                  </a:lnTo>
                  <a:lnTo>
                    <a:pt x="100" y="911"/>
                  </a:lnTo>
                  <a:lnTo>
                    <a:pt x="63" y="903"/>
                  </a:lnTo>
                  <a:lnTo>
                    <a:pt x="30" y="894"/>
                  </a:lnTo>
                  <a:lnTo>
                    <a:pt x="17" y="796"/>
                  </a:lnTo>
                  <a:lnTo>
                    <a:pt x="6" y="700"/>
                  </a:lnTo>
                  <a:lnTo>
                    <a:pt x="2" y="605"/>
                  </a:lnTo>
                  <a:lnTo>
                    <a:pt x="0" y="509"/>
                  </a:lnTo>
                  <a:lnTo>
                    <a:pt x="4" y="414"/>
                  </a:lnTo>
                  <a:lnTo>
                    <a:pt x="11" y="316"/>
                  </a:lnTo>
                  <a:lnTo>
                    <a:pt x="21" y="217"/>
                  </a:lnTo>
                  <a:lnTo>
                    <a:pt x="36" y="113"/>
                  </a:lnTo>
                  <a:close/>
                </a:path>
              </a:pathLst>
            </a:custGeom>
            <a:solidFill>
              <a:srgbClr val="BCA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85" name="Freeform 317"/>
            <p:cNvSpPr>
              <a:spLocks/>
            </p:cNvSpPr>
            <p:nvPr/>
          </p:nvSpPr>
          <p:spPr bwMode="auto">
            <a:xfrm>
              <a:off x="4717" y="1032"/>
              <a:ext cx="353" cy="444"/>
            </a:xfrm>
            <a:custGeom>
              <a:avLst/>
              <a:gdLst/>
              <a:ahLst/>
              <a:cxnLst>
                <a:cxn ang="0">
                  <a:pos x="33" y="111"/>
                </a:cxn>
                <a:cxn ang="0">
                  <a:pos x="72" y="100"/>
                </a:cxn>
                <a:cxn ang="0">
                  <a:pos x="113" y="89"/>
                </a:cxn>
                <a:cxn ang="0">
                  <a:pos x="153" y="79"/>
                </a:cxn>
                <a:cxn ang="0">
                  <a:pos x="196" y="70"/>
                </a:cxn>
                <a:cxn ang="0">
                  <a:pos x="237" y="61"/>
                </a:cxn>
                <a:cxn ang="0">
                  <a:pos x="280" y="51"/>
                </a:cxn>
                <a:cxn ang="0">
                  <a:pos x="323" y="43"/>
                </a:cxn>
                <a:cxn ang="0">
                  <a:pos x="366" y="36"/>
                </a:cxn>
                <a:cxn ang="0">
                  <a:pos x="410" y="29"/>
                </a:cxn>
                <a:cxn ang="0">
                  <a:pos x="452" y="23"/>
                </a:cxn>
                <a:cxn ang="0">
                  <a:pos x="496" y="17"/>
                </a:cxn>
                <a:cxn ang="0">
                  <a:pos x="539" y="12"/>
                </a:cxn>
                <a:cxn ang="0">
                  <a:pos x="581" y="8"/>
                </a:cxn>
                <a:cxn ang="0">
                  <a:pos x="623" y="4"/>
                </a:cxn>
                <a:cxn ang="0">
                  <a:pos x="664" y="2"/>
                </a:cxn>
                <a:cxn ang="0">
                  <a:pos x="705" y="0"/>
                </a:cxn>
                <a:cxn ang="0">
                  <a:pos x="693" y="213"/>
                </a:cxn>
                <a:cxn ang="0">
                  <a:pos x="684" y="420"/>
                </a:cxn>
                <a:cxn ang="0">
                  <a:pos x="679" y="627"/>
                </a:cxn>
                <a:cxn ang="0">
                  <a:pos x="683" y="840"/>
                </a:cxn>
                <a:cxn ang="0">
                  <a:pos x="653" y="847"/>
                </a:cxn>
                <a:cxn ang="0">
                  <a:pos x="619" y="855"/>
                </a:cxn>
                <a:cxn ang="0">
                  <a:pos x="581" y="862"/>
                </a:cxn>
                <a:cxn ang="0">
                  <a:pos x="541" y="868"/>
                </a:cxn>
                <a:cxn ang="0">
                  <a:pos x="497" y="874"/>
                </a:cxn>
                <a:cxn ang="0">
                  <a:pos x="452" y="878"/>
                </a:cxn>
                <a:cxn ang="0">
                  <a:pos x="406" y="882"/>
                </a:cxn>
                <a:cxn ang="0">
                  <a:pos x="359" y="885"/>
                </a:cxn>
                <a:cxn ang="0">
                  <a:pos x="312" y="886"/>
                </a:cxn>
                <a:cxn ang="0">
                  <a:pos x="266" y="887"/>
                </a:cxn>
                <a:cxn ang="0">
                  <a:pos x="220" y="886"/>
                </a:cxn>
                <a:cxn ang="0">
                  <a:pos x="176" y="884"/>
                </a:cxn>
                <a:cxn ang="0">
                  <a:pos x="135" y="881"/>
                </a:cxn>
                <a:cxn ang="0">
                  <a:pos x="95" y="875"/>
                </a:cxn>
                <a:cxn ang="0">
                  <a:pos x="60" y="868"/>
                </a:cxn>
                <a:cxn ang="0">
                  <a:pos x="29" y="859"/>
                </a:cxn>
                <a:cxn ang="0">
                  <a:pos x="15" y="765"/>
                </a:cxn>
                <a:cxn ang="0">
                  <a:pos x="6" y="673"/>
                </a:cxn>
                <a:cxn ang="0">
                  <a:pos x="1" y="581"/>
                </a:cxn>
                <a:cxn ang="0">
                  <a:pos x="0" y="490"/>
                </a:cxn>
                <a:cxn ang="0">
                  <a:pos x="2" y="399"/>
                </a:cxn>
                <a:cxn ang="0">
                  <a:pos x="9" y="306"/>
                </a:cxn>
                <a:cxn ang="0">
                  <a:pos x="19" y="210"/>
                </a:cxn>
                <a:cxn ang="0">
                  <a:pos x="33" y="111"/>
                </a:cxn>
              </a:cxnLst>
              <a:rect l="0" t="0" r="r" b="b"/>
              <a:pathLst>
                <a:path w="705" h="887">
                  <a:moveTo>
                    <a:pt x="33" y="111"/>
                  </a:moveTo>
                  <a:lnTo>
                    <a:pt x="72" y="100"/>
                  </a:lnTo>
                  <a:lnTo>
                    <a:pt x="113" y="89"/>
                  </a:lnTo>
                  <a:lnTo>
                    <a:pt x="153" y="79"/>
                  </a:lnTo>
                  <a:lnTo>
                    <a:pt x="196" y="70"/>
                  </a:lnTo>
                  <a:lnTo>
                    <a:pt x="237" y="61"/>
                  </a:lnTo>
                  <a:lnTo>
                    <a:pt x="280" y="51"/>
                  </a:lnTo>
                  <a:lnTo>
                    <a:pt x="323" y="43"/>
                  </a:lnTo>
                  <a:lnTo>
                    <a:pt x="366" y="36"/>
                  </a:lnTo>
                  <a:lnTo>
                    <a:pt x="410" y="29"/>
                  </a:lnTo>
                  <a:lnTo>
                    <a:pt x="452" y="23"/>
                  </a:lnTo>
                  <a:lnTo>
                    <a:pt x="496" y="17"/>
                  </a:lnTo>
                  <a:lnTo>
                    <a:pt x="539" y="12"/>
                  </a:lnTo>
                  <a:lnTo>
                    <a:pt x="581" y="8"/>
                  </a:lnTo>
                  <a:lnTo>
                    <a:pt x="623" y="4"/>
                  </a:lnTo>
                  <a:lnTo>
                    <a:pt x="664" y="2"/>
                  </a:lnTo>
                  <a:lnTo>
                    <a:pt x="705" y="0"/>
                  </a:lnTo>
                  <a:lnTo>
                    <a:pt x="693" y="213"/>
                  </a:lnTo>
                  <a:lnTo>
                    <a:pt x="684" y="420"/>
                  </a:lnTo>
                  <a:lnTo>
                    <a:pt x="679" y="627"/>
                  </a:lnTo>
                  <a:lnTo>
                    <a:pt x="683" y="840"/>
                  </a:lnTo>
                  <a:lnTo>
                    <a:pt x="653" y="847"/>
                  </a:lnTo>
                  <a:lnTo>
                    <a:pt x="619" y="855"/>
                  </a:lnTo>
                  <a:lnTo>
                    <a:pt x="581" y="862"/>
                  </a:lnTo>
                  <a:lnTo>
                    <a:pt x="541" y="868"/>
                  </a:lnTo>
                  <a:lnTo>
                    <a:pt x="497" y="874"/>
                  </a:lnTo>
                  <a:lnTo>
                    <a:pt x="452" y="878"/>
                  </a:lnTo>
                  <a:lnTo>
                    <a:pt x="406" y="882"/>
                  </a:lnTo>
                  <a:lnTo>
                    <a:pt x="359" y="885"/>
                  </a:lnTo>
                  <a:lnTo>
                    <a:pt x="312" y="886"/>
                  </a:lnTo>
                  <a:lnTo>
                    <a:pt x="266" y="887"/>
                  </a:lnTo>
                  <a:lnTo>
                    <a:pt x="220" y="886"/>
                  </a:lnTo>
                  <a:lnTo>
                    <a:pt x="176" y="884"/>
                  </a:lnTo>
                  <a:lnTo>
                    <a:pt x="135" y="881"/>
                  </a:lnTo>
                  <a:lnTo>
                    <a:pt x="95" y="875"/>
                  </a:lnTo>
                  <a:lnTo>
                    <a:pt x="60" y="868"/>
                  </a:lnTo>
                  <a:lnTo>
                    <a:pt x="29" y="859"/>
                  </a:lnTo>
                  <a:lnTo>
                    <a:pt x="15" y="765"/>
                  </a:lnTo>
                  <a:lnTo>
                    <a:pt x="6" y="673"/>
                  </a:lnTo>
                  <a:lnTo>
                    <a:pt x="1" y="581"/>
                  </a:lnTo>
                  <a:lnTo>
                    <a:pt x="0" y="490"/>
                  </a:lnTo>
                  <a:lnTo>
                    <a:pt x="2" y="399"/>
                  </a:lnTo>
                  <a:lnTo>
                    <a:pt x="9" y="306"/>
                  </a:lnTo>
                  <a:lnTo>
                    <a:pt x="19" y="210"/>
                  </a:lnTo>
                  <a:lnTo>
                    <a:pt x="33" y="111"/>
                  </a:lnTo>
                  <a:close/>
                </a:path>
              </a:pathLst>
            </a:custGeom>
            <a:solidFill>
              <a:srgbClr val="C1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86" name="Freeform 318"/>
            <p:cNvSpPr>
              <a:spLocks/>
            </p:cNvSpPr>
            <p:nvPr/>
          </p:nvSpPr>
          <p:spPr bwMode="auto">
            <a:xfrm>
              <a:off x="4719" y="1033"/>
              <a:ext cx="342" cy="424"/>
            </a:xfrm>
            <a:custGeom>
              <a:avLst/>
              <a:gdLst/>
              <a:ahLst/>
              <a:cxnLst>
                <a:cxn ang="0">
                  <a:pos x="31" y="110"/>
                </a:cxn>
                <a:cxn ang="0">
                  <a:pos x="69" y="100"/>
                </a:cxn>
                <a:cxn ang="0">
                  <a:pos x="107" y="90"/>
                </a:cxn>
                <a:cxn ang="0">
                  <a:pos x="148" y="79"/>
                </a:cxn>
                <a:cxn ang="0">
                  <a:pos x="188" y="70"/>
                </a:cxn>
                <a:cxn ang="0">
                  <a:pos x="229" y="61"/>
                </a:cxn>
                <a:cxn ang="0">
                  <a:pos x="271" y="52"/>
                </a:cxn>
                <a:cxn ang="0">
                  <a:pos x="312" y="44"/>
                </a:cxn>
                <a:cxn ang="0">
                  <a:pos x="355" y="36"/>
                </a:cxn>
                <a:cxn ang="0">
                  <a:pos x="398" y="29"/>
                </a:cxn>
                <a:cxn ang="0">
                  <a:pos x="440" y="23"/>
                </a:cxn>
                <a:cxn ang="0">
                  <a:pos x="482" y="17"/>
                </a:cxn>
                <a:cxn ang="0">
                  <a:pos x="523" y="11"/>
                </a:cxn>
                <a:cxn ang="0">
                  <a:pos x="565" y="8"/>
                </a:cxn>
                <a:cxn ang="0">
                  <a:pos x="605" y="4"/>
                </a:cxn>
                <a:cxn ang="0">
                  <a:pos x="645" y="2"/>
                </a:cxn>
                <a:cxn ang="0">
                  <a:pos x="683" y="0"/>
                </a:cxn>
                <a:cxn ang="0">
                  <a:pos x="673" y="203"/>
                </a:cxn>
                <a:cxn ang="0">
                  <a:pos x="663" y="398"/>
                </a:cxn>
                <a:cxn ang="0">
                  <a:pos x="658" y="595"/>
                </a:cxn>
                <a:cxn ang="0">
                  <a:pos x="663" y="798"/>
                </a:cxn>
                <a:cxn ang="0">
                  <a:pos x="634" y="805"/>
                </a:cxn>
                <a:cxn ang="0">
                  <a:pos x="600" y="813"/>
                </a:cxn>
                <a:cxn ang="0">
                  <a:pos x="563" y="820"/>
                </a:cxn>
                <a:cxn ang="0">
                  <a:pos x="524" y="826"/>
                </a:cxn>
                <a:cxn ang="0">
                  <a:pos x="482" y="831"/>
                </a:cxn>
                <a:cxn ang="0">
                  <a:pos x="438" y="837"/>
                </a:cxn>
                <a:cxn ang="0">
                  <a:pos x="393" y="842"/>
                </a:cxn>
                <a:cxn ang="0">
                  <a:pos x="348" y="845"/>
                </a:cxn>
                <a:cxn ang="0">
                  <a:pos x="302" y="847"/>
                </a:cxn>
                <a:cxn ang="0">
                  <a:pos x="257" y="849"/>
                </a:cxn>
                <a:cxn ang="0">
                  <a:pos x="212" y="849"/>
                </a:cxn>
                <a:cxn ang="0">
                  <a:pos x="170" y="847"/>
                </a:cxn>
                <a:cxn ang="0">
                  <a:pos x="129" y="845"/>
                </a:cxn>
                <a:cxn ang="0">
                  <a:pos x="91" y="839"/>
                </a:cxn>
                <a:cxn ang="0">
                  <a:pos x="58" y="834"/>
                </a:cxn>
                <a:cxn ang="0">
                  <a:pos x="27" y="824"/>
                </a:cxn>
                <a:cxn ang="0">
                  <a:pos x="14" y="735"/>
                </a:cxn>
                <a:cxn ang="0">
                  <a:pos x="6" y="647"/>
                </a:cxn>
                <a:cxn ang="0">
                  <a:pos x="0" y="560"/>
                </a:cxn>
                <a:cxn ang="0">
                  <a:pos x="0" y="472"/>
                </a:cxn>
                <a:cxn ang="0">
                  <a:pos x="3" y="384"/>
                </a:cxn>
                <a:cxn ang="0">
                  <a:pos x="8" y="296"/>
                </a:cxn>
                <a:cxn ang="0">
                  <a:pos x="19" y="205"/>
                </a:cxn>
                <a:cxn ang="0">
                  <a:pos x="31" y="110"/>
                </a:cxn>
              </a:cxnLst>
              <a:rect l="0" t="0" r="r" b="b"/>
              <a:pathLst>
                <a:path w="683" h="849">
                  <a:moveTo>
                    <a:pt x="31" y="110"/>
                  </a:moveTo>
                  <a:lnTo>
                    <a:pt x="69" y="100"/>
                  </a:lnTo>
                  <a:lnTo>
                    <a:pt x="107" y="90"/>
                  </a:lnTo>
                  <a:lnTo>
                    <a:pt x="148" y="79"/>
                  </a:lnTo>
                  <a:lnTo>
                    <a:pt x="188" y="70"/>
                  </a:lnTo>
                  <a:lnTo>
                    <a:pt x="229" y="61"/>
                  </a:lnTo>
                  <a:lnTo>
                    <a:pt x="271" y="52"/>
                  </a:lnTo>
                  <a:lnTo>
                    <a:pt x="312" y="44"/>
                  </a:lnTo>
                  <a:lnTo>
                    <a:pt x="355" y="36"/>
                  </a:lnTo>
                  <a:lnTo>
                    <a:pt x="398" y="29"/>
                  </a:lnTo>
                  <a:lnTo>
                    <a:pt x="440" y="23"/>
                  </a:lnTo>
                  <a:lnTo>
                    <a:pt x="482" y="17"/>
                  </a:lnTo>
                  <a:lnTo>
                    <a:pt x="523" y="11"/>
                  </a:lnTo>
                  <a:lnTo>
                    <a:pt x="565" y="8"/>
                  </a:lnTo>
                  <a:lnTo>
                    <a:pt x="605" y="4"/>
                  </a:lnTo>
                  <a:lnTo>
                    <a:pt x="645" y="2"/>
                  </a:lnTo>
                  <a:lnTo>
                    <a:pt x="683" y="0"/>
                  </a:lnTo>
                  <a:lnTo>
                    <a:pt x="673" y="203"/>
                  </a:lnTo>
                  <a:lnTo>
                    <a:pt x="663" y="398"/>
                  </a:lnTo>
                  <a:lnTo>
                    <a:pt x="658" y="595"/>
                  </a:lnTo>
                  <a:lnTo>
                    <a:pt x="663" y="798"/>
                  </a:lnTo>
                  <a:lnTo>
                    <a:pt x="634" y="805"/>
                  </a:lnTo>
                  <a:lnTo>
                    <a:pt x="600" y="813"/>
                  </a:lnTo>
                  <a:lnTo>
                    <a:pt x="563" y="820"/>
                  </a:lnTo>
                  <a:lnTo>
                    <a:pt x="524" y="826"/>
                  </a:lnTo>
                  <a:lnTo>
                    <a:pt x="482" y="831"/>
                  </a:lnTo>
                  <a:lnTo>
                    <a:pt x="438" y="837"/>
                  </a:lnTo>
                  <a:lnTo>
                    <a:pt x="393" y="842"/>
                  </a:lnTo>
                  <a:lnTo>
                    <a:pt x="348" y="845"/>
                  </a:lnTo>
                  <a:lnTo>
                    <a:pt x="302" y="847"/>
                  </a:lnTo>
                  <a:lnTo>
                    <a:pt x="257" y="849"/>
                  </a:lnTo>
                  <a:lnTo>
                    <a:pt x="212" y="849"/>
                  </a:lnTo>
                  <a:lnTo>
                    <a:pt x="170" y="847"/>
                  </a:lnTo>
                  <a:lnTo>
                    <a:pt x="129" y="845"/>
                  </a:lnTo>
                  <a:lnTo>
                    <a:pt x="91" y="839"/>
                  </a:lnTo>
                  <a:lnTo>
                    <a:pt x="58" y="834"/>
                  </a:lnTo>
                  <a:lnTo>
                    <a:pt x="27" y="824"/>
                  </a:lnTo>
                  <a:lnTo>
                    <a:pt x="14" y="735"/>
                  </a:lnTo>
                  <a:lnTo>
                    <a:pt x="6" y="647"/>
                  </a:lnTo>
                  <a:lnTo>
                    <a:pt x="0" y="560"/>
                  </a:lnTo>
                  <a:lnTo>
                    <a:pt x="0" y="472"/>
                  </a:lnTo>
                  <a:lnTo>
                    <a:pt x="3" y="384"/>
                  </a:lnTo>
                  <a:lnTo>
                    <a:pt x="8" y="296"/>
                  </a:lnTo>
                  <a:lnTo>
                    <a:pt x="19" y="205"/>
                  </a:lnTo>
                  <a:lnTo>
                    <a:pt x="31" y="110"/>
                  </a:lnTo>
                  <a:close/>
                </a:path>
              </a:pathLst>
            </a:custGeom>
            <a:solidFill>
              <a:srgbClr val="C4A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87" name="Freeform 319"/>
            <p:cNvSpPr>
              <a:spLocks/>
            </p:cNvSpPr>
            <p:nvPr/>
          </p:nvSpPr>
          <p:spPr bwMode="auto">
            <a:xfrm>
              <a:off x="4720" y="1034"/>
              <a:ext cx="332" cy="406"/>
            </a:xfrm>
            <a:custGeom>
              <a:avLst/>
              <a:gdLst/>
              <a:ahLst/>
              <a:cxnLst>
                <a:cxn ang="0">
                  <a:pos x="31" y="110"/>
                </a:cxn>
                <a:cxn ang="0">
                  <a:pos x="67" y="99"/>
                </a:cxn>
                <a:cxn ang="0">
                  <a:pos x="105" y="89"/>
                </a:cxn>
                <a:cxn ang="0">
                  <a:pos x="143" y="80"/>
                </a:cxn>
                <a:cxn ang="0">
                  <a:pos x="182" y="69"/>
                </a:cxn>
                <a:cxn ang="0">
                  <a:pos x="223" y="60"/>
                </a:cxn>
                <a:cxn ang="0">
                  <a:pos x="263" y="52"/>
                </a:cxn>
                <a:cxn ang="0">
                  <a:pos x="304" y="44"/>
                </a:cxn>
                <a:cxn ang="0">
                  <a:pos x="346" y="36"/>
                </a:cxn>
                <a:cxn ang="0">
                  <a:pos x="387" y="29"/>
                </a:cxn>
                <a:cxn ang="0">
                  <a:pos x="429" y="23"/>
                </a:cxn>
                <a:cxn ang="0">
                  <a:pos x="469" y="17"/>
                </a:cxn>
                <a:cxn ang="0">
                  <a:pos x="511" y="12"/>
                </a:cxn>
                <a:cxn ang="0">
                  <a:pos x="550" y="8"/>
                </a:cxn>
                <a:cxn ang="0">
                  <a:pos x="590" y="5"/>
                </a:cxn>
                <a:cxn ang="0">
                  <a:pos x="628" y="2"/>
                </a:cxn>
                <a:cxn ang="0">
                  <a:pos x="665" y="0"/>
                </a:cxn>
                <a:cxn ang="0">
                  <a:pos x="659" y="98"/>
                </a:cxn>
                <a:cxn ang="0">
                  <a:pos x="653" y="192"/>
                </a:cxn>
                <a:cxn ang="0">
                  <a:pos x="648" y="286"/>
                </a:cxn>
                <a:cxn ang="0">
                  <a:pos x="643" y="378"/>
                </a:cxn>
                <a:cxn ang="0">
                  <a:pos x="640" y="471"/>
                </a:cxn>
                <a:cxn ang="0">
                  <a:pos x="637" y="564"/>
                </a:cxn>
                <a:cxn ang="0">
                  <a:pos x="637" y="659"/>
                </a:cxn>
                <a:cxn ang="0">
                  <a:pos x="641" y="757"/>
                </a:cxn>
                <a:cxn ang="0">
                  <a:pos x="613" y="764"/>
                </a:cxn>
                <a:cxn ang="0">
                  <a:pos x="581" y="771"/>
                </a:cxn>
                <a:cxn ang="0">
                  <a:pos x="545" y="778"/>
                </a:cxn>
                <a:cxn ang="0">
                  <a:pos x="507" y="784"/>
                </a:cxn>
                <a:cxn ang="0">
                  <a:pos x="467" y="791"/>
                </a:cxn>
                <a:cxn ang="0">
                  <a:pos x="424" y="797"/>
                </a:cxn>
                <a:cxn ang="0">
                  <a:pos x="380" y="802"/>
                </a:cxn>
                <a:cxn ang="0">
                  <a:pos x="337" y="806"/>
                </a:cxn>
                <a:cxn ang="0">
                  <a:pos x="293" y="810"/>
                </a:cxn>
                <a:cxn ang="0">
                  <a:pos x="249" y="812"/>
                </a:cxn>
                <a:cxn ang="0">
                  <a:pos x="207" y="812"/>
                </a:cxn>
                <a:cxn ang="0">
                  <a:pos x="165" y="812"/>
                </a:cxn>
                <a:cxn ang="0">
                  <a:pos x="126" y="809"/>
                </a:cxn>
                <a:cxn ang="0">
                  <a:pos x="89" y="805"/>
                </a:cxn>
                <a:cxn ang="0">
                  <a:pos x="57" y="798"/>
                </a:cxn>
                <a:cxn ang="0">
                  <a:pos x="27" y="790"/>
                </a:cxn>
                <a:cxn ang="0">
                  <a:pos x="14" y="705"/>
                </a:cxn>
                <a:cxn ang="0">
                  <a:pos x="6" y="621"/>
                </a:cxn>
                <a:cxn ang="0">
                  <a:pos x="2" y="538"/>
                </a:cxn>
                <a:cxn ang="0">
                  <a:pos x="0" y="455"/>
                </a:cxn>
                <a:cxn ang="0">
                  <a:pos x="4" y="371"/>
                </a:cxn>
                <a:cxn ang="0">
                  <a:pos x="10" y="287"/>
                </a:cxn>
                <a:cxn ang="0">
                  <a:pos x="19" y="199"/>
                </a:cxn>
                <a:cxn ang="0">
                  <a:pos x="31" y="110"/>
                </a:cxn>
              </a:cxnLst>
              <a:rect l="0" t="0" r="r" b="b"/>
              <a:pathLst>
                <a:path w="665" h="812">
                  <a:moveTo>
                    <a:pt x="31" y="110"/>
                  </a:moveTo>
                  <a:lnTo>
                    <a:pt x="67" y="99"/>
                  </a:lnTo>
                  <a:lnTo>
                    <a:pt x="105" y="89"/>
                  </a:lnTo>
                  <a:lnTo>
                    <a:pt x="143" y="80"/>
                  </a:lnTo>
                  <a:lnTo>
                    <a:pt x="182" y="69"/>
                  </a:lnTo>
                  <a:lnTo>
                    <a:pt x="223" y="60"/>
                  </a:lnTo>
                  <a:lnTo>
                    <a:pt x="263" y="52"/>
                  </a:lnTo>
                  <a:lnTo>
                    <a:pt x="304" y="44"/>
                  </a:lnTo>
                  <a:lnTo>
                    <a:pt x="346" y="36"/>
                  </a:lnTo>
                  <a:lnTo>
                    <a:pt x="387" y="29"/>
                  </a:lnTo>
                  <a:lnTo>
                    <a:pt x="429" y="23"/>
                  </a:lnTo>
                  <a:lnTo>
                    <a:pt x="469" y="17"/>
                  </a:lnTo>
                  <a:lnTo>
                    <a:pt x="511" y="12"/>
                  </a:lnTo>
                  <a:lnTo>
                    <a:pt x="550" y="8"/>
                  </a:lnTo>
                  <a:lnTo>
                    <a:pt x="590" y="5"/>
                  </a:lnTo>
                  <a:lnTo>
                    <a:pt x="628" y="2"/>
                  </a:lnTo>
                  <a:lnTo>
                    <a:pt x="665" y="0"/>
                  </a:lnTo>
                  <a:lnTo>
                    <a:pt x="659" y="98"/>
                  </a:lnTo>
                  <a:lnTo>
                    <a:pt x="653" y="192"/>
                  </a:lnTo>
                  <a:lnTo>
                    <a:pt x="648" y="286"/>
                  </a:lnTo>
                  <a:lnTo>
                    <a:pt x="643" y="378"/>
                  </a:lnTo>
                  <a:lnTo>
                    <a:pt x="640" y="471"/>
                  </a:lnTo>
                  <a:lnTo>
                    <a:pt x="637" y="564"/>
                  </a:lnTo>
                  <a:lnTo>
                    <a:pt x="637" y="659"/>
                  </a:lnTo>
                  <a:lnTo>
                    <a:pt x="641" y="757"/>
                  </a:lnTo>
                  <a:lnTo>
                    <a:pt x="613" y="764"/>
                  </a:lnTo>
                  <a:lnTo>
                    <a:pt x="581" y="771"/>
                  </a:lnTo>
                  <a:lnTo>
                    <a:pt x="545" y="778"/>
                  </a:lnTo>
                  <a:lnTo>
                    <a:pt x="507" y="784"/>
                  </a:lnTo>
                  <a:lnTo>
                    <a:pt x="467" y="791"/>
                  </a:lnTo>
                  <a:lnTo>
                    <a:pt x="424" y="797"/>
                  </a:lnTo>
                  <a:lnTo>
                    <a:pt x="380" y="802"/>
                  </a:lnTo>
                  <a:lnTo>
                    <a:pt x="337" y="806"/>
                  </a:lnTo>
                  <a:lnTo>
                    <a:pt x="293" y="810"/>
                  </a:lnTo>
                  <a:lnTo>
                    <a:pt x="249" y="812"/>
                  </a:lnTo>
                  <a:lnTo>
                    <a:pt x="207" y="812"/>
                  </a:lnTo>
                  <a:lnTo>
                    <a:pt x="165" y="812"/>
                  </a:lnTo>
                  <a:lnTo>
                    <a:pt x="126" y="809"/>
                  </a:lnTo>
                  <a:lnTo>
                    <a:pt x="89" y="805"/>
                  </a:lnTo>
                  <a:lnTo>
                    <a:pt x="57" y="798"/>
                  </a:lnTo>
                  <a:lnTo>
                    <a:pt x="27" y="790"/>
                  </a:lnTo>
                  <a:lnTo>
                    <a:pt x="14" y="705"/>
                  </a:lnTo>
                  <a:lnTo>
                    <a:pt x="6" y="621"/>
                  </a:lnTo>
                  <a:lnTo>
                    <a:pt x="2" y="538"/>
                  </a:lnTo>
                  <a:lnTo>
                    <a:pt x="0" y="455"/>
                  </a:lnTo>
                  <a:lnTo>
                    <a:pt x="4" y="371"/>
                  </a:lnTo>
                  <a:lnTo>
                    <a:pt x="10" y="287"/>
                  </a:lnTo>
                  <a:lnTo>
                    <a:pt x="19" y="199"/>
                  </a:lnTo>
                  <a:lnTo>
                    <a:pt x="31" y="110"/>
                  </a:lnTo>
                  <a:close/>
                </a:path>
              </a:pathLst>
            </a:custGeom>
            <a:solidFill>
              <a:srgbClr val="C9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88" name="Freeform 320"/>
            <p:cNvSpPr>
              <a:spLocks/>
            </p:cNvSpPr>
            <p:nvPr/>
          </p:nvSpPr>
          <p:spPr bwMode="auto">
            <a:xfrm>
              <a:off x="4721" y="1035"/>
              <a:ext cx="322" cy="387"/>
            </a:xfrm>
            <a:custGeom>
              <a:avLst/>
              <a:gdLst/>
              <a:ahLst/>
              <a:cxnLst>
                <a:cxn ang="0">
                  <a:pos x="29" y="109"/>
                </a:cxn>
                <a:cxn ang="0">
                  <a:pos x="63" y="98"/>
                </a:cxn>
                <a:cxn ang="0">
                  <a:pos x="99" y="89"/>
                </a:cxn>
                <a:cxn ang="0">
                  <a:pos x="136" y="79"/>
                </a:cxn>
                <a:cxn ang="0">
                  <a:pos x="174" y="70"/>
                </a:cxn>
                <a:cxn ang="0">
                  <a:pos x="213" y="61"/>
                </a:cxn>
                <a:cxn ang="0">
                  <a:pos x="253" y="52"/>
                </a:cxn>
                <a:cxn ang="0">
                  <a:pos x="292" y="44"/>
                </a:cxn>
                <a:cxn ang="0">
                  <a:pos x="334" y="37"/>
                </a:cxn>
                <a:cxn ang="0">
                  <a:pos x="374" y="30"/>
                </a:cxn>
                <a:cxn ang="0">
                  <a:pos x="415" y="23"/>
                </a:cxn>
                <a:cxn ang="0">
                  <a:pos x="455" y="18"/>
                </a:cxn>
                <a:cxn ang="0">
                  <a:pos x="494" y="13"/>
                </a:cxn>
                <a:cxn ang="0">
                  <a:pos x="533" y="8"/>
                </a:cxn>
                <a:cxn ang="0">
                  <a:pos x="571" y="5"/>
                </a:cxn>
                <a:cxn ang="0">
                  <a:pos x="607" y="3"/>
                </a:cxn>
                <a:cxn ang="0">
                  <a:pos x="643" y="0"/>
                </a:cxn>
                <a:cxn ang="0">
                  <a:pos x="637" y="93"/>
                </a:cxn>
                <a:cxn ang="0">
                  <a:pos x="631" y="182"/>
                </a:cxn>
                <a:cxn ang="0">
                  <a:pos x="625" y="270"/>
                </a:cxn>
                <a:cxn ang="0">
                  <a:pos x="621" y="357"/>
                </a:cxn>
                <a:cxn ang="0">
                  <a:pos x="617" y="445"/>
                </a:cxn>
                <a:cxn ang="0">
                  <a:pos x="615" y="533"/>
                </a:cxn>
                <a:cxn ang="0">
                  <a:pos x="615" y="622"/>
                </a:cxn>
                <a:cxn ang="0">
                  <a:pos x="617" y="714"/>
                </a:cxn>
                <a:cxn ang="0">
                  <a:pos x="590" y="721"/>
                </a:cxn>
                <a:cxn ang="0">
                  <a:pos x="560" y="728"/>
                </a:cxn>
                <a:cxn ang="0">
                  <a:pos x="525" y="735"/>
                </a:cxn>
                <a:cxn ang="0">
                  <a:pos x="488" y="743"/>
                </a:cxn>
                <a:cxn ang="0">
                  <a:pos x="449" y="750"/>
                </a:cxn>
                <a:cxn ang="0">
                  <a:pos x="408" y="756"/>
                </a:cxn>
                <a:cxn ang="0">
                  <a:pos x="366" y="762"/>
                </a:cxn>
                <a:cxn ang="0">
                  <a:pos x="324" y="766"/>
                </a:cxn>
                <a:cxn ang="0">
                  <a:pos x="281" y="771"/>
                </a:cxn>
                <a:cxn ang="0">
                  <a:pos x="238" y="773"/>
                </a:cxn>
                <a:cxn ang="0">
                  <a:pos x="197" y="774"/>
                </a:cxn>
                <a:cxn ang="0">
                  <a:pos x="158" y="774"/>
                </a:cxn>
                <a:cxn ang="0">
                  <a:pos x="120" y="772"/>
                </a:cxn>
                <a:cxn ang="0">
                  <a:pos x="84" y="769"/>
                </a:cxn>
                <a:cxn ang="0">
                  <a:pos x="53" y="763"/>
                </a:cxn>
                <a:cxn ang="0">
                  <a:pos x="24" y="755"/>
                </a:cxn>
                <a:cxn ang="0">
                  <a:pos x="12" y="674"/>
                </a:cxn>
                <a:cxn ang="0">
                  <a:pos x="4" y="594"/>
                </a:cxn>
                <a:cxn ang="0">
                  <a:pos x="0" y="515"/>
                </a:cxn>
                <a:cxn ang="0">
                  <a:pos x="0" y="437"/>
                </a:cxn>
                <a:cxn ang="0">
                  <a:pos x="2" y="357"/>
                </a:cxn>
                <a:cxn ang="0">
                  <a:pos x="8" y="277"/>
                </a:cxn>
                <a:cxn ang="0">
                  <a:pos x="17" y="194"/>
                </a:cxn>
                <a:cxn ang="0">
                  <a:pos x="29" y="109"/>
                </a:cxn>
              </a:cxnLst>
              <a:rect l="0" t="0" r="r" b="b"/>
              <a:pathLst>
                <a:path w="643" h="774">
                  <a:moveTo>
                    <a:pt x="29" y="109"/>
                  </a:moveTo>
                  <a:lnTo>
                    <a:pt x="63" y="98"/>
                  </a:lnTo>
                  <a:lnTo>
                    <a:pt x="99" y="89"/>
                  </a:lnTo>
                  <a:lnTo>
                    <a:pt x="136" y="79"/>
                  </a:lnTo>
                  <a:lnTo>
                    <a:pt x="174" y="70"/>
                  </a:lnTo>
                  <a:lnTo>
                    <a:pt x="213" y="61"/>
                  </a:lnTo>
                  <a:lnTo>
                    <a:pt x="253" y="52"/>
                  </a:lnTo>
                  <a:lnTo>
                    <a:pt x="292" y="44"/>
                  </a:lnTo>
                  <a:lnTo>
                    <a:pt x="334" y="37"/>
                  </a:lnTo>
                  <a:lnTo>
                    <a:pt x="374" y="30"/>
                  </a:lnTo>
                  <a:lnTo>
                    <a:pt x="415" y="23"/>
                  </a:lnTo>
                  <a:lnTo>
                    <a:pt x="455" y="18"/>
                  </a:lnTo>
                  <a:lnTo>
                    <a:pt x="494" y="13"/>
                  </a:lnTo>
                  <a:lnTo>
                    <a:pt x="533" y="8"/>
                  </a:lnTo>
                  <a:lnTo>
                    <a:pt x="571" y="5"/>
                  </a:lnTo>
                  <a:lnTo>
                    <a:pt x="607" y="3"/>
                  </a:lnTo>
                  <a:lnTo>
                    <a:pt x="643" y="0"/>
                  </a:lnTo>
                  <a:lnTo>
                    <a:pt x="637" y="93"/>
                  </a:lnTo>
                  <a:lnTo>
                    <a:pt x="631" y="182"/>
                  </a:lnTo>
                  <a:lnTo>
                    <a:pt x="625" y="270"/>
                  </a:lnTo>
                  <a:lnTo>
                    <a:pt x="621" y="357"/>
                  </a:lnTo>
                  <a:lnTo>
                    <a:pt x="617" y="445"/>
                  </a:lnTo>
                  <a:lnTo>
                    <a:pt x="615" y="533"/>
                  </a:lnTo>
                  <a:lnTo>
                    <a:pt x="615" y="622"/>
                  </a:lnTo>
                  <a:lnTo>
                    <a:pt x="617" y="714"/>
                  </a:lnTo>
                  <a:lnTo>
                    <a:pt x="590" y="721"/>
                  </a:lnTo>
                  <a:lnTo>
                    <a:pt x="560" y="728"/>
                  </a:lnTo>
                  <a:lnTo>
                    <a:pt x="525" y="735"/>
                  </a:lnTo>
                  <a:lnTo>
                    <a:pt x="488" y="743"/>
                  </a:lnTo>
                  <a:lnTo>
                    <a:pt x="449" y="750"/>
                  </a:lnTo>
                  <a:lnTo>
                    <a:pt x="408" y="756"/>
                  </a:lnTo>
                  <a:lnTo>
                    <a:pt x="366" y="762"/>
                  </a:lnTo>
                  <a:lnTo>
                    <a:pt x="324" y="766"/>
                  </a:lnTo>
                  <a:lnTo>
                    <a:pt x="281" y="771"/>
                  </a:lnTo>
                  <a:lnTo>
                    <a:pt x="238" y="773"/>
                  </a:lnTo>
                  <a:lnTo>
                    <a:pt x="197" y="774"/>
                  </a:lnTo>
                  <a:lnTo>
                    <a:pt x="158" y="774"/>
                  </a:lnTo>
                  <a:lnTo>
                    <a:pt x="120" y="772"/>
                  </a:lnTo>
                  <a:lnTo>
                    <a:pt x="84" y="769"/>
                  </a:lnTo>
                  <a:lnTo>
                    <a:pt x="53" y="763"/>
                  </a:lnTo>
                  <a:lnTo>
                    <a:pt x="24" y="755"/>
                  </a:lnTo>
                  <a:lnTo>
                    <a:pt x="12" y="674"/>
                  </a:lnTo>
                  <a:lnTo>
                    <a:pt x="4" y="594"/>
                  </a:lnTo>
                  <a:lnTo>
                    <a:pt x="0" y="515"/>
                  </a:lnTo>
                  <a:lnTo>
                    <a:pt x="0" y="437"/>
                  </a:lnTo>
                  <a:lnTo>
                    <a:pt x="2" y="357"/>
                  </a:lnTo>
                  <a:lnTo>
                    <a:pt x="8" y="277"/>
                  </a:lnTo>
                  <a:lnTo>
                    <a:pt x="17" y="194"/>
                  </a:lnTo>
                  <a:lnTo>
                    <a:pt x="29" y="109"/>
                  </a:lnTo>
                  <a:close/>
                </a:path>
              </a:pathLst>
            </a:custGeom>
            <a:solidFill>
              <a:srgbClr val="CC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89" name="Freeform 321"/>
            <p:cNvSpPr>
              <a:spLocks/>
            </p:cNvSpPr>
            <p:nvPr/>
          </p:nvSpPr>
          <p:spPr bwMode="auto">
            <a:xfrm>
              <a:off x="4723" y="1036"/>
              <a:ext cx="311" cy="369"/>
            </a:xfrm>
            <a:custGeom>
              <a:avLst/>
              <a:gdLst/>
              <a:ahLst/>
              <a:cxnLst>
                <a:cxn ang="0">
                  <a:pos x="28" y="107"/>
                </a:cxn>
                <a:cxn ang="0">
                  <a:pos x="60" y="96"/>
                </a:cxn>
                <a:cxn ang="0">
                  <a:pos x="95" y="87"/>
                </a:cxn>
                <a:cxn ang="0">
                  <a:pos x="130" y="78"/>
                </a:cxn>
                <a:cxn ang="0">
                  <a:pos x="167" y="69"/>
                </a:cxn>
                <a:cxn ang="0">
                  <a:pos x="205" y="60"/>
                </a:cxn>
                <a:cxn ang="0">
                  <a:pos x="243" y="52"/>
                </a:cxn>
                <a:cxn ang="0">
                  <a:pos x="282" y="43"/>
                </a:cxn>
                <a:cxn ang="0">
                  <a:pos x="323" y="35"/>
                </a:cxn>
                <a:cxn ang="0">
                  <a:pos x="362" y="29"/>
                </a:cxn>
                <a:cxn ang="0">
                  <a:pos x="401" y="23"/>
                </a:cxn>
                <a:cxn ang="0">
                  <a:pos x="440" y="17"/>
                </a:cxn>
                <a:cxn ang="0">
                  <a:pos x="479" y="12"/>
                </a:cxn>
                <a:cxn ang="0">
                  <a:pos x="516" y="8"/>
                </a:cxn>
                <a:cxn ang="0">
                  <a:pos x="553" y="4"/>
                </a:cxn>
                <a:cxn ang="0">
                  <a:pos x="589" y="2"/>
                </a:cxn>
                <a:cxn ang="0">
                  <a:pos x="622" y="0"/>
                </a:cxn>
                <a:cxn ang="0">
                  <a:pos x="618" y="87"/>
                </a:cxn>
                <a:cxn ang="0">
                  <a:pos x="612" y="171"/>
                </a:cxn>
                <a:cxn ang="0">
                  <a:pos x="606" y="254"/>
                </a:cxn>
                <a:cxn ang="0">
                  <a:pos x="600" y="336"/>
                </a:cxn>
                <a:cxn ang="0">
                  <a:pos x="597" y="418"/>
                </a:cxn>
                <a:cxn ang="0">
                  <a:pos x="595" y="500"/>
                </a:cxn>
                <a:cxn ang="0">
                  <a:pos x="593" y="584"/>
                </a:cxn>
                <a:cxn ang="0">
                  <a:pos x="596" y="671"/>
                </a:cxn>
                <a:cxn ang="0">
                  <a:pos x="569" y="678"/>
                </a:cxn>
                <a:cxn ang="0">
                  <a:pos x="539" y="685"/>
                </a:cxn>
                <a:cxn ang="0">
                  <a:pos x="507" y="693"/>
                </a:cxn>
                <a:cxn ang="0">
                  <a:pos x="471" y="700"/>
                </a:cxn>
                <a:cxn ang="0">
                  <a:pos x="433" y="708"/>
                </a:cxn>
                <a:cxn ang="0">
                  <a:pos x="394" y="715"/>
                </a:cxn>
                <a:cxn ang="0">
                  <a:pos x="353" y="721"/>
                </a:cxn>
                <a:cxn ang="0">
                  <a:pos x="312" y="726"/>
                </a:cxn>
                <a:cxn ang="0">
                  <a:pos x="271" y="731"/>
                </a:cxn>
                <a:cxn ang="0">
                  <a:pos x="231" y="735"/>
                </a:cxn>
                <a:cxn ang="0">
                  <a:pos x="190" y="737"/>
                </a:cxn>
                <a:cxn ang="0">
                  <a:pos x="152" y="737"/>
                </a:cxn>
                <a:cxn ang="0">
                  <a:pos x="115" y="736"/>
                </a:cxn>
                <a:cxn ang="0">
                  <a:pos x="82" y="732"/>
                </a:cxn>
                <a:cxn ang="0">
                  <a:pos x="51" y="728"/>
                </a:cxn>
                <a:cxn ang="0">
                  <a:pos x="23" y="720"/>
                </a:cxn>
                <a:cxn ang="0">
                  <a:pos x="13" y="642"/>
                </a:cxn>
                <a:cxn ang="0">
                  <a:pos x="5" y="568"/>
                </a:cxn>
                <a:cxn ang="0">
                  <a:pos x="1" y="493"/>
                </a:cxn>
                <a:cxn ang="0">
                  <a:pos x="0" y="418"/>
                </a:cxn>
                <a:cxn ang="0">
                  <a:pos x="2" y="343"/>
                </a:cxn>
                <a:cxn ang="0">
                  <a:pos x="8" y="266"/>
                </a:cxn>
                <a:cxn ang="0">
                  <a:pos x="16" y="187"/>
                </a:cxn>
                <a:cxn ang="0">
                  <a:pos x="28" y="107"/>
                </a:cxn>
              </a:cxnLst>
              <a:rect l="0" t="0" r="r" b="b"/>
              <a:pathLst>
                <a:path w="622" h="737">
                  <a:moveTo>
                    <a:pt x="28" y="107"/>
                  </a:moveTo>
                  <a:lnTo>
                    <a:pt x="60" y="96"/>
                  </a:lnTo>
                  <a:lnTo>
                    <a:pt x="95" y="87"/>
                  </a:lnTo>
                  <a:lnTo>
                    <a:pt x="130" y="78"/>
                  </a:lnTo>
                  <a:lnTo>
                    <a:pt x="167" y="69"/>
                  </a:lnTo>
                  <a:lnTo>
                    <a:pt x="205" y="60"/>
                  </a:lnTo>
                  <a:lnTo>
                    <a:pt x="243" y="52"/>
                  </a:lnTo>
                  <a:lnTo>
                    <a:pt x="282" y="43"/>
                  </a:lnTo>
                  <a:lnTo>
                    <a:pt x="323" y="35"/>
                  </a:lnTo>
                  <a:lnTo>
                    <a:pt x="362" y="29"/>
                  </a:lnTo>
                  <a:lnTo>
                    <a:pt x="401" y="23"/>
                  </a:lnTo>
                  <a:lnTo>
                    <a:pt x="440" y="17"/>
                  </a:lnTo>
                  <a:lnTo>
                    <a:pt x="479" y="12"/>
                  </a:lnTo>
                  <a:lnTo>
                    <a:pt x="516" y="8"/>
                  </a:lnTo>
                  <a:lnTo>
                    <a:pt x="553" y="4"/>
                  </a:lnTo>
                  <a:lnTo>
                    <a:pt x="589" y="2"/>
                  </a:lnTo>
                  <a:lnTo>
                    <a:pt x="622" y="0"/>
                  </a:lnTo>
                  <a:lnTo>
                    <a:pt x="618" y="87"/>
                  </a:lnTo>
                  <a:lnTo>
                    <a:pt x="612" y="171"/>
                  </a:lnTo>
                  <a:lnTo>
                    <a:pt x="606" y="254"/>
                  </a:lnTo>
                  <a:lnTo>
                    <a:pt x="600" y="336"/>
                  </a:lnTo>
                  <a:lnTo>
                    <a:pt x="597" y="418"/>
                  </a:lnTo>
                  <a:lnTo>
                    <a:pt x="595" y="500"/>
                  </a:lnTo>
                  <a:lnTo>
                    <a:pt x="593" y="584"/>
                  </a:lnTo>
                  <a:lnTo>
                    <a:pt x="596" y="671"/>
                  </a:lnTo>
                  <a:lnTo>
                    <a:pt x="569" y="678"/>
                  </a:lnTo>
                  <a:lnTo>
                    <a:pt x="539" y="685"/>
                  </a:lnTo>
                  <a:lnTo>
                    <a:pt x="507" y="693"/>
                  </a:lnTo>
                  <a:lnTo>
                    <a:pt x="471" y="700"/>
                  </a:lnTo>
                  <a:lnTo>
                    <a:pt x="433" y="708"/>
                  </a:lnTo>
                  <a:lnTo>
                    <a:pt x="394" y="715"/>
                  </a:lnTo>
                  <a:lnTo>
                    <a:pt x="353" y="721"/>
                  </a:lnTo>
                  <a:lnTo>
                    <a:pt x="312" y="726"/>
                  </a:lnTo>
                  <a:lnTo>
                    <a:pt x="271" y="731"/>
                  </a:lnTo>
                  <a:lnTo>
                    <a:pt x="231" y="735"/>
                  </a:lnTo>
                  <a:lnTo>
                    <a:pt x="190" y="737"/>
                  </a:lnTo>
                  <a:lnTo>
                    <a:pt x="152" y="737"/>
                  </a:lnTo>
                  <a:lnTo>
                    <a:pt x="115" y="736"/>
                  </a:lnTo>
                  <a:lnTo>
                    <a:pt x="82" y="732"/>
                  </a:lnTo>
                  <a:lnTo>
                    <a:pt x="51" y="728"/>
                  </a:lnTo>
                  <a:lnTo>
                    <a:pt x="23" y="720"/>
                  </a:lnTo>
                  <a:lnTo>
                    <a:pt x="13" y="642"/>
                  </a:lnTo>
                  <a:lnTo>
                    <a:pt x="5" y="568"/>
                  </a:lnTo>
                  <a:lnTo>
                    <a:pt x="1" y="493"/>
                  </a:lnTo>
                  <a:lnTo>
                    <a:pt x="0" y="418"/>
                  </a:lnTo>
                  <a:lnTo>
                    <a:pt x="2" y="343"/>
                  </a:lnTo>
                  <a:lnTo>
                    <a:pt x="8" y="266"/>
                  </a:lnTo>
                  <a:lnTo>
                    <a:pt x="16" y="187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D1BA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90" name="Freeform 322"/>
            <p:cNvSpPr>
              <a:spLocks/>
            </p:cNvSpPr>
            <p:nvPr/>
          </p:nvSpPr>
          <p:spPr bwMode="auto">
            <a:xfrm>
              <a:off x="4724" y="1038"/>
              <a:ext cx="300" cy="350"/>
            </a:xfrm>
            <a:custGeom>
              <a:avLst/>
              <a:gdLst/>
              <a:ahLst/>
              <a:cxnLst>
                <a:cxn ang="0">
                  <a:pos x="27" y="106"/>
                </a:cxn>
                <a:cxn ang="0">
                  <a:pos x="58" y="97"/>
                </a:cxn>
                <a:cxn ang="0">
                  <a:pos x="90" y="88"/>
                </a:cxn>
                <a:cxn ang="0">
                  <a:pos x="125" y="78"/>
                </a:cxn>
                <a:cxn ang="0">
                  <a:pos x="161" y="69"/>
                </a:cxn>
                <a:cxn ang="0">
                  <a:pos x="197" y="60"/>
                </a:cxn>
                <a:cxn ang="0">
                  <a:pos x="235" y="52"/>
                </a:cxn>
                <a:cxn ang="0">
                  <a:pos x="273" y="44"/>
                </a:cxn>
                <a:cxn ang="0">
                  <a:pos x="311" y="36"/>
                </a:cxn>
                <a:cxn ang="0">
                  <a:pos x="351" y="29"/>
                </a:cxn>
                <a:cxn ang="0">
                  <a:pos x="389" y="23"/>
                </a:cxn>
                <a:cxn ang="0">
                  <a:pos x="427" y="17"/>
                </a:cxn>
                <a:cxn ang="0">
                  <a:pos x="465" y="12"/>
                </a:cxn>
                <a:cxn ang="0">
                  <a:pos x="500" y="8"/>
                </a:cxn>
                <a:cxn ang="0">
                  <a:pos x="536" y="5"/>
                </a:cxn>
                <a:cxn ang="0">
                  <a:pos x="569" y="1"/>
                </a:cxn>
                <a:cxn ang="0">
                  <a:pos x="602" y="0"/>
                </a:cxn>
                <a:cxn ang="0">
                  <a:pos x="597" y="82"/>
                </a:cxn>
                <a:cxn ang="0">
                  <a:pos x="591" y="161"/>
                </a:cxn>
                <a:cxn ang="0">
                  <a:pos x="586" y="238"/>
                </a:cxn>
                <a:cxn ang="0">
                  <a:pos x="580" y="314"/>
                </a:cxn>
                <a:cxn ang="0">
                  <a:pos x="576" y="392"/>
                </a:cxn>
                <a:cxn ang="0">
                  <a:pos x="574" y="469"/>
                </a:cxn>
                <a:cxn ang="0">
                  <a:pos x="573" y="548"/>
                </a:cxn>
                <a:cxn ang="0">
                  <a:pos x="575" y="630"/>
                </a:cxn>
                <a:cxn ang="0">
                  <a:pos x="550" y="637"/>
                </a:cxn>
                <a:cxn ang="0">
                  <a:pos x="521" y="644"/>
                </a:cxn>
                <a:cxn ang="0">
                  <a:pos x="489" y="652"/>
                </a:cxn>
                <a:cxn ang="0">
                  <a:pos x="454" y="659"/>
                </a:cxn>
                <a:cxn ang="0">
                  <a:pos x="417" y="667"/>
                </a:cxn>
                <a:cxn ang="0">
                  <a:pos x="379" y="674"/>
                </a:cxn>
                <a:cxn ang="0">
                  <a:pos x="340" y="681"/>
                </a:cxn>
                <a:cxn ang="0">
                  <a:pos x="301" y="686"/>
                </a:cxn>
                <a:cxn ang="0">
                  <a:pos x="261" y="692"/>
                </a:cxn>
                <a:cxn ang="0">
                  <a:pos x="222" y="697"/>
                </a:cxn>
                <a:cxn ang="0">
                  <a:pos x="184" y="699"/>
                </a:cxn>
                <a:cxn ang="0">
                  <a:pos x="147" y="700"/>
                </a:cxn>
                <a:cxn ang="0">
                  <a:pos x="111" y="700"/>
                </a:cxn>
                <a:cxn ang="0">
                  <a:pos x="79" y="697"/>
                </a:cxn>
                <a:cxn ang="0">
                  <a:pos x="50" y="692"/>
                </a:cxn>
                <a:cxn ang="0">
                  <a:pos x="23" y="685"/>
                </a:cxn>
                <a:cxn ang="0">
                  <a:pos x="13" y="613"/>
                </a:cxn>
                <a:cxn ang="0">
                  <a:pos x="5" y="541"/>
                </a:cxn>
                <a:cxn ang="0">
                  <a:pos x="2" y="471"/>
                </a:cxn>
                <a:cxn ang="0">
                  <a:pos x="0" y="400"/>
                </a:cxn>
                <a:cxn ang="0">
                  <a:pos x="3" y="328"/>
                </a:cxn>
                <a:cxn ang="0">
                  <a:pos x="8" y="257"/>
                </a:cxn>
                <a:cxn ang="0">
                  <a:pos x="17" y="182"/>
                </a:cxn>
                <a:cxn ang="0">
                  <a:pos x="27" y="106"/>
                </a:cxn>
              </a:cxnLst>
              <a:rect l="0" t="0" r="r" b="b"/>
              <a:pathLst>
                <a:path w="602" h="700">
                  <a:moveTo>
                    <a:pt x="27" y="106"/>
                  </a:moveTo>
                  <a:lnTo>
                    <a:pt x="58" y="97"/>
                  </a:lnTo>
                  <a:lnTo>
                    <a:pt x="90" y="88"/>
                  </a:lnTo>
                  <a:lnTo>
                    <a:pt x="125" y="78"/>
                  </a:lnTo>
                  <a:lnTo>
                    <a:pt x="161" y="69"/>
                  </a:lnTo>
                  <a:lnTo>
                    <a:pt x="197" y="60"/>
                  </a:lnTo>
                  <a:lnTo>
                    <a:pt x="235" y="52"/>
                  </a:lnTo>
                  <a:lnTo>
                    <a:pt x="273" y="44"/>
                  </a:lnTo>
                  <a:lnTo>
                    <a:pt x="311" y="36"/>
                  </a:lnTo>
                  <a:lnTo>
                    <a:pt x="351" y="29"/>
                  </a:lnTo>
                  <a:lnTo>
                    <a:pt x="389" y="23"/>
                  </a:lnTo>
                  <a:lnTo>
                    <a:pt x="427" y="17"/>
                  </a:lnTo>
                  <a:lnTo>
                    <a:pt x="465" y="12"/>
                  </a:lnTo>
                  <a:lnTo>
                    <a:pt x="500" y="8"/>
                  </a:lnTo>
                  <a:lnTo>
                    <a:pt x="536" y="5"/>
                  </a:lnTo>
                  <a:lnTo>
                    <a:pt x="569" y="1"/>
                  </a:lnTo>
                  <a:lnTo>
                    <a:pt x="602" y="0"/>
                  </a:lnTo>
                  <a:lnTo>
                    <a:pt x="597" y="82"/>
                  </a:lnTo>
                  <a:lnTo>
                    <a:pt x="591" y="161"/>
                  </a:lnTo>
                  <a:lnTo>
                    <a:pt x="586" y="238"/>
                  </a:lnTo>
                  <a:lnTo>
                    <a:pt x="580" y="314"/>
                  </a:lnTo>
                  <a:lnTo>
                    <a:pt x="576" y="392"/>
                  </a:lnTo>
                  <a:lnTo>
                    <a:pt x="574" y="469"/>
                  </a:lnTo>
                  <a:lnTo>
                    <a:pt x="573" y="548"/>
                  </a:lnTo>
                  <a:lnTo>
                    <a:pt x="575" y="630"/>
                  </a:lnTo>
                  <a:lnTo>
                    <a:pt x="550" y="637"/>
                  </a:lnTo>
                  <a:lnTo>
                    <a:pt x="521" y="644"/>
                  </a:lnTo>
                  <a:lnTo>
                    <a:pt x="489" y="652"/>
                  </a:lnTo>
                  <a:lnTo>
                    <a:pt x="454" y="659"/>
                  </a:lnTo>
                  <a:lnTo>
                    <a:pt x="417" y="667"/>
                  </a:lnTo>
                  <a:lnTo>
                    <a:pt x="379" y="674"/>
                  </a:lnTo>
                  <a:lnTo>
                    <a:pt x="340" y="681"/>
                  </a:lnTo>
                  <a:lnTo>
                    <a:pt x="301" y="686"/>
                  </a:lnTo>
                  <a:lnTo>
                    <a:pt x="261" y="692"/>
                  </a:lnTo>
                  <a:lnTo>
                    <a:pt x="222" y="697"/>
                  </a:lnTo>
                  <a:lnTo>
                    <a:pt x="184" y="699"/>
                  </a:lnTo>
                  <a:lnTo>
                    <a:pt x="147" y="700"/>
                  </a:lnTo>
                  <a:lnTo>
                    <a:pt x="111" y="700"/>
                  </a:lnTo>
                  <a:lnTo>
                    <a:pt x="79" y="697"/>
                  </a:lnTo>
                  <a:lnTo>
                    <a:pt x="50" y="692"/>
                  </a:lnTo>
                  <a:lnTo>
                    <a:pt x="23" y="685"/>
                  </a:lnTo>
                  <a:lnTo>
                    <a:pt x="13" y="613"/>
                  </a:lnTo>
                  <a:lnTo>
                    <a:pt x="5" y="541"/>
                  </a:lnTo>
                  <a:lnTo>
                    <a:pt x="2" y="471"/>
                  </a:lnTo>
                  <a:lnTo>
                    <a:pt x="0" y="400"/>
                  </a:lnTo>
                  <a:lnTo>
                    <a:pt x="3" y="328"/>
                  </a:lnTo>
                  <a:lnTo>
                    <a:pt x="8" y="257"/>
                  </a:lnTo>
                  <a:lnTo>
                    <a:pt x="17" y="182"/>
                  </a:lnTo>
                  <a:lnTo>
                    <a:pt x="27" y="106"/>
                  </a:lnTo>
                  <a:close/>
                </a:path>
              </a:pathLst>
            </a:custGeom>
            <a:solidFill>
              <a:srgbClr val="D3BC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91" name="Freeform 323"/>
            <p:cNvSpPr>
              <a:spLocks/>
            </p:cNvSpPr>
            <p:nvPr/>
          </p:nvSpPr>
          <p:spPr bwMode="auto">
            <a:xfrm>
              <a:off x="4725" y="1039"/>
              <a:ext cx="290" cy="331"/>
            </a:xfrm>
            <a:custGeom>
              <a:avLst/>
              <a:gdLst/>
              <a:ahLst/>
              <a:cxnLst>
                <a:cxn ang="0">
                  <a:pos x="25" y="105"/>
                </a:cxn>
                <a:cxn ang="0">
                  <a:pos x="54" y="96"/>
                </a:cxn>
                <a:cxn ang="0">
                  <a:pos x="85" y="87"/>
                </a:cxn>
                <a:cxn ang="0">
                  <a:pos x="118" y="78"/>
                </a:cxn>
                <a:cxn ang="0">
                  <a:pos x="153" y="68"/>
                </a:cxn>
                <a:cxn ang="0">
                  <a:pos x="189" y="60"/>
                </a:cxn>
                <a:cxn ang="0">
                  <a:pos x="226" y="52"/>
                </a:cxn>
                <a:cxn ang="0">
                  <a:pos x="262" y="44"/>
                </a:cxn>
                <a:cxn ang="0">
                  <a:pos x="300" y="36"/>
                </a:cxn>
                <a:cxn ang="0">
                  <a:pos x="338" y="29"/>
                </a:cxn>
                <a:cxn ang="0">
                  <a:pos x="375" y="23"/>
                </a:cxn>
                <a:cxn ang="0">
                  <a:pos x="413" y="18"/>
                </a:cxn>
                <a:cxn ang="0">
                  <a:pos x="449" y="12"/>
                </a:cxn>
                <a:cxn ang="0">
                  <a:pos x="485" y="8"/>
                </a:cxn>
                <a:cxn ang="0">
                  <a:pos x="518" y="5"/>
                </a:cxn>
                <a:cxn ang="0">
                  <a:pos x="550" y="1"/>
                </a:cxn>
                <a:cxn ang="0">
                  <a:pos x="580" y="0"/>
                </a:cxn>
                <a:cxn ang="0">
                  <a:pos x="576" y="78"/>
                </a:cxn>
                <a:cxn ang="0">
                  <a:pos x="570" y="152"/>
                </a:cxn>
                <a:cxn ang="0">
                  <a:pos x="564" y="224"/>
                </a:cxn>
                <a:cxn ang="0">
                  <a:pos x="558" y="294"/>
                </a:cxn>
                <a:cxn ang="0">
                  <a:pos x="554" y="365"/>
                </a:cxn>
                <a:cxn ang="0">
                  <a:pos x="551" y="437"/>
                </a:cxn>
                <a:cxn ang="0">
                  <a:pos x="550" y="511"/>
                </a:cxn>
                <a:cxn ang="0">
                  <a:pos x="553" y="588"/>
                </a:cxn>
                <a:cxn ang="0">
                  <a:pos x="528" y="595"/>
                </a:cxn>
                <a:cxn ang="0">
                  <a:pos x="500" y="602"/>
                </a:cxn>
                <a:cxn ang="0">
                  <a:pos x="469" y="610"/>
                </a:cxn>
                <a:cxn ang="0">
                  <a:pos x="435" y="618"/>
                </a:cxn>
                <a:cxn ang="0">
                  <a:pos x="401" y="626"/>
                </a:cxn>
                <a:cxn ang="0">
                  <a:pos x="364" y="633"/>
                </a:cxn>
                <a:cxn ang="0">
                  <a:pos x="326" y="641"/>
                </a:cxn>
                <a:cxn ang="0">
                  <a:pos x="288" y="648"/>
                </a:cxn>
                <a:cxn ang="0">
                  <a:pos x="250" y="653"/>
                </a:cxn>
                <a:cxn ang="0">
                  <a:pos x="212" y="658"/>
                </a:cxn>
                <a:cxn ang="0">
                  <a:pos x="175" y="661"/>
                </a:cxn>
                <a:cxn ang="0">
                  <a:pos x="139" y="664"/>
                </a:cxn>
                <a:cxn ang="0">
                  <a:pos x="106" y="664"/>
                </a:cxn>
                <a:cxn ang="0">
                  <a:pos x="75" y="661"/>
                </a:cxn>
                <a:cxn ang="0">
                  <a:pos x="47" y="658"/>
                </a:cxn>
                <a:cxn ang="0">
                  <a:pos x="22" y="651"/>
                </a:cxn>
                <a:cxn ang="0">
                  <a:pos x="11" y="582"/>
                </a:cxn>
                <a:cxn ang="0">
                  <a:pos x="4" y="515"/>
                </a:cxn>
                <a:cxn ang="0">
                  <a:pos x="1" y="448"/>
                </a:cxn>
                <a:cxn ang="0">
                  <a:pos x="0" y="382"/>
                </a:cxn>
                <a:cxn ang="0">
                  <a:pos x="2" y="315"/>
                </a:cxn>
                <a:cxn ang="0">
                  <a:pos x="7" y="247"/>
                </a:cxn>
                <a:cxn ang="0">
                  <a:pos x="15" y="178"/>
                </a:cxn>
                <a:cxn ang="0">
                  <a:pos x="25" y="105"/>
                </a:cxn>
              </a:cxnLst>
              <a:rect l="0" t="0" r="r" b="b"/>
              <a:pathLst>
                <a:path w="580" h="664">
                  <a:moveTo>
                    <a:pt x="25" y="105"/>
                  </a:moveTo>
                  <a:lnTo>
                    <a:pt x="54" y="96"/>
                  </a:lnTo>
                  <a:lnTo>
                    <a:pt x="85" y="87"/>
                  </a:lnTo>
                  <a:lnTo>
                    <a:pt x="118" y="78"/>
                  </a:lnTo>
                  <a:lnTo>
                    <a:pt x="153" y="68"/>
                  </a:lnTo>
                  <a:lnTo>
                    <a:pt x="189" y="60"/>
                  </a:lnTo>
                  <a:lnTo>
                    <a:pt x="226" y="52"/>
                  </a:lnTo>
                  <a:lnTo>
                    <a:pt x="262" y="44"/>
                  </a:lnTo>
                  <a:lnTo>
                    <a:pt x="300" y="36"/>
                  </a:lnTo>
                  <a:lnTo>
                    <a:pt x="338" y="29"/>
                  </a:lnTo>
                  <a:lnTo>
                    <a:pt x="375" y="23"/>
                  </a:lnTo>
                  <a:lnTo>
                    <a:pt x="413" y="18"/>
                  </a:lnTo>
                  <a:lnTo>
                    <a:pt x="449" y="12"/>
                  </a:lnTo>
                  <a:lnTo>
                    <a:pt x="485" y="8"/>
                  </a:lnTo>
                  <a:lnTo>
                    <a:pt x="518" y="5"/>
                  </a:lnTo>
                  <a:lnTo>
                    <a:pt x="550" y="1"/>
                  </a:lnTo>
                  <a:lnTo>
                    <a:pt x="580" y="0"/>
                  </a:lnTo>
                  <a:lnTo>
                    <a:pt x="576" y="78"/>
                  </a:lnTo>
                  <a:lnTo>
                    <a:pt x="570" y="152"/>
                  </a:lnTo>
                  <a:lnTo>
                    <a:pt x="564" y="224"/>
                  </a:lnTo>
                  <a:lnTo>
                    <a:pt x="558" y="294"/>
                  </a:lnTo>
                  <a:lnTo>
                    <a:pt x="554" y="365"/>
                  </a:lnTo>
                  <a:lnTo>
                    <a:pt x="551" y="437"/>
                  </a:lnTo>
                  <a:lnTo>
                    <a:pt x="550" y="511"/>
                  </a:lnTo>
                  <a:lnTo>
                    <a:pt x="553" y="588"/>
                  </a:lnTo>
                  <a:lnTo>
                    <a:pt x="528" y="595"/>
                  </a:lnTo>
                  <a:lnTo>
                    <a:pt x="500" y="602"/>
                  </a:lnTo>
                  <a:lnTo>
                    <a:pt x="469" y="610"/>
                  </a:lnTo>
                  <a:lnTo>
                    <a:pt x="435" y="618"/>
                  </a:lnTo>
                  <a:lnTo>
                    <a:pt x="401" y="626"/>
                  </a:lnTo>
                  <a:lnTo>
                    <a:pt x="364" y="633"/>
                  </a:lnTo>
                  <a:lnTo>
                    <a:pt x="326" y="641"/>
                  </a:lnTo>
                  <a:lnTo>
                    <a:pt x="288" y="648"/>
                  </a:lnTo>
                  <a:lnTo>
                    <a:pt x="250" y="653"/>
                  </a:lnTo>
                  <a:lnTo>
                    <a:pt x="212" y="658"/>
                  </a:lnTo>
                  <a:lnTo>
                    <a:pt x="175" y="661"/>
                  </a:lnTo>
                  <a:lnTo>
                    <a:pt x="139" y="664"/>
                  </a:lnTo>
                  <a:lnTo>
                    <a:pt x="106" y="664"/>
                  </a:lnTo>
                  <a:lnTo>
                    <a:pt x="75" y="661"/>
                  </a:lnTo>
                  <a:lnTo>
                    <a:pt x="47" y="658"/>
                  </a:lnTo>
                  <a:lnTo>
                    <a:pt x="22" y="651"/>
                  </a:lnTo>
                  <a:lnTo>
                    <a:pt x="11" y="582"/>
                  </a:lnTo>
                  <a:lnTo>
                    <a:pt x="4" y="515"/>
                  </a:lnTo>
                  <a:lnTo>
                    <a:pt x="1" y="448"/>
                  </a:lnTo>
                  <a:lnTo>
                    <a:pt x="0" y="382"/>
                  </a:lnTo>
                  <a:lnTo>
                    <a:pt x="2" y="315"/>
                  </a:lnTo>
                  <a:lnTo>
                    <a:pt x="7" y="247"/>
                  </a:lnTo>
                  <a:lnTo>
                    <a:pt x="15" y="178"/>
                  </a:lnTo>
                  <a:lnTo>
                    <a:pt x="25" y="105"/>
                  </a:lnTo>
                  <a:close/>
                </a:path>
              </a:pathLst>
            </a:custGeom>
            <a:solidFill>
              <a:srgbClr val="D8C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92" name="Freeform 324"/>
            <p:cNvSpPr>
              <a:spLocks/>
            </p:cNvSpPr>
            <p:nvPr/>
          </p:nvSpPr>
          <p:spPr bwMode="auto">
            <a:xfrm>
              <a:off x="4727" y="1040"/>
              <a:ext cx="279" cy="313"/>
            </a:xfrm>
            <a:custGeom>
              <a:avLst/>
              <a:gdLst/>
              <a:ahLst/>
              <a:cxnLst>
                <a:cxn ang="0">
                  <a:pos x="22" y="103"/>
                </a:cxn>
                <a:cxn ang="0">
                  <a:pos x="50" y="94"/>
                </a:cxn>
                <a:cxn ang="0">
                  <a:pos x="80" y="86"/>
                </a:cxn>
                <a:cxn ang="0">
                  <a:pos x="112" y="77"/>
                </a:cxn>
                <a:cxn ang="0">
                  <a:pos x="145" y="68"/>
                </a:cxn>
                <a:cxn ang="0">
                  <a:pos x="180" y="60"/>
                </a:cxn>
                <a:cxn ang="0">
                  <a:pos x="216" y="51"/>
                </a:cxn>
                <a:cxn ang="0">
                  <a:pos x="252" y="43"/>
                </a:cxn>
                <a:cxn ang="0">
                  <a:pos x="289" y="35"/>
                </a:cxn>
                <a:cxn ang="0">
                  <a:pos x="325" y="28"/>
                </a:cxn>
                <a:cxn ang="0">
                  <a:pos x="362" y="23"/>
                </a:cxn>
                <a:cxn ang="0">
                  <a:pos x="398" y="17"/>
                </a:cxn>
                <a:cxn ang="0">
                  <a:pos x="433" y="11"/>
                </a:cxn>
                <a:cxn ang="0">
                  <a:pos x="467" y="8"/>
                </a:cxn>
                <a:cxn ang="0">
                  <a:pos x="500" y="4"/>
                </a:cxn>
                <a:cxn ang="0">
                  <a:pos x="530" y="1"/>
                </a:cxn>
                <a:cxn ang="0">
                  <a:pos x="559" y="0"/>
                </a:cxn>
                <a:cxn ang="0">
                  <a:pos x="554" y="72"/>
                </a:cxn>
                <a:cxn ang="0">
                  <a:pos x="548" y="141"/>
                </a:cxn>
                <a:cxn ang="0">
                  <a:pos x="543" y="207"/>
                </a:cxn>
                <a:cxn ang="0">
                  <a:pos x="538" y="273"/>
                </a:cxn>
                <a:cxn ang="0">
                  <a:pos x="532" y="338"/>
                </a:cxn>
                <a:cxn ang="0">
                  <a:pos x="530" y="404"/>
                </a:cxn>
                <a:cxn ang="0">
                  <a:pos x="529" y="473"/>
                </a:cxn>
                <a:cxn ang="0">
                  <a:pos x="530" y="546"/>
                </a:cxn>
                <a:cxn ang="0">
                  <a:pos x="506" y="551"/>
                </a:cxn>
                <a:cxn ang="0">
                  <a:pos x="479" y="559"/>
                </a:cxn>
                <a:cxn ang="0">
                  <a:pos x="449" y="566"/>
                </a:cxn>
                <a:cxn ang="0">
                  <a:pos x="417" y="574"/>
                </a:cxn>
                <a:cxn ang="0">
                  <a:pos x="384" y="584"/>
                </a:cxn>
                <a:cxn ang="0">
                  <a:pos x="348" y="592"/>
                </a:cxn>
                <a:cxn ang="0">
                  <a:pos x="312" y="600"/>
                </a:cxn>
                <a:cxn ang="0">
                  <a:pos x="275" y="607"/>
                </a:cxn>
                <a:cxn ang="0">
                  <a:pos x="239" y="614"/>
                </a:cxn>
                <a:cxn ang="0">
                  <a:pos x="203" y="619"/>
                </a:cxn>
                <a:cxn ang="0">
                  <a:pos x="167" y="623"/>
                </a:cxn>
                <a:cxn ang="0">
                  <a:pos x="133" y="625"/>
                </a:cxn>
                <a:cxn ang="0">
                  <a:pos x="100" y="626"/>
                </a:cxn>
                <a:cxn ang="0">
                  <a:pos x="70" y="625"/>
                </a:cxn>
                <a:cxn ang="0">
                  <a:pos x="44" y="622"/>
                </a:cxn>
                <a:cxn ang="0">
                  <a:pos x="20" y="615"/>
                </a:cxn>
                <a:cxn ang="0">
                  <a:pos x="4" y="488"/>
                </a:cxn>
                <a:cxn ang="0">
                  <a:pos x="0" y="362"/>
                </a:cxn>
                <a:cxn ang="0">
                  <a:pos x="6" y="236"/>
                </a:cxn>
                <a:cxn ang="0">
                  <a:pos x="22" y="103"/>
                </a:cxn>
              </a:cxnLst>
              <a:rect l="0" t="0" r="r" b="b"/>
              <a:pathLst>
                <a:path w="559" h="626">
                  <a:moveTo>
                    <a:pt x="22" y="103"/>
                  </a:moveTo>
                  <a:lnTo>
                    <a:pt x="50" y="94"/>
                  </a:lnTo>
                  <a:lnTo>
                    <a:pt x="80" y="86"/>
                  </a:lnTo>
                  <a:lnTo>
                    <a:pt x="112" y="77"/>
                  </a:lnTo>
                  <a:lnTo>
                    <a:pt x="145" y="68"/>
                  </a:lnTo>
                  <a:lnTo>
                    <a:pt x="180" y="60"/>
                  </a:lnTo>
                  <a:lnTo>
                    <a:pt x="216" y="51"/>
                  </a:lnTo>
                  <a:lnTo>
                    <a:pt x="252" y="43"/>
                  </a:lnTo>
                  <a:lnTo>
                    <a:pt x="289" y="35"/>
                  </a:lnTo>
                  <a:lnTo>
                    <a:pt x="325" y="28"/>
                  </a:lnTo>
                  <a:lnTo>
                    <a:pt x="362" y="23"/>
                  </a:lnTo>
                  <a:lnTo>
                    <a:pt x="398" y="17"/>
                  </a:lnTo>
                  <a:lnTo>
                    <a:pt x="433" y="11"/>
                  </a:lnTo>
                  <a:lnTo>
                    <a:pt x="467" y="8"/>
                  </a:lnTo>
                  <a:lnTo>
                    <a:pt x="500" y="4"/>
                  </a:lnTo>
                  <a:lnTo>
                    <a:pt x="530" y="1"/>
                  </a:lnTo>
                  <a:lnTo>
                    <a:pt x="559" y="0"/>
                  </a:lnTo>
                  <a:lnTo>
                    <a:pt x="554" y="72"/>
                  </a:lnTo>
                  <a:lnTo>
                    <a:pt x="548" y="141"/>
                  </a:lnTo>
                  <a:lnTo>
                    <a:pt x="543" y="207"/>
                  </a:lnTo>
                  <a:lnTo>
                    <a:pt x="538" y="273"/>
                  </a:lnTo>
                  <a:lnTo>
                    <a:pt x="532" y="338"/>
                  </a:lnTo>
                  <a:lnTo>
                    <a:pt x="530" y="404"/>
                  </a:lnTo>
                  <a:lnTo>
                    <a:pt x="529" y="473"/>
                  </a:lnTo>
                  <a:lnTo>
                    <a:pt x="530" y="546"/>
                  </a:lnTo>
                  <a:lnTo>
                    <a:pt x="506" y="551"/>
                  </a:lnTo>
                  <a:lnTo>
                    <a:pt x="479" y="559"/>
                  </a:lnTo>
                  <a:lnTo>
                    <a:pt x="449" y="566"/>
                  </a:lnTo>
                  <a:lnTo>
                    <a:pt x="417" y="574"/>
                  </a:lnTo>
                  <a:lnTo>
                    <a:pt x="384" y="584"/>
                  </a:lnTo>
                  <a:lnTo>
                    <a:pt x="348" y="592"/>
                  </a:lnTo>
                  <a:lnTo>
                    <a:pt x="312" y="600"/>
                  </a:lnTo>
                  <a:lnTo>
                    <a:pt x="275" y="607"/>
                  </a:lnTo>
                  <a:lnTo>
                    <a:pt x="239" y="614"/>
                  </a:lnTo>
                  <a:lnTo>
                    <a:pt x="203" y="619"/>
                  </a:lnTo>
                  <a:lnTo>
                    <a:pt x="167" y="623"/>
                  </a:lnTo>
                  <a:lnTo>
                    <a:pt x="133" y="625"/>
                  </a:lnTo>
                  <a:lnTo>
                    <a:pt x="100" y="626"/>
                  </a:lnTo>
                  <a:lnTo>
                    <a:pt x="70" y="625"/>
                  </a:lnTo>
                  <a:lnTo>
                    <a:pt x="44" y="622"/>
                  </a:lnTo>
                  <a:lnTo>
                    <a:pt x="20" y="615"/>
                  </a:lnTo>
                  <a:lnTo>
                    <a:pt x="4" y="488"/>
                  </a:lnTo>
                  <a:lnTo>
                    <a:pt x="0" y="362"/>
                  </a:lnTo>
                  <a:lnTo>
                    <a:pt x="6" y="236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DDC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93" name="Freeform 325"/>
            <p:cNvSpPr>
              <a:spLocks/>
            </p:cNvSpPr>
            <p:nvPr/>
          </p:nvSpPr>
          <p:spPr bwMode="auto">
            <a:xfrm>
              <a:off x="4727" y="1041"/>
              <a:ext cx="270" cy="295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49" y="93"/>
                </a:cxn>
                <a:cxn ang="0">
                  <a:pos x="76" y="85"/>
                </a:cxn>
                <a:cxn ang="0">
                  <a:pos x="107" y="76"/>
                </a:cxn>
                <a:cxn ang="0">
                  <a:pos x="140" y="68"/>
                </a:cxn>
                <a:cxn ang="0">
                  <a:pos x="173" y="60"/>
                </a:cxn>
                <a:cxn ang="0">
                  <a:pos x="208" y="52"/>
                </a:cxn>
                <a:cxn ang="0">
                  <a:pos x="243" y="44"/>
                </a:cxn>
                <a:cxn ang="0">
                  <a:pos x="279" y="36"/>
                </a:cxn>
                <a:cxn ang="0">
                  <a:pos x="316" y="29"/>
                </a:cxn>
                <a:cxn ang="0">
                  <a:pos x="351" y="23"/>
                </a:cxn>
                <a:cxn ang="0">
                  <a:pos x="386" y="17"/>
                </a:cxn>
                <a:cxn ang="0">
                  <a:pos x="420" y="11"/>
                </a:cxn>
                <a:cxn ang="0">
                  <a:pos x="453" y="8"/>
                </a:cxn>
                <a:cxn ang="0">
                  <a:pos x="484" y="5"/>
                </a:cxn>
                <a:cxn ang="0">
                  <a:pos x="513" y="1"/>
                </a:cxn>
                <a:cxn ang="0">
                  <a:pos x="539" y="0"/>
                </a:cxn>
                <a:cxn ang="0">
                  <a:pos x="535" y="67"/>
                </a:cxn>
                <a:cxn ang="0">
                  <a:pos x="529" y="131"/>
                </a:cxn>
                <a:cxn ang="0">
                  <a:pos x="523" y="192"/>
                </a:cxn>
                <a:cxn ang="0">
                  <a:pos x="519" y="251"/>
                </a:cxn>
                <a:cxn ang="0">
                  <a:pos x="513" y="311"/>
                </a:cxn>
                <a:cxn ang="0">
                  <a:pos x="511" y="372"/>
                </a:cxn>
                <a:cxn ang="0">
                  <a:pos x="509" y="436"/>
                </a:cxn>
                <a:cxn ang="0">
                  <a:pos x="511" y="503"/>
                </a:cxn>
                <a:cxn ang="0">
                  <a:pos x="488" y="509"/>
                </a:cxn>
                <a:cxn ang="0">
                  <a:pos x="461" y="517"/>
                </a:cxn>
                <a:cxn ang="0">
                  <a:pos x="432" y="525"/>
                </a:cxn>
                <a:cxn ang="0">
                  <a:pos x="401" y="533"/>
                </a:cxn>
                <a:cxn ang="0">
                  <a:pos x="369" y="542"/>
                </a:cxn>
                <a:cxn ang="0">
                  <a:pos x="336" y="552"/>
                </a:cxn>
                <a:cxn ang="0">
                  <a:pos x="300" y="560"/>
                </a:cxn>
                <a:cxn ang="0">
                  <a:pos x="265" y="568"/>
                </a:cxn>
                <a:cxn ang="0">
                  <a:pos x="230" y="576"/>
                </a:cxn>
                <a:cxn ang="0">
                  <a:pos x="195" y="582"/>
                </a:cxn>
                <a:cxn ang="0">
                  <a:pos x="160" y="586"/>
                </a:cxn>
                <a:cxn ang="0">
                  <a:pos x="128" y="590"/>
                </a:cxn>
                <a:cxn ang="0">
                  <a:pos x="97" y="591"/>
                </a:cxn>
                <a:cxn ang="0">
                  <a:pos x="68" y="590"/>
                </a:cxn>
                <a:cxn ang="0">
                  <a:pos x="43" y="586"/>
                </a:cxn>
                <a:cxn ang="0">
                  <a:pos x="20" y="580"/>
                </a:cxn>
                <a:cxn ang="0">
                  <a:pos x="5" y="462"/>
                </a:cxn>
                <a:cxn ang="0">
                  <a:pos x="0" y="345"/>
                </a:cxn>
                <a:cxn ang="0">
                  <a:pos x="7" y="227"/>
                </a:cxn>
                <a:cxn ang="0">
                  <a:pos x="22" y="102"/>
                </a:cxn>
              </a:cxnLst>
              <a:rect l="0" t="0" r="r" b="b"/>
              <a:pathLst>
                <a:path w="539" h="591">
                  <a:moveTo>
                    <a:pt x="22" y="102"/>
                  </a:moveTo>
                  <a:lnTo>
                    <a:pt x="49" y="93"/>
                  </a:lnTo>
                  <a:lnTo>
                    <a:pt x="76" y="85"/>
                  </a:lnTo>
                  <a:lnTo>
                    <a:pt x="107" y="76"/>
                  </a:lnTo>
                  <a:lnTo>
                    <a:pt x="140" y="68"/>
                  </a:lnTo>
                  <a:lnTo>
                    <a:pt x="173" y="60"/>
                  </a:lnTo>
                  <a:lnTo>
                    <a:pt x="208" y="52"/>
                  </a:lnTo>
                  <a:lnTo>
                    <a:pt x="243" y="44"/>
                  </a:lnTo>
                  <a:lnTo>
                    <a:pt x="279" y="36"/>
                  </a:lnTo>
                  <a:lnTo>
                    <a:pt x="316" y="29"/>
                  </a:lnTo>
                  <a:lnTo>
                    <a:pt x="351" y="23"/>
                  </a:lnTo>
                  <a:lnTo>
                    <a:pt x="386" y="17"/>
                  </a:lnTo>
                  <a:lnTo>
                    <a:pt x="420" y="11"/>
                  </a:lnTo>
                  <a:lnTo>
                    <a:pt x="453" y="8"/>
                  </a:lnTo>
                  <a:lnTo>
                    <a:pt x="484" y="5"/>
                  </a:lnTo>
                  <a:lnTo>
                    <a:pt x="513" y="1"/>
                  </a:lnTo>
                  <a:lnTo>
                    <a:pt x="539" y="0"/>
                  </a:lnTo>
                  <a:lnTo>
                    <a:pt x="535" y="67"/>
                  </a:lnTo>
                  <a:lnTo>
                    <a:pt x="529" y="131"/>
                  </a:lnTo>
                  <a:lnTo>
                    <a:pt x="523" y="192"/>
                  </a:lnTo>
                  <a:lnTo>
                    <a:pt x="519" y="251"/>
                  </a:lnTo>
                  <a:lnTo>
                    <a:pt x="513" y="311"/>
                  </a:lnTo>
                  <a:lnTo>
                    <a:pt x="511" y="372"/>
                  </a:lnTo>
                  <a:lnTo>
                    <a:pt x="509" y="436"/>
                  </a:lnTo>
                  <a:lnTo>
                    <a:pt x="511" y="503"/>
                  </a:lnTo>
                  <a:lnTo>
                    <a:pt x="488" y="509"/>
                  </a:lnTo>
                  <a:lnTo>
                    <a:pt x="461" y="517"/>
                  </a:lnTo>
                  <a:lnTo>
                    <a:pt x="432" y="525"/>
                  </a:lnTo>
                  <a:lnTo>
                    <a:pt x="401" y="533"/>
                  </a:lnTo>
                  <a:lnTo>
                    <a:pt x="369" y="542"/>
                  </a:lnTo>
                  <a:lnTo>
                    <a:pt x="336" y="552"/>
                  </a:lnTo>
                  <a:lnTo>
                    <a:pt x="300" y="560"/>
                  </a:lnTo>
                  <a:lnTo>
                    <a:pt x="265" y="568"/>
                  </a:lnTo>
                  <a:lnTo>
                    <a:pt x="230" y="576"/>
                  </a:lnTo>
                  <a:lnTo>
                    <a:pt x="195" y="582"/>
                  </a:lnTo>
                  <a:lnTo>
                    <a:pt x="160" y="586"/>
                  </a:lnTo>
                  <a:lnTo>
                    <a:pt x="128" y="590"/>
                  </a:lnTo>
                  <a:lnTo>
                    <a:pt x="97" y="591"/>
                  </a:lnTo>
                  <a:lnTo>
                    <a:pt x="68" y="590"/>
                  </a:lnTo>
                  <a:lnTo>
                    <a:pt x="43" y="586"/>
                  </a:lnTo>
                  <a:lnTo>
                    <a:pt x="20" y="580"/>
                  </a:lnTo>
                  <a:lnTo>
                    <a:pt x="5" y="462"/>
                  </a:lnTo>
                  <a:lnTo>
                    <a:pt x="0" y="345"/>
                  </a:lnTo>
                  <a:lnTo>
                    <a:pt x="7" y="227"/>
                  </a:lnTo>
                  <a:lnTo>
                    <a:pt x="22" y="102"/>
                  </a:lnTo>
                  <a:close/>
                </a:path>
              </a:pathLst>
            </a:custGeom>
            <a:solidFill>
              <a:srgbClr val="E2CC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94" name="Freeform 326"/>
            <p:cNvSpPr>
              <a:spLocks/>
            </p:cNvSpPr>
            <p:nvPr/>
          </p:nvSpPr>
          <p:spPr bwMode="auto">
            <a:xfrm>
              <a:off x="4729" y="1043"/>
              <a:ext cx="258" cy="277"/>
            </a:xfrm>
            <a:custGeom>
              <a:avLst/>
              <a:gdLst/>
              <a:ahLst/>
              <a:cxnLst>
                <a:cxn ang="0">
                  <a:pos x="19" y="101"/>
                </a:cxn>
                <a:cxn ang="0">
                  <a:pos x="44" y="93"/>
                </a:cxn>
                <a:cxn ang="0">
                  <a:pos x="70" y="83"/>
                </a:cxn>
                <a:cxn ang="0">
                  <a:pos x="100" y="75"/>
                </a:cxn>
                <a:cxn ang="0">
                  <a:pos x="131" y="67"/>
                </a:cxn>
                <a:cxn ang="0">
                  <a:pos x="163" y="59"/>
                </a:cxn>
                <a:cxn ang="0">
                  <a:pos x="197" y="51"/>
                </a:cxn>
                <a:cxn ang="0">
                  <a:pos x="231" y="43"/>
                </a:cxn>
                <a:cxn ang="0">
                  <a:pos x="267" y="35"/>
                </a:cxn>
                <a:cxn ang="0">
                  <a:pos x="302" y="28"/>
                </a:cxn>
                <a:cxn ang="0">
                  <a:pos x="336" y="22"/>
                </a:cxn>
                <a:cxn ang="0">
                  <a:pos x="370" y="17"/>
                </a:cxn>
                <a:cxn ang="0">
                  <a:pos x="403" y="12"/>
                </a:cxn>
                <a:cxn ang="0">
                  <a:pos x="434" y="7"/>
                </a:cxn>
                <a:cxn ang="0">
                  <a:pos x="464" y="4"/>
                </a:cxn>
                <a:cxn ang="0">
                  <a:pos x="492" y="2"/>
                </a:cxn>
                <a:cxn ang="0">
                  <a:pos x="517" y="0"/>
                </a:cxn>
                <a:cxn ang="0">
                  <a:pos x="512" y="63"/>
                </a:cxn>
                <a:cxn ang="0">
                  <a:pos x="508" y="120"/>
                </a:cxn>
                <a:cxn ang="0">
                  <a:pos x="502" y="175"/>
                </a:cxn>
                <a:cxn ang="0">
                  <a:pos x="496" y="230"/>
                </a:cxn>
                <a:cxn ang="0">
                  <a:pos x="491" y="285"/>
                </a:cxn>
                <a:cxn ang="0">
                  <a:pos x="487" y="340"/>
                </a:cxn>
                <a:cxn ang="0">
                  <a:pos x="486" y="398"/>
                </a:cxn>
                <a:cxn ang="0">
                  <a:pos x="487" y="460"/>
                </a:cxn>
                <a:cxn ang="0">
                  <a:pos x="465" y="466"/>
                </a:cxn>
                <a:cxn ang="0">
                  <a:pos x="440" y="474"/>
                </a:cxn>
                <a:cxn ang="0">
                  <a:pos x="412" y="482"/>
                </a:cxn>
                <a:cxn ang="0">
                  <a:pos x="382" y="491"/>
                </a:cxn>
                <a:cxn ang="0">
                  <a:pos x="351" y="500"/>
                </a:cxn>
                <a:cxn ang="0">
                  <a:pos x="319" y="509"/>
                </a:cxn>
                <a:cxn ang="0">
                  <a:pos x="285" y="519"/>
                </a:cxn>
                <a:cxn ang="0">
                  <a:pos x="251" y="528"/>
                </a:cxn>
                <a:cxn ang="0">
                  <a:pos x="218" y="536"/>
                </a:cxn>
                <a:cxn ang="0">
                  <a:pos x="184" y="543"/>
                </a:cxn>
                <a:cxn ang="0">
                  <a:pos x="152" y="547"/>
                </a:cxn>
                <a:cxn ang="0">
                  <a:pos x="121" y="552"/>
                </a:cxn>
                <a:cxn ang="0">
                  <a:pos x="91" y="554"/>
                </a:cxn>
                <a:cxn ang="0">
                  <a:pos x="63" y="553"/>
                </a:cxn>
                <a:cxn ang="0">
                  <a:pos x="39" y="551"/>
                </a:cxn>
                <a:cxn ang="0">
                  <a:pos x="17" y="545"/>
                </a:cxn>
                <a:cxn ang="0">
                  <a:pos x="3" y="435"/>
                </a:cxn>
                <a:cxn ang="0">
                  <a:pos x="0" y="326"/>
                </a:cxn>
                <a:cxn ang="0">
                  <a:pos x="6" y="216"/>
                </a:cxn>
                <a:cxn ang="0">
                  <a:pos x="19" y="101"/>
                </a:cxn>
              </a:cxnLst>
              <a:rect l="0" t="0" r="r" b="b"/>
              <a:pathLst>
                <a:path w="517" h="554">
                  <a:moveTo>
                    <a:pt x="19" y="101"/>
                  </a:moveTo>
                  <a:lnTo>
                    <a:pt x="44" y="93"/>
                  </a:lnTo>
                  <a:lnTo>
                    <a:pt x="70" y="83"/>
                  </a:lnTo>
                  <a:lnTo>
                    <a:pt x="100" y="75"/>
                  </a:lnTo>
                  <a:lnTo>
                    <a:pt x="131" y="67"/>
                  </a:lnTo>
                  <a:lnTo>
                    <a:pt x="163" y="59"/>
                  </a:lnTo>
                  <a:lnTo>
                    <a:pt x="197" y="51"/>
                  </a:lnTo>
                  <a:lnTo>
                    <a:pt x="231" y="43"/>
                  </a:lnTo>
                  <a:lnTo>
                    <a:pt x="267" y="35"/>
                  </a:lnTo>
                  <a:lnTo>
                    <a:pt x="302" y="28"/>
                  </a:lnTo>
                  <a:lnTo>
                    <a:pt x="336" y="22"/>
                  </a:lnTo>
                  <a:lnTo>
                    <a:pt x="370" y="17"/>
                  </a:lnTo>
                  <a:lnTo>
                    <a:pt x="403" y="12"/>
                  </a:lnTo>
                  <a:lnTo>
                    <a:pt x="434" y="7"/>
                  </a:lnTo>
                  <a:lnTo>
                    <a:pt x="464" y="4"/>
                  </a:lnTo>
                  <a:lnTo>
                    <a:pt x="492" y="2"/>
                  </a:lnTo>
                  <a:lnTo>
                    <a:pt x="517" y="0"/>
                  </a:lnTo>
                  <a:lnTo>
                    <a:pt x="512" y="63"/>
                  </a:lnTo>
                  <a:lnTo>
                    <a:pt x="508" y="120"/>
                  </a:lnTo>
                  <a:lnTo>
                    <a:pt x="502" y="175"/>
                  </a:lnTo>
                  <a:lnTo>
                    <a:pt x="496" y="230"/>
                  </a:lnTo>
                  <a:lnTo>
                    <a:pt x="491" y="285"/>
                  </a:lnTo>
                  <a:lnTo>
                    <a:pt x="487" y="340"/>
                  </a:lnTo>
                  <a:lnTo>
                    <a:pt x="486" y="398"/>
                  </a:lnTo>
                  <a:lnTo>
                    <a:pt x="487" y="460"/>
                  </a:lnTo>
                  <a:lnTo>
                    <a:pt x="465" y="466"/>
                  </a:lnTo>
                  <a:lnTo>
                    <a:pt x="440" y="474"/>
                  </a:lnTo>
                  <a:lnTo>
                    <a:pt x="412" y="482"/>
                  </a:lnTo>
                  <a:lnTo>
                    <a:pt x="382" y="491"/>
                  </a:lnTo>
                  <a:lnTo>
                    <a:pt x="351" y="500"/>
                  </a:lnTo>
                  <a:lnTo>
                    <a:pt x="319" y="509"/>
                  </a:lnTo>
                  <a:lnTo>
                    <a:pt x="285" y="519"/>
                  </a:lnTo>
                  <a:lnTo>
                    <a:pt x="251" y="528"/>
                  </a:lnTo>
                  <a:lnTo>
                    <a:pt x="218" y="536"/>
                  </a:lnTo>
                  <a:lnTo>
                    <a:pt x="184" y="543"/>
                  </a:lnTo>
                  <a:lnTo>
                    <a:pt x="152" y="547"/>
                  </a:lnTo>
                  <a:lnTo>
                    <a:pt x="121" y="552"/>
                  </a:lnTo>
                  <a:lnTo>
                    <a:pt x="91" y="554"/>
                  </a:lnTo>
                  <a:lnTo>
                    <a:pt x="63" y="553"/>
                  </a:lnTo>
                  <a:lnTo>
                    <a:pt x="39" y="551"/>
                  </a:lnTo>
                  <a:lnTo>
                    <a:pt x="17" y="545"/>
                  </a:lnTo>
                  <a:lnTo>
                    <a:pt x="3" y="435"/>
                  </a:lnTo>
                  <a:lnTo>
                    <a:pt x="0" y="326"/>
                  </a:lnTo>
                  <a:lnTo>
                    <a:pt x="6" y="216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E5C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95" name="Freeform 327"/>
            <p:cNvSpPr>
              <a:spLocks/>
            </p:cNvSpPr>
            <p:nvPr/>
          </p:nvSpPr>
          <p:spPr bwMode="auto">
            <a:xfrm>
              <a:off x="4730" y="1044"/>
              <a:ext cx="248" cy="258"/>
            </a:xfrm>
            <a:custGeom>
              <a:avLst/>
              <a:gdLst/>
              <a:ahLst/>
              <a:cxnLst>
                <a:cxn ang="0">
                  <a:pos x="19" y="99"/>
                </a:cxn>
                <a:cxn ang="0">
                  <a:pos x="42" y="91"/>
                </a:cxn>
                <a:cxn ang="0">
                  <a:pos x="67" y="83"/>
                </a:cxn>
                <a:cxn ang="0">
                  <a:pos x="95" y="75"/>
                </a:cxn>
                <a:cxn ang="0">
                  <a:pos x="125" y="65"/>
                </a:cxn>
                <a:cxn ang="0">
                  <a:pos x="156" y="57"/>
                </a:cxn>
                <a:cxn ang="0">
                  <a:pos x="189" y="49"/>
                </a:cxn>
                <a:cxn ang="0">
                  <a:pos x="222" y="42"/>
                </a:cxn>
                <a:cxn ang="0">
                  <a:pos x="256" y="34"/>
                </a:cxn>
                <a:cxn ang="0">
                  <a:pos x="290" y="27"/>
                </a:cxn>
                <a:cxn ang="0">
                  <a:pos x="324" y="22"/>
                </a:cxn>
                <a:cxn ang="0">
                  <a:pos x="357" y="16"/>
                </a:cxn>
                <a:cxn ang="0">
                  <a:pos x="388" y="10"/>
                </a:cxn>
                <a:cxn ang="0">
                  <a:pos x="419" y="7"/>
                </a:cxn>
                <a:cxn ang="0">
                  <a:pos x="447" y="3"/>
                </a:cxn>
                <a:cxn ang="0">
                  <a:pos x="474" y="1"/>
                </a:cxn>
                <a:cxn ang="0">
                  <a:pos x="497" y="0"/>
                </a:cxn>
                <a:cxn ang="0">
                  <a:pos x="493" y="57"/>
                </a:cxn>
                <a:cxn ang="0">
                  <a:pos x="487" y="110"/>
                </a:cxn>
                <a:cxn ang="0">
                  <a:pos x="482" y="160"/>
                </a:cxn>
                <a:cxn ang="0">
                  <a:pos x="476" y="208"/>
                </a:cxn>
                <a:cxn ang="0">
                  <a:pos x="470" y="258"/>
                </a:cxn>
                <a:cxn ang="0">
                  <a:pos x="467" y="307"/>
                </a:cxn>
                <a:cxn ang="0">
                  <a:pos x="464" y="360"/>
                </a:cxn>
                <a:cxn ang="0">
                  <a:pos x="465" y="418"/>
                </a:cxn>
                <a:cxn ang="0">
                  <a:pos x="445" y="424"/>
                </a:cxn>
                <a:cxn ang="0">
                  <a:pos x="421" y="430"/>
                </a:cxn>
                <a:cxn ang="0">
                  <a:pos x="394" y="440"/>
                </a:cxn>
                <a:cxn ang="0">
                  <a:pos x="365" y="449"/>
                </a:cxn>
                <a:cxn ang="0">
                  <a:pos x="335" y="458"/>
                </a:cxn>
                <a:cxn ang="0">
                  <a:pos x="304" y="468"/>
                </a:cxn>
                <a:cxn ang="0">
                  <a:pos x="272" y="478"/>
                </a:cxn>
                <a:cxn ang="0">
                  <a:pos x="240" y="487"/>
                </a:cxn>
                <a:cxn ang="0">
                  <a:pos x="207" y="496"/>
                </a:cxn>
                <a:cxn ang="0">
                  <a:pos x="176" y="503"/>
                </a:cxn>
                <a:cxn ang="0">
                  <a:pos x="145" y="510"/>
                </a:cxn>
                <a:cxn ang="0">
                  <a:pos x="115" y="515"/>
                </a:cxn>
                <a:cxn ang="0">
                  <a:pos x="86" y="517"/>
                </a:cxn>
                <a:cxn ang="0">
                  <a:pos x="61" y="517"/>
                </a:cxn>
                <a:cxn ang="0">
                  <a:pos x="37" y="515"/>
                </a:cxn>
                <a:cxn ang="0">
                  <a:pos x="16" y="510"/>
                </a:cxn>
                <a:cxn ang="0">
                  <a:pos x="4" y="407"/>
                </a:cxn>
                <a:cxn ang="0">
                  <a:pos x="0" y="307"/>
                </a:cxn>
                <a:cxn ang="0">
                  <a:pos x="5" y="206"/>
                </a:cxn>
                <a:cxn ang="0">
                  <a:pos x="19" y="99"/>
                </a:cxn>
              </a:cxnLst>
              <a:rect l="0" t="0" r="r" b="b"/>
              <a:pathLst>
                <a:path w="497" h="517">
                  <a:moveTo>
                    <a:pt x="19" y="99"/>
                  </a:moveTo>
                  <a:lnTo>
                    <a:pt x="42" y="91"/>
                  </a:lnTo>
                  <a:lnTo>
                    <a:pt x="67" y="83"/>
                  </a:lnTo>
                  <a:lnTo>
                    <a:pt x="95" y="75"/>
                  </a:lnTo>
                  <a:lnTo>
                    <a:pt x="125" y="65"/>
                  </a:lnTo>
                  <a:lnTo>
                    <a:pt x="156" y="57"/>
                  </a:lnTo>
                  <a:lnTo>
                    <a:pt x="189" y="49"/>
                  </a:lnTo>
                  <a:lnTo>
                    <a:pt x="222" y="42"/>
                  </a:lnTo>
                  <a:lnTo>
                    <a:pt x="256" y="34"/>
                  </a:lnTo>
                  <a:lnTo>
                    <a:pt x="290" y="27"/>
                  </a:lnTo>
                  <a:lnTo>
                    <a:pt x="324" y="22"/>
                  </a:lnTo>
                  <a:lnTo>
                    <a:pt x="357" y="16"/>
                  </a:lnTo>
                  <a:lnTo>
                    <a:pt x="388" y="10"/>
                  </a:lnTo>
                  <a:lnTo>
                    <a:pt x="419" y="7"/>
                  </a:lnTo>
                  <a:lnTo>
                    <a:pt x="447" y="3"/>
                  </a:lnTo>
                  <a:lnTo>
                    <a:pt x="474" y="1"/>
                  </a:lnTo>
                  <a:lnTo>
                    <a:pt x="497" y="0"/>
                  </a:lnTo>
                  <a:lnTo>
                    <a:pt x="493" y="57"/>
                  </a:lnTo>
                  <a:lnTo>
                    <a:pt x="487" y="110"/>
                  </a:lnTo>
                  <a:lnTo>
                    <a:pt x="482" y="160"/>
                  </a:lnTo>
                  <a:lnTo>
                    <a:pt x="476" y="208"/>
                  </a:lnTo>
                  <a:lnTo>
                    <a:pt x="470" y="258"/>
                  </a:lnTo>
                  <a:lnTo>
                    <a:pt x="467" y="307"/>
                  </a:lnTo>
                  <a:lnTo>
                    <a:pt x="464" y="360"/>
                  </a:lnTo>
                  <a:lnTo>
                    <a:pt x="465" y="418"/>
                  </a:lnTo>
                  <a:lnTo>
                    <a:pt x="445" y="424"/>
                  </a:lnTo>
                  <a:lnTo>
                    <a:pt x="421" y="430"/>
                  </a:lnTo>
                  <a:lnTo>
                    <a:pt x="394" y="440"/>
                  </a:lnTo>
                  <a:lnTo>
                    <a:pt x="365" y="449"/>
                  </a:lnTo>
                  <a:lnTo>
                    <a:pt x="335" y="458"/>
                  </a:lnTo>
                  <a:lnTo>
                    <a:pt x="304" y="468"/>
                  </a:lnTo>
                  <a:lnTo>
                    <a:pt x="272" y="478"/>
                  </a:lnTo>
                  <a:lnTo>
                    <a:pt x="240" y="487"/>
                  </a:lnTo>
                  <a:lnTo>
                    <a:pt x="207" y="496"/>
                  </a:lnTo>
                  <a:lnTo>
                    <a:pt x="176" y="503"/>
                  </a:lnTo>
                  <a:lnTo>
                    <a:pt x="145" y="510"/>
                  </a:lnTo>
                  <a:lnTo>
                    <a:pt x="115" y="515"/>
                  </a:lnTo>
                  <a:lnTo>
                    <a:pt x="86" y="517"/>
                  </a:lnTo>
                  <a:lnTo>
                    <a:pt x="61" y="517"/>
                  </a:lnTo>
                  <a:lnTo>
                    <a:pt x="37" y="515"/>
                  </a:lnTo>
                  <a:lnTo>
                    <a:pt x="16" y="510"/>
                  </a:lnTo>
                  <a:lnTo>
                    <a:pt x="4" y="407"/>
                  </a:lnTo>
                  <a:lnTo>
                    <a:pt x="0" y="307"/>
                  </a:lnTo>
                  <a:lnTo>
                    <a:pt x="5" y="206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96" name="Freeform 328"/>
            <p:cNvSpPr>
              <a:spLocks/>
            </p:cNvSpPr>
            <p:nvPr/>
          </p:nvSpPr>
          <p:spPr bwMode="auto">
            <a:xfrm>
              <a:off x="4740" y="1070"/>
              <a:ext cx="367" cy="68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98" y="77"/>
                </a:cxn>
                <a:cxn ang="0">
                  <a:pos x="530" y="29"/>
                </a:cxn>
                <a:cxn ang="0">
                  <a:pos x="669" y="18"/>
                </a:cxn>
                <a:cxn ang="0">
                  <a:pos x="734" y="0"/>
                </a:cxn>
                <a:cxn ang="0">
                  <a:pos x="658" y="41"/>
                </a:cxn>
                <a:cxn ang="0">
                  <a:pos x="36" y="135"/>
                </a:cxn>
                <a:cxn ang="0">
                  <a:pos x="0" y="111"/>
                </a:cxn>
              </a:cxnLst>
              <a:rect l="0" t="0" r="r" b="b"/>
              <a:pathLst>
                <a:path w="734" h="135">
                  <a:moveTo>
                    <a:pt x="0" y="111"/>
                  </a:moveTo>
                  <a:lnTo>
                    <a:pt x="198" y="77"/>
                  </a:lnTo>
                  <a:lnTo>
                    <a:pt x="530" y="29"/>
                  </a:lnTo>
                  <a:lnTo>
                    <a:pt x="669" y="18"/>
                  </a:lnTo>
                  <a:lnTo>
                    <a:pt x="734" y="0"/>
                  </a:lnTo>
                  <a:lnTo>
                    <a:pt x="658" y="41"/>
                  </a:lnTo>
                  <a:lnTo>
                    <a:pt x="36" y="13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97" name="Freeform 329"/>
            <p:cNvSpPr>
              <a:spLocks/>
            </p:cNvSpPr>
            <p:nvPr/>
          </p:nvSpPr>
          <p:spPr bwMode="auto">
            <a:xfrm>
              <a:off x="4747" y="1089"/>
              <a:ext cx="322" cy="382"/>
            </a:xfrm>
            <a:custGeom>
              <a:avLst/>
              <a:gdLst/>
              <a:ahLst/>
              <a:cxnLst>
                <a:cxn ang="0">
                  <a:pos x="642" y="0"/>
                </a:cxn>
                <a:cxn ang="0">
                  <a:pos x="639" y="172"/>
                </a:cxn>
                <a:cxn ang="0">
                  <a:pos x="638" y="361"/>
                </a:cxn>
                <a:cxn ang="0">
                  <a:pos x="639" y="557"/>
                </a:cxn>
                <a:cxn ang="0">
                  <a:pos x="644" y="749"/>
                </a:cxn>
                <a:cxn ang="0">
                  <a:pos x="606" y="754"/>
                </a:cxn>
                <a:cxn ang="0">
                  <a:pos x="566" y="757"/>
                </a:cxn>
                <a:cxn ang="0">
                  <a:pos x="528" y="760"/>
                </a:cxn>
                <a:cxn ang="0">
                  <a:pos x="489" y="761"/>
                </a:cxn>
                <a:cxn ang="0">
                  <a:pos x="450" y="763"/>
                </a:cxn>
                <a:cxn ang="0">
                  <a:pos x="411" y="763"/>
                </a:cxn>
                <a:cxn ang="0">
                  <a:pos x="372" y="763"/>
                </a:cxn>
                <a:cxn ang="0">
                  <a:pos x="333" y="763"/>
                </a:cxn>
                <a:cxn ang="0">
                  <a:pos x="293" y="762"/>
                </a:cxn>
                <a:cxn ang="0">
                  <a:pos x="254" y="762"/>
                </a:cxn>
                <a:cxn ang="0">
                  <a:pos x="215" y="761"/>
                </a:cxn>
                <a:cxn ang="0">
                  <a:pos x="177" y="760"/>
                </a:cxn>
                <a:cxn ang="0">
                  <a:pos x="138" y="759"/>
                </a:cxn>
                <a:cxn ang="0">
                  <a:pos x="99" y="757"/>
                </a:cxn>
                <a:cxn ang="0">
                  <a:pos x="60" y="756"/>
                </a:cxn>
                <a:cxn ang="0">
                  <a:pos x="22" y="755"/>
                </a:cxn>
                <a:cxn ang="0">
                  <a:pos x="10" y="657"/>
                </a:cxn>
                <a:cxn ang="0">
                  <a:pos x="3" y="564"/>
                </a:cxn>
                <a:cxn ang="0">
                  <a:pos x="0" y="476"/>
                </a:cxn>
                <a:cxn ang="0">
                  <a:pos x="0" y="392"/>
                </a:cxn>
                <a:cxn ang="0">
                  <a:pos x="3" y="312"/>
                </a:cxn>
                <a:cxn ang="0">
                  <a:pos x="8" y="233"/>
                </a:cxn>
                <a:cxn ang="0">
                  <a:pos x="15" y="156"/>
                </a:cxn>
                <a:cxn ang="0">
                  <a:pos x="22" y="79"/>
                </a:cxn>
                <a:cxn ang="0">
                  <a:pos x="60" y="72"/>
                </a:cxn>
                <a:cxn ang="0">
                  <a:pos x="98" y="64"/>
                </a:cxn>
                <a:cxn ang="0">
                  <a:pos x="136" y="57"/>
                </a:cxn>
                <a:cxn ang="0">
                  <a:pos x="175" y="51"/>
                </a:cxn>
                <a:cxn ang="0">
                  <a:pos x="214" y="44"/>
                </a:cxn>
                <a:cxn ang="0">
                  <a:pos x="252" y="39"/>
                </a:cxn>
                <a:cxn ang="0">
                  <a:pos x="291" y="33"/>
                </a:cxn>
                <a:cxn ang="0">
                  <a:pos x="330" y="27"/>
                </a:cxn>
                <a:cxn ang="0">
                  <a:pos x="369" y="23"/>
                </a:cxn>
                <a:cxn ang="0">
                  <a:pos x="409" y="18"/>
                </a:cxn>
                <a:cxn ang="0">
                  <a:pos x="448" y="13"/>
                </a:cxn>
                <a:cxn ang="0">
                  <a:pos x="487" y="10"/>
                </a:cxn>
                <a:cxn ang="0">
                  <a:pos x="526" y="6"/>
                </a:cxn>
                <a:cxn ang="0">
                  <a:pos x="565" y="4"/>
                </a:cxn>
                <a:cxn ang="0">
                  <a:pos x="603" y="2"/>
                </a:cxn>
                <a:cxn ang="0">
                  <a:pos x="642" y="0"/>
                </a:cxn>
              </a:cxnLst>
              <a:rect l="0" t="0" r="r" b="b"/>
              <a:pathLst>
                <a:path w="644" h="763">
                  <a:moveTo>
                    <a:pt x="642" y="0"/>
                  </a:moveTo>
                  <a:lnTo>
                    <a:pt x="639" y="172"/>
                  </a:lnTo>
                  <a:lnTo>
                    <a:pt x="638" y="361"/>
                  </a:lnTo>
                  <a:lnTo>
                    <a:pt x="639" y="557"/>
                  </a:lnTo>
                  <a:lnTo>
                    <a:pt x="644" y="749"/>
                  </a:lnTo>
                  <a:lnTo>
                    <a:pt x="606" y="754"/>
                  </a:lnTo>
                  <a:lnTo>
                    <a:pt x="566" y="757"/>
                  </a:lnTo>
                  <a:lnTo>
                    <a:pt x="528" y="760"/>
                  </a:lnTo>
                  <a:lnTo>
                    <a:pt x="489" y="761"/>
                  </a:lnTo>
                  <a:lnTo>
                    <a:pt x="450" y="763"/>
                  </a:lnTo>
                  <a:lnTo>
                    <a:pt x="411" y="763"/>
                  </a:lnTo>
                  <a:lnTo>
                    <a:pt x="372" y="763"/>
                  </a:lnTo>
                  <a:lnTo>
                    <a:pt x="333" y="763"/>
                  </a:lnTo>
                  <a:lnTo>
                    <a:pt x="293" y="762"/>
                  </a:lnTo>
                  <a:lnTo>
                    <a:pt x="254" y="762"/>
                  </a:lnTo>
                  <a:lnTo>
                    <a:pt x="215" y="761"/>
                  </a:lnTo>
                  <a:lnTo>
                    <a:pt x="177" y="760"/>
                  </a:lnTo>
                  <a:lnTo>
                    <a:pt x="138" y="759"/>
                  </a:lnTo>
                  <a:lnTo>
                    <a:pt x="99" y="757"/>
                  </a:lnTo>
                  <a:lnTo>
                    <a:pt x="60" y="756"/>
                  </a:lnTo>
                  <a:lnTo>
                    <a:pt x="22" y="755"/>
                  </a:lnTo>
                  <a:lnTo>
                    <a:pt x="10" y="657"/>
                  </a:lnTo>
                  <a:lnTo>
                    <a:pt x="3" y="564"/>
                  </a:lnTo>
                  <a:lnTo>
                    <a:pt x="0" y="476"/>
                  </a:lnTo>
                  <a:lnTo>
                    <a:pt x="0" y="392"/>
                  </a:lnTo>
                  <a:lnTo>
                    <a:pt x="3" y="312"/>
                  </a:lnTo>
                  <a:lnTo>
                    <a:pt x="8" y="233"/>
                  </a:lnTo>
                  <a:lnTo>
                    <a:pt x="15" y="156"/>
                  </a:lnTo>
                  <a:lnTo>
                    <a:pt x="22" y="79"/>
                  </a:lnTo>
                  <a:lnTo>
                    <a:pt x="60" y="72"/>
                  </a:lnTo>
                  <a:lnTo>
                    <a:pt x="98" y="64"/>
                  </a:lnTo>
                  <a:lnTo>
                    <a:pt x="136" y="57"/>
                  </a:lnTo>
                  <a:lnTo>
                    <a:pt x="175" y="51"/>
                  </a:lnTo>
                  <a:lnTo>
                    <a:pt x="214" y="44"/>
                  </a:lnTo>
                  <a:lnTo>
                    <a:pt x="252" y="39"/>
                  </a:lnTo>
                  <a:lnTo>
                    <a:pt x="291" y="33"/>
                  </a:lnTo>
                  <a:lnTo>
                    <a:pt x="330" y="27"/>
                  </a:lnTo>
                  <a:lnTo>
                    <a:pt x="369" y="23"/>
                  </a:lnTo>
                  <a:lnTo>
                    <a:pt x="409" y="18"/>
                  </a:lnTo>
                  <a:lnTo>
                    <a:pt x="448" y="13"/>
                  </a:lnTo>
                  <a:lnTo>
                    <a:pt x="487" y="10"/>
                  </a:lnTo>
                  <a:lnTo>
                    <a:pt x="526" y="6"/>
                  </a:lnTo>
                  <a:lnTo>
                    <a:pt x="565" y="4"/>
                  </a:lnTo>
                  <a:lnTo>
                    <a:pt x="603" y="2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006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98" name="Freeform 330"/>
            <p:cNvSpPr>
              <a:spLocks/>
            </p:cNvSpPr>
            <p:nvPr/>
          </p:nvSpPr>
          <p:spPr bwMode="auto">
            <a:xfrm>
              <a:off x="4752" y="1097"/>
              <a:ext cx="308" cy="366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615" y="165"/>
                </a:cxn>
                <a:cxn ang="0">
                  <a:pos x="614" y="343"/>
                </a:cxn>
                <a:cxn ang="0">
                  <a:pos x="614" y="528"/>
                </a:cxn>
                <a:cxn ang="0">
                  <a:pos x="616" y="712"/>
                </a:cxn>
                <a:cxn ang="0">
                  <a:pos x="579" y="717"/>
                </a:cxn>
                <a:cxn ang="0">
                  <a:pos x="544" y="721"/>
                </a:cxn>
                <a:cxn ang="0">
                  <a:pos x="507" y="725"/>
                </a:cxn>
                <a:cxn ang="0">
                  <a:pos x="470" y="728"/>
                </a:cxn>
                <a:cxn ang="0">
                  <a:pos x="433" y="730"/>
                </a:cxn>
                <a:cxn ang="0">
                  <a:pos x="395" y="731"/>
                </a:cxn>
                <a:cxn ang="0">
                  <a:pos x="358" y="731"/>
                </a:cxn>
                <a:cxn ang="0">
                  <a:pos x="321" y="731"/>
                </a:cxn>
                <a:cxn ang="0">
                  <a:pos x="283" y="731"/>
                </a:cxn>
                <a:cxn ang="0">
                  <a:pos x="246" y="730"/>
                </a:cxn>
                <a:cxn ang="0">
                  <a:pos x="210" y="729"/>
                </a:cxn>
                <a:cxn ang="0">
                  <a:pos x="172" y="727"/>
                </a:cxn>
                <a:cxn ang="0">
                  <a:pos x="135" y="724"/>
                </a:cxn>
                <a:cxn ang="0">
                  <a:pos x="98" y="722"/>
                </a:cxn>
                <a:cxn ang="0">
                  <a:pos x="61" y="720"/>
                </a:cxn>
                <a:cxn ang="0">
                  <a:pos x="24" y="717"/>
                </a:cxn>
                <a:cxn ang="0">
                  <a:pos x="11" y="624"/>
                </a:cxn>
                <a:cxn ang="0">
                  <a:pos x="3" y="537"/>
                </a:cxn>
                <a:cxn ang="0">
                  <a:pos x="0" y="452"/>
                </a:cxn>
                <a:cxn ang="0">
                  <a:pos x="0" y="373"/>
                </a:cxn>
                <a:cxn ang="0">
                  <a:pos x="3" y="296"/>
                </a:cxn>
                <a:cxn ang="0">
                  <a:pos x="9" y="222"/>
                </a:cxn>
                <a:cxn ang="0">
                  <a:pos x="16" y="148"/>
                </a:cxn>
                <a:cxn ang="0">
                  <a:pos x="24" y="75"/>
                </a:cxn>
                <a:cxn ang="0">
                  <a:pos x="60" y="67"/>
                </a:cxn>
                <a:cxn ang="0">
                  <a:pos x="97" y="59"/>
                </a:cxn>
                <a:cxn ang="0">
                  <a:pos x="133" y="52"/>
                </a:cxn>
                <a:cxn ang="0">
                  <a:pos x="170" y="45"/>
                </a:cxn>
                <a:cxn ang="0">
                  <a:pos x="207" y="38"/>
                </a:cxn>
                <a:cxn ang="0">
                  <a:pos x="244" y="32"/>
                </a:cxn>
                <a:cxn ang="0">
                  <a:pos x="281" y="27"/>
                </a:cxn>
                <a:cxn ang="0">
                  <a:pos x="319" y="22"/>
                </a:cxn>
                <a:cxn ang="0">
                  <a:pos x="356" y="18"/>
                </a:cxn>
                <a:cxn ang="0">
                  <a:pos x="393" y="14"/>
                </a:cxn>
                <a:cxn ang="0">
                  <a:pos x="431" y="10"/>
                </a:cxn>
                <a:cxn ang="0">
                  <a:pos x="468" y="8"/>
                </a:cxn>
                <a:cxn ang="0">
                  <a:pos x="504" y="4"/>
                </a:cxn>
                <a:cxn ang="0">
                  <a:pos x="542" y="3"/>
                </a:cxn>
                <a:cxn ang="0">
                  <a:pos x="579" y="1"/>
                </a:cxn>
                <a:cxn ang="0">
                  <a:pos x="616" y="0"/>
                </a:cxn>
              </a:cxnLst>
              <a:rect l="0" t="0" r="r" b="b"/>
              <a:pathLst>
                <a:path w="616" h="731">
                  <a:moveTo>
                    <a:pt x="616" y="0"/>
                  </a:moveTo>
                  <a:lnTo>
                    <a:pt x="615" y="165"/>
                  </a:lnTo>
                  <a:lnTo>
                    <a:pt x="614" y="343"/>
                  </a:lnTo>
                  <a:lnTo>
                    <a:pt x="614" y="528"/>
                  </a:lnTo>
                  <a:lnTo>
                    <a:pt x="616" y="712"/>
                  </a:lnTo>
                  <a:lnTo>
                    <a:pt x="579" y="717"/>
                  </a:lnTo>
                  <a:lnTo>
                    <a:pt x="544" y="721"/>
                  </a:lnTo>
                  <a:lnTo>
                    <a:pt x="507" y="725"/>
                  </a:lnTo>
                  <a:lnTo>
                    <a:pt x="470" y="728"/>
                  </a:lnTo>
                  <a:lnTo>
                    <a:pt x="433" y="730"/>
                  </a:lnTo>
                  <a:lnTo>
                    <a:pt x="395" y="731"/>
                  </a:lnTo>
                  <a:lnTo>
                    <a:pt x="358" y="731"/>
                  </a:lnTo>
                  <a:lnTo>
                    <a:pt x="321" y="731"/>
                  </a:lnTo>
                  <a:lnTo>
                    <a:pt x="283" y="731"/>
                  </a:lnTo>
                  <a:lnTo>
                    <a:pt x="246" y="730"/>
                  </a:lnTo>
                  <a:lnTo>
                    <a:pt x="210" y="729"/>
                  </a:lnTo>
                  <a:lnTo>
                    <a:pt x="172" y="727"/>
                  </a:lnTo>
                  <a:lnTo>
                    <a:pt x="135" y="724"/>
                  </a:lnTo>
                  <a:lnTo>
                    <a:pt x="98" y="722"/>
                  </a:lnTo>
                  <a:lnTo>
                    <a:pt x="61" y="720"/>
                  </a:lnTo>
                  <a:lnTo>
                    <a:pt x="24" y="717"/>
                  </a:lnTo>
                  <a:lnTo>
                    <a:pt x="11" y="624"/>
                  </a:lnTo>
                  <a:lnTo>
                    <a:pt x="3" y="537"/>
                  </a:lnTo>
                  <a:lnTo>
                    <a:pt x="0" y="452"/>
                  </a:lnTo>
                  <a:lnTo>
                    <a:pt x="0" y="373"/>
                  </a:lnTo>
                  <a:lnTo>
                    <a:pt x="3" y="296"/>
                  </a:lnTo>
                  <a:lnTo>
                    <a:pt x="9" y="222"/>
                  </a:lnTo>
                  <a:lnTo>
                    <a:pt x="16" y="148"/>
                  </a:lnTo>
                  <a:lnTo>
                    <a:pt x="24" y="75"/>
                  </a:lnTo>
                  <a:lnTo>
                    <a:pt x="60" y="67"/>
                  </a:lnTo>
                  <a:lnTo>
                    <a:pt x="97" y="59"/>
                  </a:lnTo>
                  <a:lnTo>
                    <a:pt x="133" y="52"/>
                  </a:lnTo>
                  <a:lnTo>
                    <a:pt x="170" y="45"/>
                  </a:lnTo>
                  <a:lnTo>
                    <a:pt x="207" y="38"/>
                  </a:lnTo>
                  <a:lnTo>
                    <a:pt x="244" y="32"/>
                  </a:lnTo>
                  <a:lnTo>
                    <a:pt x="281" y="27"/>
                  </a:lnTo>
                  <a:lnTo>
                    <a:pt x="319" y="22"/>
                  </a:lnTo>
                  <a:lnTo>
                    <a:pt x="356" y="18"/>
                  </a:lnTo>
                  <a:lnTo>
                    <a:pt x="393" y="14"/>
                  </a:lnTo>
                  <a:lnTo>
                    <a:pt x="431" y="10"/>
                  </a:lnTo>
                  <a:lnTo>
                    <a:pt x="468" y="8"/>
                  </a:lnTo>
                  <a:lnTo>
                    <a:pt x="504" y="4"/>
                  </a:lnTo>
                  <a:lnTo>
                    <a:pt x="542" y="3"/>
                  </a:lnTo>
                  <a:lnTo>
                    <a:pt x="579" y="1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007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499" name="Freeform 331"/>
            <p:cNvSpPr>
              <a:spLocks/>
            </p:cNvSpPr>
            <p:nvPr/>
          </p:nvSpPr>
          <p:spPr bwMode="auto">
            <a:xfrm>
              <a:off x="4757" y="1105"/>
              <a:ext cx="294" cy="351"/>
            </a:xfrm>
            <a:custGeom>
              <a:avLst/>
              <a:gdLst/>
              <a:ahLst/>
              <a:cxnLst>
                <a:cxn ang="0">
                  <a:pos x="589" y="0"/>
                </a:cxn>
                <a:cxn ang="0">
                  <a:pos x="589" y="157"/>
                </a:cxn>
                <a:cxn ang="0">
                  <a:pos x="589" y="327"/>
                </a:cxn>
                <a:cxn ang="0">
                  <a:pos x="589" y="502"/>
                </a:cxn>
                <a:cxn ang="0">
                  <a:pos x="589" y="676"/>
                </a:cxn>
                <a:cxn ang="0">
                  <a:pos x="554" y="682"/>
                </a:cxn>
                <a:cxn ang="0">
                  <a:pos x="520" y="688"/>
                </a:cxn>
                <a:cxn ang="0">
                  <a:pos x="485" y="691"/>
                </a:cxn>
                <a:cxn ang="0">
                  <a:pos x="449" y="694"/>
                </a:cxn>
                <a:cxn ang="0">
                  <a:pos x="415" y="697"/>
                </a:cxn>
                <a:cxn ang="0">
                  <a:pos x="379" y="699"/>
                </a:cxn>
                <a:cxn ang="0">
                  <a:pos x="345" y="700"/>
                </a:cxn>
                <a:cxn ang="0">
                  <a:pos x="309" y="700"/>
                </a:cxn>
                <a:cxn ang="0">
                  <a:pos x="274" y="699"/>
                </a:cxn>
                <a:cxn ang="0">
                  <a:pos x="239" y="698"/>
                </a:cxn>
                <a:cxn ang="0">
                  <a:pos x="203" y="697"/>
                </a:cxn>
                <a:cxn ang="0">
                  <a:pos x="168" y="694"/>
                </a:cxn>
                <a:cxn ang="0">
                  <a:pos x="133" y="692"/>
                </a:cxn>
                <a:cxn ang="0">
                  <a:pos x="98" y="689"/>
                </a:cxn>
                <a:cxn ang="0">
                  <a:pos x="62" y="685"/>
                </a:cxn>
                <a:cxn ang="0">
                  <a:pos x="28" y="681"/>
                </a:cxn>
                <a:cxn ang="0">
                  <a:pos x="14" y="592"/>
                </a:cxn>
                <a:cxn ang="0">
                  <a:pos x="5" y="509"/>
                </a:cxn>
                <a:cxn ang="0">
                  <a:pos x="1" y="430"/>
                </a:cxn>
                <a:cxn ang="0">
                  <a:pos x="0" y="354"/>
                </a:cxn>
                <a:cxn ang="0">
                  <a:pos x="4" y="281"/>
                </a:cxn>
                <a:cxn ang="0">
                  <a:pos x="9" y="211"/>
                </a:cxn>
                <a:cxn ang="0">
                  <a:pos x="19" y="140"/>
                </a:cxn>
                <a:cxn ang="0">
                  <a:pos x="28" y="71"/>
                </a:cxn>
                <a:cxn ang="0">
                  <a:pos x="62" y="62"/>
                </a:cxn>
                <a:cxn ang="0">
                  <a:pos x="97" y="53"/>
                </a:cxn>
                <a:cxn ang="0">
                  <a:pos x="131" y="45"/>
                </a:cxn>
                <a:cxn ang="0">
                  <a:pos x="166" y="38"/>
                </a:cxn>
                <a:cxn ang="0">
                  <a:pos x="201" y="32"/>
                </a:cxn>
                <a:cxn ang="0">
                  <a:pos x="236" y="26"/>
                </a:cxn>
                <a:cxn ang="0">
                  <a:pos x="271" y="21"/>
                </a:cxn>
                <a:cxn ang="0">
                  <a:pos x="306" y="16"/>
                </a:cxn>
                <a:cxn ang="0">
                  <a:pos x="342" y="13"/>
                </a:cxn>
                <a:cxn ang="0">
                  <a:pos x="377" y="9"/>
                </a:cxn>
                <a:cxn ang="0">
                  <a:pos x="412" y="7"/>
                </a:cxn>
                <a:cxn ang="0">
                  <a:pos x="448" y="5"/>
                </a:cxn>
                <a:cxn ang="0">
                  <a:pos x="483" y="3"/>
                </a:cxn>
                <a:cxn ang="0">
                  <a:pos x="518" y="1"/>
                </a:cxn>
                <a:cxn ang="0">
                  <a:pos x="554" y="1"/>
                </a:cxn>
                <a:cxn ang="0">
                  <a:pos x="589" y="0"/>
                </a:cxn>
              </a:cxnLst>
              <a:rect l="0" t="0" r="r" b="b"/>
              <a:pathLst>
                <a:path w="589" h="700">
                  <a:moveTo>
                    <a:pt x="589" y="0"/>
                  </a:moveTo>
                  <a:lnTo>
                    <a:pt x="589" y="157"/>
                  </a:lnTo>
                  <a:lnTo>
                    <a:pt x="589" y="327"/>
                  </a:lnTo>
                  <a:lnTo>
                    <a:pt x="589" y="502"/>
                  </a:lnTo>
                  <a:lnTo>
                    <a:pt x="589" y="676"/>
                  </a:lnTo>
                  <a:lnTo>
                    <a:pt x="554" y="682"/>
                  </a:lnTo>
                  <a:lnTo>
                    <a:pt x="520" y="688"/>
                  </a:lnTo>
                  <a:lnTo>
                    <a:pt x="485" y="691"/>
                  </a:lnTo>
                  <a:lnTo>
                    <a:pt x="449" y="694"/>
                  </a:lnTo>
                  <a:lnTo>
                    <a:pt x="415" y="697"/>
                  </a:lnTo>
                  <a:lnTo>
                    <a:pt x="379" y="699"/>
                  </a:lnTo>
                  <a:lnTo>
                    <a:pt x="345" y="700"/>
                  </a:lnTo>
                  <a:lnTo>
                    <a:pt x="309" y="700"/>
                  </a:lnTo>
                  <a:lnTo>
                    <a:pt x="274" y="699"/>
                  </a:lnTo>
                  <a:lnTo>
                    <a:pt x="239" y="698"/>
                  </a:lnTo>
                  <a:lnTo>
                    <a:pt x="203" y="697"/>
                  </a:lnTo>
                  <a:lnTo>
                    <a:pt x="168" y="694"/>
                  </a:lnTo>
                  <a:lnTo>
                    <a:pt x="133" y="692"/>
                  </a:lnTo>
                  <a:lnTo>
                    <a:pt x="98" y="689"/>
                  </a:lnTo>
                  <a:lnTo>
                    <a:pt x="62" y="685"/>
                  </a:lnTo>
                  <a:lnTo>
                    <a:pt x="28" y="681"/>
                  </a:lnTo>
                  <a:lnTo>
                    <a:pt x="14" y="592"/>
                  </a:lnTo>
                  <a:lnTo>
                    <a:pt x="5" y="509"/>
                  </a:lnTo>
                  <a:lnTo>
                    <a:pt x="1" y="430"/>
                  </a:lnTo>
                  <a:lnTo>
                    <a:pt x="0" y="354"/>
                  </a:lnTo>
                  <a:lnTo>
                    <a:pt x="4" y="281"/>
                  </a:lnTo>
                  <a:lnTo>
                    <a:pt x="9" y="211"/>
                  </a:lnTo>
                  <a:lnTo>
                    <a:pt x="19" y="140"/>
                  </a:lnTo>
                  <a:lnTo>
                    <a:pt x="28" y="71"/>
                  </a:lnTo>
                  <a:lnTo>
                    <a:pt x="62" y="62"/>
                  </a:lnTo>
                  <a:lnTo>
                    <a:pt x="97" y="53"/>
                  </a:lnTo>
                  <a:lnTo>
                    <a:pt x="131" y="45"/>
                  </a:lnTo>
                  <a:lnTo>
                    <a:pt x="166" y="38"/>
                  </a:lnTo>
                  <a:lnTo>
                    <a:pt x="201" y="32"/>
                  </a:lnTo>
                  <a:lnTo>
                    <a:pt x="236" y="26"/>
                  </a:lnTo>
                  <a:lnTo>
                    <a:pt x="271" y="21"/>
                  </a:lnTo>
                  <a:lnTo>
                    <a:pt x="306" y="16"/>
                  </a:lnTo>
                  <a:lnTo>
                    <a:pt x="342" y="13"/>
                  </a:lnTo>
                  <a:lnTo>
                    <a:pt x="377" y="9"/>
                  </a:lnTo>
                  <a:lnTo>
                    <a:pt x="412" y="7"/>
                  </a:lnTo>
                  <a:lnTo>
                    <a:pt x="448" y="5"/>
                  </a:lnTo>
                  <a:lnTo>
                    <a:pt x="483" y="3"/>
                  </a:lnTo>
                  <a:lnTo>
                    <a:pt x="518" y="1"/>
                  </a:lnTo>
                  <a:lnTo>
                    <a:pt x="554" y="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007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00" name="Freeform 332"/>
            <p:cNvSpPr>
              <a:spLocks/>
            </p:cNvSpPr>
            <p:nvPr/>
          </p:nvSpPr>
          <p:spPr bwMode="auto">
            <a:xfrm>
              <a:off x="4761" y="1114"/>
              <a:ext cx="282" cy="334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564" y="149"/>
                </a:cxn>
                <a:cxn ang="0">
                  <a:pos x="565" y="310"/>
                </a:cxn>
                <a:cxn ang="0">
                  <a:pos x="565" y="476"/>
                </a:cxn>
                <a:cxn ang="0">
                  <a:pos x="562" y="639"/>
                </a:cxn>
                <a:cxn ang="0">
                  <a:pos x="530" y="646"/>
                </a:cxn>
                <a:cxn ang="0">
                  <a:pos x="497" y="652"/>
                </a:cxn>
                <a:cxn ang="0">
                  <a:pos x="463" y="657"/>
                </a:cxn>
                <a:cxn ang="0">
                  <a:pos x="430" y="661"/>
                </a:cxn>
                <a:cxn ang="0">
                  <a:pos x="398" y="665"/>
                </a:cxn>
                <a:cxn ang="0">
                  <a:pos x="364" y="667"/>
                </a:cxn>
                <a:cxn ang="0">
                  <a:pos x="330" y="668"/>
                </a:cxn>
                <a:cxn ang="0">
                  <a:pos x="296" y="669"/>
                </a:cxn>
                <a:cxn ang="0">
                  <a:pos x="263" y="668"/>
                </a:cxn>
                <a:cxn ang="0">
                  <a:pos x="230" y="667"/>
                </a:cxn>
                <a:cxn ang="0">
                  <a:pos x="196" y="666"/>
                </a:cxn>
                <a:cxn ang="0">
                  <a:pos x="163" y="662"/>
                </a:cxn>
                <a:cxn ang="0">
                  <a:pos x="129" y="659"/>
                </a:cxn>
                <a:cxn ang="0">
                  <a:pos x="96" y="655"/>
                </a:cxn>
                <a:cxn ang="0">
                  <a:pos x="64" y="650"/>
                </a:cxn>
                <a:cxn ang="0">
                  <a:pos x="30" y="644"/>
                </a:cxn>
                <a:cxn ang="0">
                  <a:pos x="15" y="560"/>
                </a:cxn>
                <a:cxn ang="0">
                  <a:pos x="5" y="481"/>
                </a:cxn>
                <a:cxn ang="0">
                  <a:pos x="0" y="407"/>
                </a:cxn>
                <a:cxn ang="0">
                  <a:pos x="0" y="335"/>
                </a:cxn>
                <a:cxn ang="0">
                  <a:pos x="4" y="266"/>
                </a:cxn>
                <a:cxn ang="0">
                  <a:pos x="10" y="199"/>
                </a:cxn>
                <a:cxn ang="0">
                  <a:pos x="19" y="134"/>
                </a:cxn>
                <a:cxn ang="0">
                  <a:pos x="30" y="68"/>
                </a:cxn>
                <a:cxn ang="0">
                  <a:pos x="63" y="58"/>
                </a:cxn>
                <a:cxn ang="0">
                  <a:pos x="96" y="48"/>
                </a:cxn>
                <a:cxn ang="0">
                  <a:pos x="128" y="40"/>
                </a:cxn>
                <a:cxn ang="0">
                  <a:pos x="162" y="32"/>
                </a:cxn>
                <a:cxn ang="0">
                  <a:pos x="195" y="27"/>
                </a:cxn>
                <a:cxn ang="0">
                  <a:pos x="227" y="21"/>
                </a:cxn>
                <a:cxn ang="0">
                  <a:pos x="261" y="16"/>
                </a:cxn>
                <a:cxn ang="0">
                  <a:pos x="294" y="12"/>
                </a:cxn>
                <a:cxn ang="0">
                  <a:pos x="327" y="9"/>
                </a:cxn>
                <a:cxn ang="0">
                  <a:pos x="361" y="6"/>
                </a:cxn>
                <a:cxn ang="0">
                  <a:pos x="394" y="4"/>
                </a:cxn>
                <a:cxn ang="0">
                  <a:pos x="429" y="2"/>
                </a:cxn>
                <a:cxn ang="0">
                  <a:pos x="461" y="1"/>
                </a:cxn>
                <a:cxn ang="0">
                  <a:pos x="494" y="0"/>
                </a:cxn>
                <a:cxn ang="0">
                  <a:pos x="528" y="0"/>
                </a:cxn>
                <a:cxn ang="0">
                  <a:pos x="561" y="0"/>
                </a:cxn>
              </a:cxnLst>
              <a:rect l="0" t="0" r="r" b="b"/>
              <a:pathLst>
                <a:path w="565" h="669">
                  <a:moveTo>
                    <a:pt x="561" y="0"/>
                  </a:moveTo>
                  <a:lnTo>
                    <a:pt x="564" y="149"/>
                  </a:lnTo>
                  <a:lnTo>
                    <a:pt x="565" y="310"/>
                  </a:lnTo>
                  <a:lnTo>
                    <a:pt x="565" y="476"/>
                  </a:lnTo>
                  <a:lnTo>
                    <a:pt x="562" y="639"/>
                  </a:lnTo>
                  <a:lnTo>
                    <a:pt x="530" y="646"/>
                  </a:lnTo>
                  <a:lnTo>
                    <a:pt x="497" y="652"/>
                  </a:lnTo>
                  <a:lnTo>
                    <a:pt x="463" y="657"/>
                  </a:lnTo>
                  <a:lnTo>
                    <a:pt x="430" y="661"/>
                  </a:lnTo>
                  <a:lnTo>
                    <a:pt x="398" y="665"/>
                  </a:lnTo>
                  <a:lnTo>
                    <a:pt x="364" y="667"/>
                  </a:lnTo>
                  <a:lnTo>
                    <a:pt x="330" y="668"/>
                  </a:lnTo>
                  <a:lnTo>
                    <a:pt x="296" y="669"/>
                  </a:lnTo>
                  <a:lnTo>
                    <a:pt x="263" y="668"/>
                  </a:lnTo>
                  <a:lnTo>
                    <a:pt x="230" y="667"/>
                  </a:lnTo>
                  <a:lnTo>
                    <a:pt x="196" y="666"/>
                  </a:lnTo>
                  <a:lnTo>
                    <a:pt x="163" y="662"/>
                  </a:lnTo>
                  <a:lnTo>
                    <a:pt x="129" y="659"/>
                  </a:lnTo>
                  <a:lnTo>
                    <a:pt x="96" y="655"/>
                  </a:lnTo>
                  <a:lnTo>
                    <a:pt x="64" y="650"/>
                  </a:lnTo>
                  <a:lnTo>
                    <a:pt x="30" y="644"/>
                  </a:lnTo>
                  <a:lnTo>
                    <a:pt x="15" y="560"/>
                  </a:lnTo>
                  <a:lnTo>
                    <a:pt x="5" y="481"/>
                  </a:lnTo>
                  <a:lnTo>
                    <a:pt x="0" y="407"/>
                  </a:lnTo>
                  <a:lnTo>
                    <a:pt x="0" y="335"/>
                  </a:lnTo>
                  <a:lnTo>
                    <a:pt x="4" y="266"/>
                  </a:lnTo>
                  <a:lnTo>
                    <a:pt x="10" y="199"/>
                  </a:lnTo>
                  <a:lnTo>
                    <a:pt x="19" y="134"/>
                  </a:lnTo>
                  <a:lnTo>
                    <a:pt x="30" y="68"/>
                  </a:lnTo>
                  <a:lnTo>
                    <a:pt x="63" y="58"/>
                  </a:lnTo>
                  <a:lnTo>
                    <a:pt x="96" y="48"/>
                  </a:lnTo>
                  <a:lnTo>
                    <a:pt x="128" y="40"/>
                  </a:lnTo>
                  <a:lnTo>
                    <a:pt x="162" y="32"/>
                  </a:lnTo>
                  <a:lnTo>
                    <a:pt x="195" y="27"/>
                  </a:lnTo>
                  <a:lnTo>
                    <a:pt x="227" y="21"/>
                  </a:lnTo>
                  <a:lnTo>
                    <a:pt x="261" y="16"/>
                  </a:lnTo>
                  <a:lnTo>
                    <a:pt x="294" y="12"/>
                  </a:lnTo>
                  <a:lnTo>
                    <a:pt x="327" y="9"/>
                  </a:lnTo>
                  <a:lnTo>
                    <a:pt x="361" y="6"/>
                  </a:lnTo>
                  <a:lnTo>
                    <a:pt x="394" y="4"/>
                  </a:lnTo>
                  <a:lnTo>
                    <a:pt x="429" y="2"/>
                  </a:lnTo>
                  <a:lnTo>
                    <a:pt x="461" y="1"/>
                  </a:lnTo>
                  <a:lnTo>
                    <a:pt x="494" y="0"/>
                  </a:lnTo>
                  <a:lnTo>
                    <a:pt x="528" y="0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01" name="Freeform 333"/>
            <p:cNvSpPr>
              <a:spLocks/>
            </p:cNvSpPr>
            <p:nvPr/>
          </p:nvSpPr>
          <p:spPr bwMode="auto">
            <a:xfrm>
              <a:off x="4766" y="1121"/>
              <a:ext cx="270" cy="319"/>
            </a:xfrm>
            <a:custGeom>
              <a:avLst/>
              <a:gdLst/>
              <a:ahLst/>
              <a:cxnLst>
                <a:cxn ang="0">
                  <a:pos x="533" y="1"/>
                </a:cxn>
                <a:cxn ang="0">
                  <a:pos x="539" y="143"/>
                </a:cxn>
                <a:cxn ang="0">
                  <a:pos x="540" y="294"/>
                </a:cxn>
                <a:cxn ang="0">
                  <a:pos x="539" y="449"/>
                </a:cxn>
                <a:cxn ang="0">
                  <a:pos x="534" y="604"/>
                </a:cxn>
                <a:cxn ang="0">
                  <a:pos x="503" y="612"/>
                </a:cxn>
                <a:cxn ang="0">
                  <a:pos x="472" y="619"/>
                </a:cxn>
                <a:cxn ang="0">
                  <a:pos x="441" y="624"/>
                </a:cxn>
                <a:cxn ang="0">
                  <a:pos x="410" y="629"/>
                </a:cxn>
                <a:cxn ang="0">
                  <a:pos x="378" y="633"/>
                </a:cxn>
                <a:cxn ang="0">
                  <a:pos x="346" y="636"/>
                </a:cxn>
                <a:cxn ang="0">
                  <a:pos x="315" y="638"/>
                </a:cxn>
                <a:cxn ang="0">
                  <a:pos x="284" y="638"/>
                </a:cxn>
                <a:cxn ang="0">
                  <a:pos x="252" y="638"/>
                </a:cxn>
                <a:cxn ang="0">
                  <a:pos x="221" y="637"/>
                </a:cxn>
                <a:cxn ang="0">
                  <a:pos x="188" y="635"/>
                </a:cxn>
                <a:cxn ang="0">
                  <a:pos x="157" y="631"/>
                </a:cxn>
                <a:cxn ang="0">
                  <a:pos x="126" y="628"/>
                </a:cxn>
                <a:cxn ang="0">
                  <a:pos x="95" y="622"/>
                </a:cxn>
                <a:cxn ang="0">
                  <a:pos x="64" y="615"/>
                </a:cxn>
                <a:cxn ang="0">
                  <a:pos x="33" y="608"/>
                </a:cxn>
                <a:cxn ang="0">
                  <a:pos x="16" y="530"/>
                </a:cxn>
                <a:cxn ang="0">
                  <a:pos x="5" y="455"/>
                </a:cxn>
                <a:cxn ang="0">
                  <a:pos x="0" y="385"/>
                </a:cxn>
                <a:cxn ang="0">
                  <a:pos x="0" y="318"/>
                </a:cxn>
                <a:cxn ang="0">
                  <a:pos x="3" y="253"/>
                </a:cxn>
                <a:cxn ang="0">
                  <a:pos x="10" y="190"/>
                </a:cxn>
                <a:cxn ang="0">
                  <a:pos x="20" y="128"/>
                </a:cxn>
                <a:cxn ang="0">
                  <a:pos x="33" y="66"/>
                </a:cxn>
                <a:cxn ang="0">
                  <a:pos x="64" y="54"/>
                </a:cxn>
                <a:cxn ang="0">
                  <a:pos x="94" y="44"/>
                </a:cxn>
                <a:cxn ang="0">
                  <a:pos x="125" y="36"/>
                </a:cxn>
                <a:cxn ang="0">
                  <a:pos x="156" y="28"/>
                </a:cxn>
                <a:cxn ang="0">
                  <a:pos x="187" y="22"/>
                </a:cxn>
                <a:cxn ang="0">
                  <a:pos x="218" y="16"/>
                </a:cxn>
                <a:cxn ang="0">
                  <a:pos x="251" y="12"/>
                </a:cxn>
                <a:cxn ang="0">
                  <a:pos x="282" y="8"/>
                </a:cxn>
                <a:cxn ang="0">
                  <a:pos x="313" y="5"/>
                </a:cxn>
                <a:cxn ang="0">
                  <a:pos x="345" y="3"/>
                </a:cxn>
                <a:cxn ang="0">
                  <a:pos x="376" y="1"/>
                </a:cxn>
                <a:cxn ang="0">
                  <a:pos x="407" y="1"/>
                </a:cxn>
                <a:cxn ang="0">
                  <a:pos x="440" y="0"/>
                </a:cxn>
                <a:cxn ang="0">
                  <a:pos x="471" y="0"/>
                </a:cxn>
                <a:cxn ang="0">
                  <a:pos x="502" y="1"/>
                </a:cxn>
                <a:cxn ang="0">
                  <a:pos x="533" y="1"/>
                </a:cxn>
              </a:cxnLst>
              <a:rect l="0" t="0" r="r" b="b"/>
              <a:pathLst>
                <a:path w="540" h="638">
                  <a:moveTo>
                    <a:pt x="533" y="1"/>
                  </a:moveTo>
                  <a:lnTo>
                    <a:pt x="539" y="143"/>
                  </a:lnTo>
                  <a:lnTo>
                    <a:pt x="540" y="294"/>
                  </a:lnTo>
                  <a:lnTo>
                    <a:pt x="539" y="449"/>
                  </a:lnTo>
                  <a:lnTo>
                    <a:pt x="534" y="604"/>
                  </a:lnTo>
                  <a:lnTo>
                    <a:pt x="503" y="612"/>
                  </a:lnTo>
                  <a:lnTo>
                    <a:pt x="472" y="619"/>
                  </a:lnTo>
                  <a:lnTo>
                    <a:pt x="441" y="624"/>
                  </a:lnTo>
                  <a:lnTo>
                    <a:pt x="410" y="629"/>
                  </a:lnTo>
                  <a:lnTo>
                    <a:pt x="378" y="633"/>
                  </a:lnTo>
                  <a:lnTo>
                    <a:pt x="346" y="636"/>
                  </a:lnTo>
                  <a:lnTo>
                    <a:pt x="315" y="638"/>
                  </a:lnTo>
                  <a:lnTo>
                    <a:pt x="284" y="638"/>
                  </a:lnTo>
                  <a:lnTo>
                    <a:pt x="252" y="638"/>
                  </a:lnTo>
                  <a:lnTo>
                    <a:pt x="221" y="637"/>
                  </a:lnTo>
                  <a:lnTo>
                    <a:pt x="188" y="635"/>
                  </a:lnTo>
                  <a:lnTo>
                    <a:pt x="157" y="631"/>
                  </a:lnTo>
                  <a:lnTo>
                    <a:pt x="126" y="628"/>
                  </a:lnTo>
                  <a:lnTo>
                    <a:pt x="95" y="622"/>
                  </a:lnTo>
                  <a:lnTo>
                    <a:pt x="64" y="615"/>
                  </a:lnTo>
                  <a:lnTo>
                    <a:pt x="33" y="608"/>
                  </a:lnTo>
                  <a:lnTo>
                    <a:pt x="16" y="530"/>
                  </a:lnTo>
                  <a:lnTo>
                    <a:pt x="5" y="455"/>
                  </a:lnTo>
                  <a:lnTo>
                    <a:pt x="0" y="385"/>
                  </a:lnTo>
                  <a:lnTo>
                    <a:pt x="0" y="318"/>
                  </a:lnTo>
                  <a:lnTo>
                    <a:pt x="3" y="253"/>
                  </a:lnTo>
                  <a:lnTo>
                    <a:pt x="10" y="190"/>
                  </a:lnTo>
                  <a:lnTo>
                    <a:pt x="20" y="128"/>
                  </a:lnTo>
                  <a:lnTo>
                    <a:pt x="33" y="66"/>
                  </a:lnTo>
                  <a:lnTo>
                    <a:pt x="64" y="54"/>
                  </a:lnTo>
                  <a:lnTo>
                    <a:pt x="94" y="44"/>
                  </a:lnTo>
                  <a:lnTo>
                    <a:pt x="125" y="36"/>
                  </a:lnTo>
                  <a:lnTo>
                    <a:pt x="156" y="28"/>
                  </a:lnTo>
                  <a:lnTo>
                    <a:pt x="187" y="22"/>
                  </a:lnTo>
                  <a:lnTo>
                    <a:pt x="218" y="16"/>
                  </a:lnTo>
                  <a:lnTo>
                    <a:pt x="251" y="12"/>
                  </a:lnTo>
                  <a:lnTo>
                    <a:pt x="282" y="8"/>
                  </a:lnTo>
                  <a:lnTo>
                    <a:pt x="313" y="5"/>
                  </a:lnTo>
                  <a:lnTo>
                    <a:pt x="345" y="3"/>
                  </a:lnTo>
                  <a:lnTo>
                    <a:pt x="376" y="1"/>
                  </a:lnTo>
                  <a:lnTo>
                    <a:pt x="407" y="1"/>
                  </a:lnTo>
                  <a:lnTo>
                    <a:pt x="440" y="0"/>
                  </a:lnTo>
                  <a:lnTo>
                    <a:pt x="471" y="0"/>
                  </a:lnTo>
                  <a:lnTo>
                    <a:pt x="502" y="1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0A77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02" name="Freeform 334"/>
            <p:cNvSpPr>
              <a:spLocks/>
            </p:cNvSpPr>
            <p:nvPr/>
          </p:nvSpPr>
          <p:spPr bwMode="auto">
            <a:xfrm>
              <a:off x="4770" y="1128"/>
              <a:ext cx="258" cy="305"/>
            </a:xfrm>
            <a:custGeom>
              <a:avLst/>
              <a:gdLst/>
              <a:ahLst/>
              <a:cxnLst>
                <a:cxn ang="0">
                  <a:pos x="505" y="3"/>
                </a:cxn>
                <a:cxn ang="0">
                  <a:pos x="512" y="137"/>
                </a:cxn>
                <a:cxn ang="0">
                  <a:pos x="515" y="280"/>
                </a:cxn>
                <a:cxn ang="0">
                  <a:pos x="513" y="425"/>
                </a:cxn>
                <a:cxn ang="0">
                  <a:pos x="507" y="570"/>
                </a:cxn>
                <a:cxn ang="0">
                  <a:pos x="478" y="578"/>
                </a:cxn>
                <a:cxn ang="0">
                  <a:pos x="448" y="586"/>
                </a:cxn>
                <a:cxn ang="0">
                  <a:pos x="419" y="593"/>
                </a:cxn>
                <a:cxn ang="0">
                  <a:pos x="390" y="599"/>
                </a:cxn>
                <a:cxn ang="0">
                  <a:pos x="360" y="603"/>
                </a:cxn>
                <a:cxn ang="0">
                  <a:pos x="330" y="607"/>
                </a:cxn>
                <a:cxn ang="0">
                  <a:pos x="302" y="609"/>
                </a:cxn>
                <a:cxn ang="0">
                  <a:pos x="272" y="610"/>
                </a:cxn>
                <a:cxn ang="0">
                  <a:pos x="242" y="610"/>
                </a:cxn>
                <a:cxn ang="0">
                  <a:pos x="213" y="609"/>
                </a:cxn>
                <a:cxn ang="0">
                  <a:pos x="183" y="606"/>
                </a:cxn>
                <a:cxn ang="0">
                  <a:pos x="153" y="602"/>
                </a:cxn>
                <a:cxn ang="0">
                  <a:pos x="124" y="598"/>
                </a:cxn>
                <a:cxn ang="0">
                  <a:pos x="95" y="591"/>
                </a:cxn>
                <a:cxn ang="0">
                  <a:pos x="65" y="584"/>
                </a:cxn>
                <a:cxn ang="0">
                  <a:pos x="37" y="575"/>
                </a:cxn>
                <a:cxn ang="0">
                  <a:pos x="18" y="500"/>
                </a:cxn>
                <a:cxn ang="0">
                  <a:pos x="7" y="431"/>
                </a:cxn>
                <a:cxn ang="0">
                  <a:pos x="1" y="364"/>
                </a:cxn>
                <a:cxn ang="0">
                  <a:pos x="0" y="300"/>
                </a:cxn>
                <a:cxn ang="0">
                  <a:pos x="3" y="241"/>
                </a:cxn>
                <a:cxn ang="0">
                  <a:pos x="11" y="181"/>
                </a:cxn>
                <a:cxn ang="0">
                  <a:pos x="22" y="122"/>
                </a:cxn>
                <a:cxn ang="0">
                  <a:pos x="37" y="64"/>
                </a:cxn>
                <a:cxn ang="0">
                  <a:pos x="65" y="52"/>
                </a:cxn>
                <a:cxn ang="0">
                  <a:pos x="94" y="41"/>
                </a:cxn>
                <a:cxn ang="0">
                  <a:pos x="123" y="32"/>
                </a:cxn>
                <a:cxn ang="0">
                  <a:pos x="152" y="24"/>
                </a:cxn>
                <a:cxn ang="0">
                  <a:pos x="182" y="17"/>
                </a:cxn>
                <a:cxn ang="0">
                  <a:pos x="211" y="13"/>
                </a:cxn>
                <a:cxn ang="0">
                  <a:pos x="240" y="8"/>
                </a:cxn>
                <a:cxn ang="0">
                  <a:pos x="269" y="4"/>
                </a:cxn>
                <a:cxn ang="0">
                  <a:pos x="299" y="2"/>
                </a:cxn>
                <a:cxn ang="0">
                  <a:pos x="329" y="1"/>
                </a:cxn>
                <a:cxn ang="0">
                  <a:pos x="358" y="1"/>
                </a:cxn>
                <a:cxn ang="0">
                  <a:pos x="388" y="0"/>
                </a:cxn>
                <a:cxn ang="0">
                  <a:pos x="418" y="1"/>
                </a:cxn>
                <a:cxn ang="0">
                  <a:pos x="447" y="1"/>
                </a:cxn>
                <a:cxn ang="0">
                  <a:pos x="477" y="2"/>
                </a:cxn>
                <a:cxn ang="0">
                  <a:pos x="505" y="3"/>
                </a:cxn>
              </a:cxnLst>
              <a:rect l="0" t="0" r="r" b="b"/>
              <a:pathLst>
                <a:path w="515" h="610">
                  <a:moveTo>
                    <a:pt x="505" y="3"/>
                  </a:moveTo>
                  <a:lnTo>
                    <a:pt x="512" y="137"/>
                  </a:lnTo>
                  <a:lnTo>
                    <a:pt x="515" y="280"/>
                  </a:lnTo>
                  <a:lnTo>
                    <a:pt x="513" y="425"/>
                  </a:lnTo>
                  <a:lnTo>
                    <a:pt x="507" y="570"/>
                  </a:lnTo>
                  <a:lnTo>
                    <a:pt x="478" y="578"/>
                  </a:lnTo>
                  <a:lnTo>
                    <a:pt x="448" y="586"/>
                  </a:lnTo>
                  <a:lnTo>
                    <a:pt x="419" y="593"/>
                  </a:lnTo>
                  <a:lnTo>
                    <a:pt x="390" y="599"/>
                  </a:lnTo>
                  <a:lnTo>
                    <a:pt x="360" y="603"/>
                  </a:lnTo>
                  <a:lnTo>
                    <a:pt x="330" y="607"/>
                  </a:lnTo>
                  <a:lnTo>
                    <a:pt x="302" y="609"/>
                  </a:lnTo>
                  <a:lnTo>
                    <a:pt x="272" y="610"/>
                  </a:lnTo>
                  <a:lnTo>
                    <a:pt x="242" y="610"/>
                  </a:lnTo>
                  <a:lnTo>
                    <a:pt x="213" y="609"/>
                  </a:lnTo>
                  <a:lnTo>
                    <a:pt x="183" y="606"/>
                  </a:lnTo>
                  <a:lnTo>
                    <a:pt x="153" y="602"/>
                  </a:lnTo>
                  <a:lnTo>
                    <a:pt x="124" y="598"/>
                  </a:lnTo>
                  <a:lnTo>
                    <a:pt x="95" y="591"/>
                  </a:lnTo>
                  <a:lnTo>
                    <a:pt x="65" y="584"/>
                  </a:lnTo>
                  <a:lnTo>
                    <a:pt x="37" y="575"/>
                  </a:lnTo>
                  <a:lnTo>
                    <a:pt x="18" y="500"/>
                  </a:lnTo>
                  <a:lnTo>
                    <a:pt x="7" y="431"/>
                  </a:lnTo>
                  <a:lnTo>
                    <a:pt x="1" y="364"/>
                  </a:lnTo>
                  <a:lnTo>
                    <a:pt x="0" y="300"/>
                  </a:lnTo>
                  <a:lnTo>
                    <a:pt x="3" y="241"/>
                  </a:lnTo>
                  <a:lnTo>
                    <a:pt x="11" y="181"/>
                  </a:lnTo>
                  <a:lnTo>
                    <a:pt x="22" y="122"/>
                  </a:lnTo>
                  <a:lnTo>
                    <a:pt x="37" y="64"/>
                  </a:lnTo>
                  <a:lnTo>
                    <a:pt x="65" y="52"/>
                  </a:lnTo>
                  <a:lnTo>
                    <a:pt x="94" y="41"/>
                  </a:lnTo>
                  <a:lnTo>
                    <a:pt x="123" y="32"/>
                  </a:lnTo>
                  <a:lnTo>
                    <a:pt x="152" y="24"/>
                  </a:lnTo>
                  <a:lnTo>
                    <a:pt x="182" y="17"/>
                  </a:lnTo>
                  <a:lnTo>
                    <a:pt x="211" y="13"/>
                  </a:lnTo>
                  <a:lnTo>
                    <a:pt x="240" y="8"/>
                  </a:lnTo>
                  <a:lnTo>
                    <a:pt x="269" y="4"/>
                  </a:lnTo>
                  <a:lnTo>
                    <a:pt x="299" y="2"/>
                  </a:lnTo>
                  <a:lnTo>
                    <a:pt x="329" y="1"/>
                  </a:lnTo>
                  <a:lnTo>
                    <a:pt x="358" y="1"/>
                  </a:lnTo>
                  <a:lnTo>
                    <a:pt x="388" y="0"/>
                  </a:lnTo>
                  <a:lnTo>
                    <a:pt x="418" y="1"/>
                  </a:lnTo>
                  <a:lnTo>
                    <a:pt x="447" y="1"/>
                  </a:lnTo>
                  <a:lnTo>
                    <a:pt x="477" y="2"/>
                  </a:lnTo>
                  <a:lnTo>
                    <a:pt x="505" y="3"/>
                  </a:lnTo>
                  <a:close/>
                </a:path>
              </a:pathLst>
            </a:custGeom>
            <a:solidFill>
              <a:srgbClr val="147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03" name="Freeform 335"/>
            <p:cNvSpPr>
              <a:spLocks/>
            </p:cNvSpPr>
            <p:nvPr/>
          </p:nvSpPr>
          <p:spPr bwMode="auto">
            <a:xfrm>
              <a:off x="4775" y="1135"/>
              <a:ext cx="245" cy="291"/>
            </a:xfrm>
            <a:custGeom>
              <a:avLst/>
              <a:gdLst/>
              <a:ahLst/>
              <a:cxnLst>
                <a:cxn ang="0">
                  <a:pos x="479" y="5"/>
                </a:cxn>
                <a:cxn ang="0">
                  <a:pos x="487" y="131"/>
                </a:cxn>
                <a:cxn ang="0">
                  <a:pos x="491" y="265"/>
                </a:cxn>
                <a:cxn ang="0">
                  <a:pos x="488" y="400"/>
                </a:cxn>
                <a:cxn ang="0">
                  <a:pos x="479" y="535"/>
                </a:cxn>
                <a:cxn ang="0">
                  <a:pos x="451" y="544"/>
                </a:cxn>
                <a:cxn ang="0">
                  <a:pos x="425" y="554"/>
                </a:cxn>
                <a:cxn ang="0">
                  <a:pos x="397" y="561"/>
                </a:cxn>
                <a:cxn ang="0">
                  <a:pos x="370" y="567"/>
                </a:cxn>
                <a:cxn ang="0">
                  <a:pos x="342" y="572"/>
                </a:cxn>
                <a:cxn ang="0">
                  <a:pos x="314" y="577"/>
                </a:cxn>
                <a:cxn ang="0">
                  <a:pos x="287" y="579"/>
                </a:cxn>
                <a:cxn ang="0">
                  <a:pos x="259" y="580"/>
                </a:cxn>
                <a:cxn ang="0">
                  <a:pos x="231" y="581"/>
                </a:cxn>
                <a:cxn ang="0">
                  <a:pos x="204" y="579"/>
                </a:cxn>
                <a:cxn ang="0">
                  <a:pos x="176" y="577"/>
                </a:cxn>
                <a:cxn ang="0">
                  <a:pos x="149" y="572"/>
                </a:cxn>
                <a:cxn ang="0">
                  <a:pos x="121" y="566"/>
                </a:cxn>
                <a:cxn ang="0">
                  <a:pos x="93" y="559"/>
                </a:cxn>
                <a:cxn ang="0">
                  <a:pos x="67" y="550"/>
                </a:cxn>
                <a:cxn ang="0">
                  <a:pos x="39" y="540"/>
                </a:cxn>
                <a:cxn ang="0">
                  <a:pos x="20" y="471"/>
                </a:cxn>
                <a:cxn ang="0">
                  <a:pos x="7" y="405"/>
                </a:cxn>
                <a:cxn ang="0">
                  <a:pos x="1" y="343"/>
                </a:cxn>
                <a:cxn ang="0">
                  <a:pos x="0" y="284"/>
                </a:cxn>
                <a:cxn ang="0">
                  <a:pos x="3" y="228"/>
                </a:cxn>
                <a:cxn ang="0">
                  <a:pos x="11" y="171"/>
                </a:cxn>
                <a:cxn ang="0">
                  <a:pos x="23" y="117"/>
                </a:cxn>
                <a:cxn ang="0">
                  <a:pos x="39" y="63"/>
                </a:cxn>
                <a:cxn ang="0">
                  <a:pos x="66" y="49"/>
                </a:cxn>
                <a:cxn ang="0">
                  <a:pos x="93" y="38"/>
                </a:cxn>
                <a:cxn ang="0">
                  <a:pos x="120" y="28"/>
                </a:cxn>
                <a:cxn ang="0">
                  <a:pos x="147" y="20"/>
                </a:cxn>
                <a:cxn ang="0">
                  <a:pos x="175" y="13"/>
                </a:cxn>
                <a:cxn ang="0">
                  <a:pos x="203" y="9"/>
                </a:cxn>
                <a:cxn ang="0">
                  <a:pos x="230" y="4"/>
                </a:cxn>
                <a:cxn ang="0">
                  <a:pos x="258" y="2"/>
                </a:cxn>
                <a:cxn ang="0">
                  <a:pos x="286" y="0"/>
                </a:cxn>
                <a:cxn ang="0">
                  <a:pos x="313" y="0"/>
                </a:cxn>
                <a:cxn ang="0">
                  <a:pos x="341" y="0"/>
                </a:cxn>
                <a:cxn ang="0">
                  <a:pos x="369" y="0"/>
                </a:cxn>
                <a:cxn ang="0">
                  <a:pos x="396" y="1"/>
                </a:cxn>
                <a:cxn ang="0">
                  <a:pos x="424" y="2"/>
                </a:cxn>
                <a:cxn ang="0">
                  <a:pos x="451" y="4"/>
                </a:cxn>
                <a:cxn ang="0">
                  <a:pos x="479" y="5"/>
                </a:cxn>
              </a:cxnLst>
              <a:rect l="0" t="0" r="r" b="b"/>
              <a:pathLst>
                <a:path w="491" h="581">
                  <a:moveTo>
                    <a:pt x="479" y="5"/>
                  </a:moveTo>
                  <a:lnTo>
                    <a:pt x="487" y="131"/>
                  </a:lnTo>
                  <a:lnTo>
                    <a:pt x="491" y="265"/>
                  </a:lnTo>
                  <a:lnTo>
                    <a:pt x="488" y="400"/>
                  </a:lnTo>
                  <a:lnTo>
                    <a:pt x="479" y="535"/>
                  </a:lnTo>
                  <a:lnTo>
                    <a:pt x="451" y="544"/>
                  </a:lnTo>
                  <a:lnTo>
                    <a:pt x="425" y="554"/>
                  </a:lnTo>
                  <a:lnTo>
                    <a:pt x="397" y="561"/>
                  </a:lnTo>
                  <a:lnTo>
                    <a:pt x="370" y="567"/>
                  </a:lnTo>
                  <a:lnTo>
                    <a:pt x="342" y="572"/>
                  </a:lnTo>
                  <a:lnTo>
                    <a:pt x="314" y="577"/>
                  </a:lnTo>
                  <a:lnTo>
                    <a:pt x="287" y="579"/>
                  </a:lnTo>
                  <a:lnTo>
                    <a:pt x="259" y="580"/>
                  </a:lnTo>
                  <a:lnTo>
                    <a:pt x="231" y="581"/>
                  </a:lnTo>
                  <a:lnTo>
                    <a:pt x="204" y="579"/>
                  </a:lnTo>
                  <a:lnTo>
                    <a:pt x="176" y="577"/>
                  </a:lnTo>
                  <a:lnTo>
                    <a:pt x="149" y="572"/>
                  </a:lnTo>
                  <a:lnTo>
                    <a:pt x="121" y="566"/>
                  </a:lnTo>
                  <a:lnTo>
                    <a:pt x="93" y="559"/>
                  </a:lnTo>
                  <a:lnTo>
                    <a:pt x="67" y="550"/>
                  </a:lnTo>
                  <a:lnTo>
                    <a:pt x="39" y="540"/>
                  </a:lnTo>
                  <a:lnTo>
                    <a:pt x="20" y="471"/>
                  </a:lnTo>
                  <a:lnTo>
                    <a:pt x="7" y="405"/>
                  </a:lnTo>
                  <a:lnTo>
                    <a:pt x="1" y="343"/>
                  </a:lnTo>
                  <a:lnTo>
                    <a:pt x="0" y="284"/>
                  </a:lnTo>
                  <a:lnTo>
                    <a:pt x="3" y="228"/>
                  </a:lnTo>
                  <a:lnTo>
                    <a:pt x="11" y="171"/>
                  </a:lnTo>
                  <a:lnTo>
                    <a:pt x="23" y="117"/>
                  </a:lnTo>
                  <a:lnTo>
                    <a:pt x="39" y="63"/>
                  </a:lnTo>
                  <a:lnTo>
                    <a:pt x="66" y="49"/>
                  </a:lnTo>
                  <a:lnTo>
                    <a:pt x="93" y="38"/>
                  </a:lnTo>
                  <a:lnTo>
                    <a:pt x="120" y="28"/>
                  </a:lnTo>
                  <a:lnTo>
                    <a:pt x="147" y="20"/>
                  </a:lnTo>
                  <a:lnTo>
                    <a:pt x="175" y="13"/>
                  </a:lnTo>
                  <a:lnTo>
                    <a:pt x="203" y="9"/>
                  </a:lnTo>
                  <a:lnTo>
                    <a:pt x="230" y="4"/>
                  </a:lnTo>
                  <a:lnTo>
                    <a:pt x="258" y="2"/>
                  </a:lnTo>
                  <a:lnTo>
                    <a:pt x="286" y="0"/>
                  </a:lnTo>
                  <a:lnTo>
                    <a:pt x="313" y="0"/>
                  </a:lnTo>
                  <a:lnTo>
                    <a:pt x="341" y="0"/>
                  </a:lnTo>
                  <a:lnTo>
                    <a:pt x="369" y="0"/>
                  </a:lnTo>
                  <a:lnTo>
                    <a:pt x="396" y="1"/>
                  </a:lnTo>
                  <a:lnTo>
                    <a:pt x="424" y="2"/>
                  </a:lnTo>
                  <a:lnTo>
                    <a:pt x="451" y="4"/>
                  </a:lnTo>
                  <a:lnTo>
                    <a:pt x="479" y="5"/>
                  </a:lnTo>
                  <a:close/>
                </a:path>
              </a:pathLst>
            </a:custGeom>
            <a:solidFill>
              <a:srgbClr val="1E7C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04" name="Freeform 336"/>
            <p:cNvSpPr>
              <a:spLocks/>
            </p:cNvSpPr>
            <p:nvPr/>
          </p:nvSpPr>
          <p:spPr bwMode="auto">
            <a:xfrm>
              <a:off x="4779" y="1141"/>
              <a:ext cx="234" cy="277"/>
            </a:xfrm>
            <a:custGeom>
              <a:avLst/>
              <a:gdLst/>
              <a:ahLst/>
              <a:cxnLst>
                <a:cxn ang="0">
                  <a:pos x="453" y="11"/>
                </a:cxn>
                <a:cxn ang="0">
                  <a:pos x="464" y="128"/>
                </a:cxn>
                <a:cxn ang="0">
                  <a:pos x="468" y="251"/>
                </a:cxn>
                <a:cxn ang="0">
                  <a:pos x="464" y="377"/>
                </a:cxn>
                <a:cxn ang="0">
                  <a:pos x="453" y="502"/>
                </a:cxn>
                <a:cxn ang="0">
                  <a:pos x="427" y="513"/>
                </a:cxn>
                <a:cxn ang="0">
                  <a:pos x="402" y="522"/>
                </a:cxn>
                <a:cxn ang="0">
                  <a:pos x="377" y="531"/>
                </a:cxn>
                <a:cxn ang="0">
                  <a:pos x="351" y="538"/>
                </a:cxn>
                <a:cxn ang="0">
                  <a:pos x="326" y="544"/>
                </a:cxn>
                <a:cxn ang="0">
                  <a:pos x="301" y="549"/>
                </a:cxn>
                <a:cxn ang="0">
                  <a:pos x="274" y="552"/>
                </a:cxn>
                <a:cxn ang="0">
                  <a:pos x="249" y="553"/>
                </a:cxn>
                <a:cxn ang="0">
                  <a:pos x="223" y="554"/>
                </a:cxn>
                <a:cxn ang="0">
                  <a:pos x="197" y="552"/>
                </a:cxn>
                <a:cxn ang="0">
                  <a:pos x="172" y="550"/>
                </a:cxn>
                <a:cxn ang="0">
                  <a:pos x="146" y="545"/>
                </a:cxn>
                <a:cxn ang="0">
                  <a:pos x="120" y="538"/>
                </a:cxn>
                <a:cxn ang="0">
                  <a:pos x="94" y="530"/>
                </a:cxn>
                <a:cxn ang="0">
                  <a:pos x="69" y="520"/>
                </a:cxn>
                <a:cxn ang="0">
                  <a:pos x="44" y="507"/>
                </a:cxn>
                <a:cxn ang="0">
                  <a:pos x="23" y="443"/>
                </a:cxn>
                <a:cxn ang="0">
                  <a:pos x="9" y="382"/>
                </a:cxn>
                <a:cxn ang="0">
                  <a:pos x="2" y="324"/>
                </a:cxn>
                <a:cxn ang="0">
                  <a:pos x="0" y="270"/>
                </a:cxn>
                <a:cxn ang="0">
                  <a:pos x="3" y="217"/>
                </a:cxn>
                <a:cxn ang="0">
                  <a:pos x="13" y="165"/>
                </a:cxn>
                <a:cxn ang="0">
                  <a:pos x="27" y="114"/>
                </a:cxn>
                <a:cxn ang="0">
                  <a:pos x="44" y="64"/>
                </a:cxn>
                <a:cxn ang="0">
                  <a:pos x="69" y="49"/>
                </a:cxn>
                <a:cxn ang="0">
                  <a:pos x="93" y="37"/>
                </a:cxn>
                <a:cxn ang="0">
                  <a:pos x="119" y="27"/>
                </a:cxn>
                <a:cxn ang="0">
                  <a:pos x="144" y="19"/>
                </a:cxn>
                <a:cxn ang="0">
                  <a:pos x="170" y="12"/>
                </a:cxn>
                <a:cxn ang="0">
                  <a:pos x="196" y="7"/>
                </a:cxn>
                <a:cxn ang="0">
                  <a:pos x="221" y="4"/>
                </a:cxn>
                <a:cxn ang="0">
                  <a:pos x="247" y="1"/>
                </a:cxn>
                <a:cxn ang="0">
                  <a:pos x="273" y="0"/>
                </a:cxn>
                <a:cxn ang="0">
                  <a:pos x="298" y="0"/>
                </a:cxn>
                <a:cxn ang="0">
                  <a:pos x="325" y="0"/>
                </a:cxn>
                <a:cxn ang="0">
                  <a:pos x="350" y="1"/>
                </a:cxn>
                <a:cxn ang="0">
                  <a:pos x="376" y="4"/>
                </a:cxn>
                <a:cxn ang="0">
                  <a:pos x="402" y="6"/>
                </a:cxn>
                <a:cxn ang="0">
                  <a:pos x="427" y="8"/>
                </a:cxn>
                <a:cxn ang="0">
                  <a:pos x="453" y="11"/>
                </a:cxn>
              </a:cxnLst>
              <a:rect l="0" t="0" r="r" b="b"/>
              <a:pathLst>
                <a:path w="468" h="554">
                  <a:moveTo>
                    <a:pt x="453" y="11"/>
                  </a:moveTo>
                  <a:lnTo>
                    <a:pt x="464" y="128"/>
                  </a:lnTo>
                  <a:lnTo>
                    <a:pt x="468" y="251"/>
                  </a:lnTo>
                  <a:lnTo>
                    <a:pt x="464" y="377"/>
                  </a:lnTo>
                  <a:lnTo>
                    <a:pt x="453" y="502"/>
                  </a:lnTo>
                  <a:lnTo>
                    <a:pt x="427" y="513"/>
                  </a:lnTo>
                  <a:lnTo>
                    <a:pt x="402" y="522"/>
                  </a:lnTo>
                  <a:lnTo>
                    <a:pt x="377" y="531"/>
                  </a:lnTo>
                  <a:lnTo>
                    <a:pt x="351" y="538"/>
                  </a:lnTo>
                  <a:lnTo>
                    <a:pt x="326" y="544"/>
                  </a:lnTo>
                  <a:lnTo>
                    <a:pt x="301" y="549"/>
                  </a:lnTo>
                  <a:lnTo>
                    <a:pt x="274" y="552"/>
                  </a:lnTo>
                  <a:lnTo>
                    <a:pt x="249" y="553"/>
                  </a:lnTo>
                  <a:lnTo>
                    <a:pt x="223" y="554"/>
                  </a:lnTo>
                  <a:lnTo>
                    <a:pt x="197" y="552"/>
                  </a:lnTo>
                  <a:lnTo>
                    <a:pt x="172" y="550"/>
                  </a:lnTo>
                  <a:lnTo>
                    <a:pt x="146" y="545"/>
                  </a:lnTo>
                  <a:lnTo>
                    <a:pt x="120" y="538"/>
                  </a:lnTo>
                  <a:lnTo>
                    <a:pt x="94" y="530"/>
                  </a:lnTo>
                  <a:lnTo>
                    <a:pt x="69" y="520"/>
                  </a:lnTo>
                  <a:lnTo>
                    <a:pt x="44" y="507"/>
                  </a:lnTo>
                  <a:lnTo>
                    <a:pt x="23" y="443"/>
                  </a:lnTo>
                  <a:lnTo>
                    <a:pt x="9" y="382"/>
                  </a:lnTo>
                  <a:lnTo>
                    <a:pt x="2" y="324"/>
                  </a:lnTo>
                  <a:lnTo>
                    <a:pt x="0" y="270"/>
                  </a:lnTo>
                  <a:lnTo>
                    <a:pt x="3" y="217"/>
                  </a:lnTo>
                  <a:lnTo>
                    <a:pt x="13" y="165"/>
                  </a:lnTo>
                  <a:lnTo>
                    <a:pt x="27" y="114"/>
                  </a:lnTo>
                  <a:lnTo>
                    <a:pt x="44" y="64"/>
                  </a:lnTo>
                  <a:lnTo>
                    <a:pt x="69" y="49"/>
                  </a:lnTo>
                  <a:lnTo>
                    <a:pt x="93" y="37"/>
                  </a:lnTo>
                  <a:lnTo>
                    <a:pt x="119" y="27"/>
                  </a:lnTo>
                  <a:lnTo>
                    <a:pt x="144" y="19"/>
                  </a:lnTo>
                  <a:lnTo>
                    <a:pt x="170" y="12"/>
                  </a:lnTo>
                  <a:lnTo>
                    <a:pt x="196" y="7"/>
                  </a:lnTo>
                  <a:lnTo>
                    <a:pt x="221" y="4"/>
                  </a:lnTo>
                  <a:lnTo>
                    <a:pt x="247" y="1"/>
                  </a:lnTo>
                  <a:lnTo>
                    <a:pt x="273" y="0"/>
                  </a:lnTo>
                  <a:lnTo>
                    <a:pt x="298" y="0"/>
                  </a:lnTo>
                  <a:lnTo>
                    <a:pt x="325" y="0"/>
                  </a:lnTo>
                  <a:lnTo>
                    <a:pt x="350" y="1"/>
                  </a:lnTo>
                  <a:lnTo>
                    <a:pt x="376" y="4"/>
                  </a:lnTo>
                  <a:lnTo>
                    <a:pt x="402" y="6"/>
                  </a:lnTo>
                  <a:lnTo>
                    <a:pt x="427" y="8"/>
                  </a:lnTo>
                  <a:lnTo>
                    <a:pt x="453" y="11"/>
                  </a:lnTo>
                  <a:close/>
                </a:path>
              </a:pathLst>
            </a:custGeom>
            <a:solidFill>
              <a:srgbClr val="287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05" name="Freeform 337"/>
            <p:cNvSpPr>
              <a:spLocks/>
            </p:cNvSpPr>
            <p:nvPr/>
          </p:nvSpPr>
          <p:spPr bwMode="auto">
            <a:xfrm>
              <a:off x="4784" y="1146"/>
              <a:ext cx="221" cy="264"/>
            </a:xfrm>
            <a:custGeom>
              <a:avLst/>
              <a:gdLst/>
              <a:ahLst/>
              <a:cxnLst>
                <a:cxn ang="0">
                  <a:pos x="425" y="16"/>
                </a:cxn>
                <a:cxn ang="0">
                  <a:pos x="439" y="126"/>
                </a:cxn>
                <a:cxn ang="0">
                  <a:pos x="444" y="240"/>
                </a:cxn>
                <a:cxn ang="0">
                  <a:pos x="439" y="357"/>
                </a:cxn>
                <a:cxn ang="0">
                  <a:pos x="425" y="472"/>
                </a:cxn>
                <a:cxn ang="0">
                  <a:pos x="402" y="483"/>
                </a:cxn>
                <a:cxn ang="0">
                  <a:pos x="379" y="494"/>
                </a:cxn>
                <a:cxn ang="0">
                  <a:pos x="355" y="502"/>
                </a:cxn>
                <a:cxn ang="0">
                  <a:pos x="332" y="510"/>
                </a:cxn>
                <a:cxn ang="0">
                  <a:pos x="308" y="517"/>
                </a:cxn>
                <a:cxn ang="0">
                  <a:pos x="285" y="521"/>
                </a:cxn>
                <a:cxn ang="0">
                  <a:pos x="261" y="525"/>
                </a:cxn>
                <a:cxn ang="0">
                  <a:pos x="236" y="527"/>
                </a:cxn>
                <a:cxn ang="0">
                  <a:pos x="213" y="527"/>
                </a:cxn>
                <a:cxn ang="0">
                  <a:pos x="189" y="526"/>
                </a:cxn>
                <a:cxn ang="0">
                  <a:pos x="165" y="523"/>
                </a:cxn>
                <a:cxn ang="0">
                  <a:pos x="141" y="518"/>
                </a:cxn>
                <a:cxn ang="0">
                  <a:pos x="118" y="510"/>
                </a:cxn>
                <a:cxn ang="0">
                  <a:pos x="94" y="501"/>
                </a:cxn>
                <a:cxn ang="0">
                  <a:pos x="69" y="489"/>
                </a:cxn>
                <a:cxn ang="0">
                  <a:pos x="46" y="475"/>
                </a:cxn>
                <a:cxn ang="0">
                  <a:pos x="24" y="415"/>
                </a:cxn>
                <a:cxn ang="0">
                  <a:pos x="11" y="359"/>
                </a:cxn>
                <a:cxn ang="0">
                  <a:pos x="3" y="306"/>
                </a:cxn>
                <a:cxn ang="0">
                  <a:pos x="0" y="255"/>
                </a:cxn>
                <a:cxn ang="0">
                  <a:pos x="5" y="206"/>
                </a:cxn>
                <a:cxn ang="0">
                  <a:pos x="14" y="159"/>
                </a:cxn>
                <a:cxn ang="0">
                  <a:pos x="28" y="111"/>
                </a:cxn>
                <a:cxn ang="0">
                  <a:pos x="46" y="64"/>
                </a:cxn>
                <a:cxn ang="0">
                  <a:pos x="69" y="49"/>
                </a:cxn>
                <a:cxn ang="0">
                  <a:pos x="92" y="37"/>
                </a:cxn>
                <a:cxn ang="0">
                  <a:pos x="117" y="25"/>
                </a:cxn>
                <a:cxn ang="0">
                  <a:pos x="140" y="17"/>
                </a:cxn>
                <a:cxn ang="0">
                  <a:pos x="164" y="10"/>
                </a:cxn>
                <a:cxn ang="0">
                  <a:pos x="187" y="5"/>
                </a:cxn>
                <a:cxn ang="0">
                  <a:pos x="211" y="2"/>
                </a:cxn>
                <a:cxn ang="0">
                  <a:pos x="235" y="1"/>
                </a:cxn>
                <a:cxn ang="0">
                  <a:pos x="258" y="0"/>
                </a:cxn>
                <a:cxn ang="0">
                  <a:pos x="282" y="1"/>
                </a:cxn>
                <a:cxn ang="0">
                  <a:pos x="307" y="2"/>
                </a:cxn>
                <a:cxn ang="0">
                  <a:pos x="331" y="4"/>
                </a:cxn>
                <a:cxn ang="0">
                  <a:pos x="354" y="7"/>
                </a:cxn>
                <a:cxn ang="0">
                  <a:pos x="378" y="10"/>
                </a:cxn>
                <a:cxn ang="0">
                  <a:pos x="402" y="12"/>
                </a:cxn>
                <a:cxn ang="0">
                  <a:pos x="425" y="16"/>
                </a:cxn>
              </a:cxnLst>
              <a:rect l="0" t="0" r="r" b="b"/>
              <a:pathLst>
                <a:path w="444" h="527">
                  <a:moveTo>
                    <a:pt x="425" y="16"/>
                  </a:moveTo>
                  <a:lnTo>
                    <a:pt x="439" y="126"/>
                  </a:lnTo>
                  <a:lnTo>
                    <a:pt x="444" y="240"/>
                  </a:lnTo>
                  <a:lnTo>
                    <a:pt x="439" y="357"/>
                  </a:lnTo>
                  <a:lnTo>
                    <a:pt x="425" y="472"/>
                  </a:lnTo>
                  <a:lnTo>
                    <a:pt x="402" y="483"/>
                  </a:lnTo>
                  <a:lnTo>
                    <a:pt x="379" y="494"/>
                  </a:lnTo>
                  <a:lnTo>
                    <a:pt x="355" y="502"/>
                  </a:lnTo>
                  <a:lnTo>
                    <a:pt x="332" y="510"/>
                  </a:lnTo>
                  <a:lnTo>
                    <a:pt x="308" y="517"/>
                  </a:lnTo>
                  <a:lnTo>
                    <a:pt x="285" y="521"/>
                  </a:lnTo>
                  <a:lnTo>
                    <a:pt x="261" y="525"/>
                  </a:lnTo>
                  <a:lnTo>
                    <a:pt x="236" y="527"/>
                  </a:lnTo>
                  <a:lnTo>
                    <a:pt x="213" y="527"/>
                  </a:lnTo>
                  <a:lnTo>
                    <a:pt x="189" y="526"/>
                  </a:lnTo>
                  <a:lnTo>
                    <a:pt x="165" y="523"/>
                  </a:lnTo>
                  <a:lnTo>
                    <a:pt x="141" y="518"/>
                  </a:lnTo>
                  <a:lnTo>
                    <a:pt x="118" y="510"/>
                  </a:lnTo>
                  <a:lnTo>
                    <a:pt x="94" y="501"/>
                  </a:lnTo>
                  <a:lnTo>
                    <a:pt x="69" y="489"/>
                  </a:lnTo>
                  <a:lnTo>
                    <a:pt x="46" y="475"/>
                  </a:lnTo>
                  <a:lnTo>
                    <a:pt x="24" y="415"/>
                  </a:lnTo>
                  <a:lnTo>
                    <a:pt x="11" y="359"/>
                  </a:lnTo>
                  <a:lnTo>
                    <a:pt x="3" y="306"/>
                  </a:lnTo>
                  <a:lnTo>
                    <a:pt x="0" y="255"/>
                  </a:lnTo>
                  <a:lnTo>
                    <a:pt x="5" y="206"/>
                  </a:lnTo>
                  <a:lnTo>
                    <a:pt x="14" y="159"/>
                  </a:lnTo>
                  <a:lnTo>
                    <a:pt x="28" y="111"/>
                  </a:lnTo>
                  <a:lnTo>
                    <a:pt x="46" y="64"/>
                  </a:lnTo>
                  <a:lnTo>
                    <a:pt x="69" y="49"/>
                  </a:lnTo>
                  <a:lnTo>
                    <a:pt x="92" y="37"/>
                  </a:lnTo>
                  <a:lnTo>
                    <a:pt x="117" y="25"/>
                  </a:lnTo>
                  <a:lnTo>
                    <a:pt x="140" y="17"/>
                  </a:lnTo>
                  <a:lnTo>
                    <a:pt x="164" y="10"/>
                  </a:lnTo>
                  <a:lnTo>
                    <a:pt x="187" y="5"/>
                  </a:lnTo>
                  <a:lnTo>
                    <a:pt x="211" y="2"/>
                  </a:lnTo>
                  <a:lnTo>
                    <a:pt x="235" y="1"/>
                  </a:lnTo>
                  <a:lnTo>
                    <a:pt x="258" y="0"/>
                  </a:lnTo>
                  <a:lnTo>
                    <a:pt x="282" y="1"/>
                  </a:lnTo>
                  <a:lnTo>
                    <a:pt x="307" y="2"/>
                  </a:lnTo>
                  <a:lnTo>
                    <a:pt x="331" y="4"/>
                  </a:lnTo>
                  <a:lnTo>
                    <a:pt x="354" y="7"/>
                  </a:lnTo>
                  <a:lnTo>
                    <a:pt x="378" y="10"/>
                  </a:lnTo>
                  <a:lnTo>
                    <a:pt x="402" y="12"/>
                  </a:lnTo>
                  <a:lnTo>
                    <a:pt x="425" y="16"/>
                  </a:lnTo>
                  <a:close/>
                </a:path>
              </a:pathLst>
            </a:custGeom>
            <a:solidFill>
              <a:srgbClr val="358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06" name="Freeform 338"/>
            <p:cNvSpPr>
              <a:spLocks/>
            </p:cNvSpPr>
            <p:nvPr/>
          </p:nvSpPr>
          <p:spPr bwMode="auto">
            <a:xfrm>
              <a:off x="4788" y="1152"/>
              <a:ext cx="209" cy="251"/>
            </a:xfrm>
            <a:custGeom>
              <a:avLst/>
              <a:gdLst/>
              <a:ahLst/>
              <a:cxnLst>
                <a:cxn ang="0">
                  <a:pos x="398" y="21"/>
                </a:cxn>
                <a:cxn ang="0">
                  <a:pos x="413" y="123"/>
                </a:cxn>
                <a:cxn ang="0">
                  <a:pos x="419" y="228"/>
                </a:cxn>
                <a:cxn ang="0">
                  <a:pos x="414" y="334"/>
                </a:cxn>
                <a:cxn ang="0">
                  <a:pos x="398" y="440"/>
                </a:cxn>
                <a:cxn ang="0">
                  <a:pos x="376" y="453"/>
                </a:cxn>
                <a:cxn ang="0">
                  <a:pos x="355" y="463"/>
                </a:cxn>
                <a:cxn ang="0">
                  <a:pos x="333" y="474"/>
                </a:cxn>
                <a:cxn ang="0">
                  <a:pos x="311" y="482"/>
                </a:cxn>
                <a:cxn ang="0">
                  <a:pos x="290" y="490"/>
                </a:cxn>
                <a:cxn ang="0">
                  <a:pos x="268" y="495"/>
                </a:cxn>
                <a:cxn ang="0">
                  <a:pos x="246" y="499"/>
                </a:cxn>
                <a:cxn ang="0">
                  <a:pos x="224" y="501"/>
                </a:cxn>
                <a:cxn ang="0">
                  <a:pos x="202" y="502"/>
                </a:cxn>
                <a:cxn ang="0">
                  <a:pos x="180" y="500"/>
                </a:cxn>
                <a:cxn ang="0">
                  <a:pos x="158" y="497"/>
                </a:cxn>
                <a:cxn ang="0">
                  <a:pos x="136" y="491"/>
                </a:cxn>
                <a:cxn ang="0">
                  <a:pos x="116" y="483"/>
                </a:cxn>
                <a:cxn ang="0">
                  <a:pos x="94" y="472"/>
                </a:cxn>
                <a:cxn ang="0">
                  <a:pos x="72" y="460"/>
                </a:cxn>
                <a:cxn ang="0">
                  <a:pos x="50" y="444"/>
                </a:cxn>
                <a:cxn ang="0">
                  <a:pos x="27" y="388"/>
                </a:cxn>
                <a:cxn ang="0">
                  <a:pos x="11" y="338"/>
                </a:cxn>
                <a:cxn ang="0">
                  <a:pos x="3" y="288"/>
                </a:cxn>
                <a:cxn ang="0">
                  <a:pos x="0" y="241"/>
                </a:cxn>
                <a:cxn ang="0">
                  <a:pos x="4" y="196"/>
                </a:cxn>
                <a:cxn ang="0">
                  <a:pos x="14" y="152"/>
                </a:cxn>
                <a:cxn ang="0">
                  <a:pos x="29" y="108"/>
                </a:cxn>
                <a:cxn ang="0">
                  <a:pos x="50" y="66"/>
                </a:cxn>
                <a:cxn ang="0">
                  <a:pos x="71" y="50"/>
                </a:cxn>
                <a:cxn ang="0">
                  <a:pos x="93" y="36"/>
                </a:cxn>
                <a:cxn ang="0">
                  <a:pos x="114" y="24"/>
                </a:cxn>
                <a:cxn ang="0">
                  <a:pos x="135" y="16"/>
                </a:cxn>
                <a:cxn ang="0">
                  <a:pos x="157" y="9"/>
                </a:cxn>
                <a:cxn ang="0">
                  <a:pos x="179" y="5"/>
                </a:cxn>
                <a:cxn ang="0">
                  <a:pos x="201" y="3"/>
                </a:cxn>
                <a:cxn ang="0">
                  <a:pos x="223" y="0"/>
                </a:cxn>
                <a:cxn ang="0">
                  <a:pos x="245" y="0"/>
                </a:cxn>
                <a:cxn ang="0">
                  <a:pos x="267" y="1"/>
                </a:cxn>
                <a:cxn ang="0">
                  <a:pos x="288" y="4"/>
                </a:cxn>
                <a:cxn ang="0">
                  <a:pos x="310" y="6"/>
                </a:cxn>
                <a:cxn ang="0">
                  <a:pos x="332" y="9"/>
                </a:cxn>
                <a:cxn ang="0">
                  <a:pos x="354" y="13"/>
                </a:cxn>
                <a:cxn ang="0">
                  <a:pos x="376" y="18"/>
                </a:cxn>
                <a:cxn ang="0">
                  <a:pos x="398" y="21"/>
                </a:cxn>
              </a:cxnLst>
              <a:rect l="0" t="0" r="r" b="b"/>
              <a:pathLst>
                <a:path w="419" h="502">
                  <a:moveTo>
                    <a:pt x="398" y="21"/>
                  </a:moveTo>
                  <a:lnTo>
                    <a:pt x="413" y="123"/>
                  </a:lnTo>
                  <a:lnTo>
                    <a:pt x="419" y="228"/>
                  </a:lnTo>
                  <a:lnTo>
                    <a:pt x="414" y="334"/>
                  </a:lnTo>
                  <a:lnTo>
                    <a:pt x="398" y="440"/>
                  </a:lnTo>
                  <a:lnTo>
                    <a:pt x="376" y="453"/>
                  </a:lnTo>
                  <a:lnTo>
                    <a:pt x="355" y="463"/>
                  </a:lnTo>
                  <a:lnTo>
                    <a:pt x="333" y="474"/>
                  </a:lnTo>
                  <a:lnTo>
                    <a:pt x="311" y="482"/>
                  </a:lnTo>
                  <a:lnTo>
                    <a:pt x="290" y="490"/>
                  </a:lnTo>
                  <a:lnTo>
                    <a:pt x="268" y="495"/>
                  </a:lnTo>
                  <a:lnTo>
                    <a:pt x="246" y="499"/>
                  </a:lnTo>
                  <a:lnTo>
                    <a:pt x="224" y="501"/>
                  </a:lnTo>
                  <a:lnTo>
                    <a:pt x="202" y="502"/>
                  </a:lnTo>
                  <a:lnTo>
                    <a:pt x="180" y="500"/>
                  </a:lnTo>
                  <a:lnTo>
                    <a:pt x="158" y="497"/>
                  </a:lnTo>
                  <a:lnTo>
                    <a:pt x="136" y="491"/>
                  </a:lnTo>
                  <a:lnTo>
                    <a:pt x="116" y="483"/>
                  </a:lnTo>
                  <a:lnTo>
                    <a:pt x="94" y="472"/>
                  </a:lnTo>
                  <a:lnTo>
                    <a:pt x="72" y="460"/>
                  </a:lnTo>
                  <a:lnTo>
                    <a:pt x="50" y="444"/>
                  </a:lnTo>
                  <a:lnTo>
                    <a:pt x="27" y="388"/>
                  </a:lnTo>
                  <a:lnTo>
                    <a:pt x="11" y="338"/>
                  </a:lnTo>
                  <a:lnTo>
                    <a:pt x="3" y="288"/>
                  </a:lnTo>
                  <a:lnTo>
                    <a:pt x="0" y="241"/>
                  </a:lnTo>
                  <a:lnTo>
                    <a:pt x="4" y="196"/>
                  </a:lnTo>
                  <a:lnTo>
                    <a:pt x="14" y="152"/>
                  </a:lnTo>
                  <a:lnTo>
                    <a:pt x="29" y="108"/>
                  </a:lnTo>
                  <a:lnTo>
                    <a:pt x="50" y="66"/>
                  </a:lnTo>
                  <a:lnTo>
                    <a:pt x="71" y="50"/>
                  </a:lnTo>
                  <a:lnTo>
                    <a:pt x="93" y="36"/>
                  </a:lnTo>
                  <a:lnTo>
                    <a:pt x="114" y="24"/>
                  </a:lnTo>
                  <a:lnTo>
                    <a:pt x="135" y="16"/>
                  </a:lnTo>
                  <a:lnTo>
                    <a:pt x="157" y="9"/>
                  </a:lnTo>
                  <a:lnTo>
                    <a:pt x="179" y="5"/>
                  </a:lnTo>
                  <a:lnTo>
                    <a:pt x="201" y="3"/>
                  </a:lnTo>
                  <a:lnTo>
                    <a:pt x="223" y="0"/>
                  </a:lnTo>
                  <a:lnTo>
                    <a:pt x="245" y="0"/>
                  </a:lnTo>
                  <a:lnTo>
                    <a:pt x="267" y="1"/>
                  </a:lnTo>
                  <a:lnTo>
                    <a:pt x="288" y="4"/>
                  </a:lnTo>
                  <a:lnTo>
                    <a:pt x="310" y="6"/>
                  </a:lnTo>
                  <a:lnTo>
                    <a:pt x="332" y="9"/>
                  </a:lnTo>
                  <a:lnTo>
                    <a:pt x="354" y="13"/>
                  </a:lnTo>
                  <a:lnTo>
                    <a:pt x="376" y="18"/>
                  </a:lnTo>
                  <a:lnTo>
                    <a:pt x="398" y="21"/>
                  </a:lnTo>
                  <a:close/>
                </a:path>
              </a:pathLst>
            </a:custGeom>
            <a:solidFill>
              <a:srgbClr val="3F84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07" name="Freeform 339"/>
            <p:cNvSpPr>
              <a:spLocks/>
            </p:cNvSpPr>
            <p:nvPr/>
          </p:nvSpPr>
          <p:spPr bwMode="auto">
            <a:xfrm>
              <a:off x="4793" y="1158"/>
              <a:ext cx="197" cy="237"/>
            </a:xfrm>
            <a:custGeom>
              <a:avLst/>
              <a:gdLst/>
              <a:ahLst/>
              <a:cxnLst>
                <a:cxn ang="0">
                  <a:pos x="369" y="25"/>
                </a:cxn>
                <a:cxn ang="0">
                  <a:pos x="380" y="72"/>
                </a:cxn>
                <a:cxn ang="0">
                  <a:pos x="388" y="120"/>
                </a:cxn>
                <a:cxn ang="0">
                  <a:pos x="392" y="168"/>
                </a:cxn>
                <a:cxn ang="0">
                  <a:pos x="394" y="215"/>
                </a:cxn>
                <a:cxn ang="0">
                  <a:pos x="392" y="263"/>
                </a:cxn>
                <a:cxn ang="0">
                  <a:pos x="388" y="312"/>
                </a:cxn>
                <a:cxn ang="0">
                  <a:pos x="381" y="360"/>
                </a:cxn>
                <a:cxn ang="0">
                  <a:pos x="369" y="409"/>
                </a:cxn>
                <a:cxn ang="0">
                  <a:pos x="350" y="421"/>
                </a:cxn>
                <a:cxn ang="0">
                  <a:pos x="330" y="433"/>
                </a:cxn>
                <a:cxn ang="0">
                  <a:pos x="311" y="444"/>
                </a:cxn>
                <a:cxn ang="0">
                  <a:pos x="291" y="454"/>
                </a:cxn>
                <a:cxn ang="0">
                  <a:pos x="272" y="460"/>
                </a:cxn>
                <a:cxn ang="0">
                  <a:pos x="251" y="467"/>
                </a:cxn>
                <a:cxn ang="0">
                  <a:pos x="231" y="472"/>
                </a:cxn>
                <a:cxn ang="0">
                  <a:pos x="212" y="474"/>
                </a:cxn>
                <a:cxn ang="0">
                  <a:pos x="192" y="474"/>
                </a:cxn>
                <a:cxn ang="0">
                  <a:pos x="171" y="473"/>
                </a:cxn>
                <a:cxn ang="0">
                  <a:pos x="152" y="470"/>
                </a:cxn>
                <a:cxn ang="0">
                  <a:pos x="132" y="463"/>
                </a:cxn>
                <a:cxn ang="0">
                  <a:pos x="111" y="454"/>
                </a:cxn>
                <a:cxn ang="0">
                  <a:pos x="92" y="442"/>
                </a:cxn>
                <a:cxn ang="0">
                  <a:pos x="72" y="428"/>
                </a:cxn>
                <a:cxn ang="0">
                  <a:pos x="53" y="411"/>
                </a:cxn>
                <a:cxn ang="0">
                  <a:pos x="28" y="360"/>
                </a:cxn>
                <a:cxn ang="0">
                  <a:pos x="11" y="313"/>
                </a:cxn>
                <a:cxn ang="0">
                  <a:pos x="2" y="269"/>
                </a:cxn>
                <a:cxn ang="0">
                  <a:pos x="0" y="227"/>
                </a:cxn>
                <a:cxn ang="0">
                  <a:pos x="4" y="185"/>
                </a:cxn>
                <a:cxn ang="0">
                  <a:pos x="15" y="145"/>
                </a:cxn>
                <a:cxn ang="0">
                  <a:pos x="31" y="106"/>
                </a:cxn>
                <a:cxn ang="0">
                  <a:pos x="53" y="67"/>
                </a:cxn>
                <a:cxn ang="0">
                  <a:pos x="72" y="49"/>
                </a:cxn>
                <a:cxn ang="0">
                  <a:pos x="92" y="35"/>
                </a:cxn>
                <a:cxn ang="0">
                  <a:pos x="111" y="24"/>
                </a:cxn>
                <a:cxn ang="0">
                  <a:pos x="131" y="15"/>
                </a:cxn>
                <a:cxn ang="0">
                  <a:pos x="151" y="8"/>
                </a:cxn>
                <a:cxn ang="0">
                  <a:pos x="170" y="3"/>
                </a:cxn>
                <a:cxn ang="0">
                  <a:pos x="190" y="1"/>
                </a:cxn>
                <a:cxn ang="0">
                  <a:pos x="210" y="0"/>
                </a:cxn>
                <a:cxn ang="0">
                  <a:pos x="230" y="1"/>
                </a:cxn>
                <a:cxn ang="0">
                  <a:pos x="250" y="2"/>
                </a:cxn>
                <a:cxn ang="0">
                  <a:pos x="270" y="4"/>
                </a:cxn>
                <a:cxn ang="0">
                  <a:pos x="290" y="8"/>
                </a:cxn>
                <a:cxn ang="0">
                  <a:pos x="310" y="12"/>
                </a:cxn>
                <a:cxn ang="0">
                  <a:pos x="330" y="17"/>
                </a:cxn>
                <a:cxn ang="0">
                  <a:pos x="350" y="20"/>
                </a:cxn>
                <a:cxn ang="0">
                  <a:pos x="369" y="25"/>
                </a:cxn>
              </a:cxnLst>
              <a:rect l="0" t="0" r="r" b="b"/>
              <a:pathLst>
                <a:path w="394" h="474">
                  <a:moveTo>
                    <a:pt x="369" y="25"/>
                  </a:moveTo>
                  <a:lnTo>
                    <a:pt x="380" y="72"/>
                  </a:lnTo>
                  <a:lnTo>
                    <a:pt x="388" y="120"/>
                  </a:lnTo>
                  <a:lnTo>
                    <a:pt x="392" y="168"/>
                  </a:lnTo>
                  <a:lnTo>
                    <a:pt x="394" y="215"/>
                  </a:lnTo>
                  <a:lnTo>
                    <a:pt x="392" y="263"/>
                  </a:lnTo>
                  <a:lnTo>
                    <a:pt x="388" y="312"/>
                  </a:lnTo>
                  <a:lnTo>
                    <a:pt x="381" y="360"/>
                  </a:lnTo>
                  <a:lnTo>
                    <a:pt x="369" y="409"/>
                  </a:lnTo>
                  <a:lnTo>
                    <a:pt x="350" y="421"/>
                  </a:lnTo>
                  <a:lnTo>
                    <a:pt x="330" y="433"/>
                  </a:lnTo>
                  <a:lnTo>
                    <a:pt x="311" y="444"/>
                  </a:lnTo>
                  <a:lnTo>
                    <a:pt x="291" y="454"/>
                  </a:lnTo>
                  <a:lnTo>
                    <a:pt x="272" y="460"/>
                  </a:lnTo>
                  <a:lnTo>
                    <a:pt x="251" y="467"/>
                  </a:lnTo>
                  <a:lnTo>
                    <a:pt x="231" y="472"/>
                  </a:lnTo>
                  <a:lnTo>
                    <a:pt x="212" y="474"/>
                  </a:lnTo>
                  <a:lnTo>
                    <a:pt x="192" y="474"/>
                  </a:lnTo>
                  <a:lnTo>
                    <a:pt x="171" y="473"/>
                  </a:lnTo>
                  <a:lnTo>
                    <a:pt x="152" y="470"/>
                  </a:lnTo>
                  <a:lnTo>
                    <a:pt x="132" y="463"/>
                  </a:lnTo>
                  <a:lnTo>
                    <a:pt x="111" y="454"/>
                  </a:lnTo>
                  <a:lnTo>
                    <a:pt x="92" y="442"/>
                  </a:lnTo>
                  <a:lnTo>
                    <a:pt x="72" y="428"/>
                  </a:lnTo>
                  <a:lnTo>
                    <a:pt x="53" y="411"/>
                  </a:lnTo>
                  <a:lnTo>
                    <a:pt x="28" y="360"/>
                  </a:lnTo>
                  <a:lnTo>
                    <a:pt x="11" y="313"/>
                  </a:lnTo>
                  <a:lnTo>
                    <a:pt x="2" y="269"/>
                  </a:lnTo>
                  <a:lnTo>
                    <a:pt x="0" y="227"/>
                  </a:lnTo>
                  <a:lnTo>
                    <a:pt x="4" y="185"/>
                  </a:lnTo>
                  <a:lnTo>
                    <a:pt x="15" y="145"/>
                  </a:lnTo>
                  <a:lnTo>
                    <a:pt x="31" y="106"/>
                  </a:lnTo>
                  <a:lnTo>
                    <a:pt x="53" y="67"/>
                  </a:lnTo>
                  <a:lnTo>
                    <a:pt x="72" y="49"/>
                  </a:lnTo>
                  <a:lnTo>
                    <a:pt x="92" y="35"/>
                  </a:lnTo>
                  <a:lnTo>
                    <a:pt x="111" y="24"/>
                  </a:lnTo>
                  <a:lnTo>
                    <a:pt x="131" y="15"/>
                  </a:lnTo>
                  <a:lnTo>
                    <a:pt x="151" y="8"/>
                  </a:lnTo>
                  <a:lnTo>
                    <a:pt x="170" y="3"/>
                  </a:lnTo>
                  <a:lnTo>
                    <a:pt x="190" y="1"/>
                  </a:lnTo>
                  <a:lnTo>
                    <a:pt x="210" y="0"/>
                  </a:lnTo>
                  <a:lnTo>
                    <a:pt x="230" y="1"/>
                  </a:lnTo>
                  <a:lnTo>
                    <a:pt x="250" y="2"/>
                  </a:lnTo>
                  <a:lnTo>
                    <a:pt x="270" y="4"/>
                  </a:lnTo>
                  <a:lnTo>
                    <a:pt x="290" y="8"/>
                  </a:lnTo>
                  <a:lnTo>
                    <a:pt x="310" y="12"/>
                  </a:lnTo>
                  <a:lnTo>
                    <a:pt x="330" y="17"/>
                  </a:lnTo>
                  <a:lnTo>
                    <a:pt x="350" y="20"/>
                  </a:lnTo>
                  <a:lnTo>
                    <a:pt x="369" y="25"/>
                  </a:lnTo>
                  <a:close/>
                </a:path>
              </a:pathLst>
            </a:custGeom>
            <a:solidFill>
              <a:srgbClr val="4C8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08" name="Freeform 340"/>
            <p:cNvSpPr>
              <a:spLocks/>
            </p:cNvSpPr>
            <p:nvPr/>
          </p:nvSpPr>
          <p:spPr bwMode="auto">
            <a:xfrm>
              <a:off x="4797" y="1164"/>
              <a:ext cx="185" cy="224"/>
            </a:xfrm>
            <a:custGeom>
              <a:avLst/>
              <a:gdLst/>
              <a:ahLst/>
              <a:cxnLst>
                <a:cxn ang="0">
                  <a:pos x="342" y="30"/>
                </a:cxn>
                <a:cxn ang="0">
                  <a:pos x="354" y="74"/>
                </a:cxn>
                <a:cxn ang="0">
                  <a:pos x="362" y="118"/>
                </a:cxn>
                <a:cxn ang="0">
                  <a:pos x="367" y="160"/>
                </a:cxn>
                <a:cxn ang="0">
                  <a:pos x="370" y="204"/>
                </a:cxn>
                <a:cxn ang="0">
                  <a:pos x="368" y="247"/>
                </a:cxn>
                <a:cxn ang="0">
                  <a:pos x="364" y="290"/>
                </a:cxn>
                <a:cxn ang="0">
                  <a:pos x="355" y="333"/>
                </a:cxn>
                <a:cxn ang="0">
                  <a:pos x="342" y="377"/>
                </a:cxn>
                <a:cxn ang="0">
                  <a:pos x="325" y="391"/>
                </a:cxn>
                <a:cxn ang="0">
                  <a:pos x="306" y="403"/>
                </a:cxn>
                <a:cxn ang="0">
                  <a:pos x="289" y="415"/>
                </a:cxn>
                <a:cxn ang="0">
                  <a:pos x="271" y="425"/>
                </a:cxn>
                <a:cxn ang="0">
                  <a:pos x="253" y="433"/>
                </a:cxn>
                <a:cxn ang="0">
                  <a:pos x="235" y="440"/>
                </a:cxn>
                <a:cxn ang="0">
                  <a:pos x="218" y="446"/>
                </a:cxn>
                <a:cxn ang="0">
                  <a:pos x="199" y="448"/>
                </a:cxn>
                <a:cxn ang="0">
                  <a:pos x="181" y="449"/>
                </a:cxn>
                <a:cxn ang="0">
                  <a:pos x="162" y="447"/>
                </a:cxn>
                <a:cxn ang="0">
                  <a:pos x="145" y="444"/>
                </a:cxn>
                <a:cxn ang="0">
                  <a:pos x="127" y="437"/>
                </a:cxn>
                <a:cxn ang="0">
                  <a:pos x="108" y="426"/>
                </a:cxn>
                <a:cxn ang="0">
                  <a:pos x="91" y="414"/>
                </a:cxn>
                <a:cxn ang="0">
                  <a:pos x="72" y="399"/>
                </a:cxn>
                <a:cxn ang="0">
                  <a:pos x="55" y="379"/>
                </a:cxn>
                <a:cxn ang="0">
                  <a:pos x="30" y="334"/>
                </a:cxn>
                <a:cxn ang="0">
                  <a:pos x="13" y="292"/>
                </a:cxn>
                <a:cxn ang="0">
                  <a:pos x="2" y="251"/>
                </a:cxn>
                <a:cxn ang="0">
                  <a:pos x="0" y="212"/>
                </a:cxn>
                <a:cxn ang="0">
                  <a:pos x="3" y="175"/>
                </a:cxn>
                <a:cxn ang="0">
                  <a:pos x="15" y="140"/>
                </a:cxn>
                <a:cxn ang="0">
                  <a:pos x="32" y="104"/>
                </a:cxn>
                <a:cxn ang="0">
                  <a:pos x="55" y="68"/>
                </a:cxn>
                <a:cxn ang="0">
                  <a:pos x="72" y="50"/>
                </a:cxn>
                <a:cxn ang="0">
                  <a:pos x="91" y="35"/>
                </a:cxn>
                <a:cxn ang="0">
                  <a:pos x="108" y="23"/>
                </a:cxn>
                <a:cxn ang="0">
                  <a:pos x="127" y="14"/>
                </a:cxn>
                <a:cxn ang="0">
                  <a:pos x="144" y="7"/>
                </a:cxn>
                <a:cxn ang="0">
                  <a:pos x="162" y="3"/>
                </a:cxn>
                <a:cxn ang="0">
                  <a:pos x="180" y="0"/>
                </a:cxn>
                <a:cxn ang="0">
                  <a:pos x="198" y="0"/>
                </a:cxn>
                <a:cxn ang="0">
                  <a:pos x="216" y="1"/>
                </a:cxn>
                <a:cxn ang="0">
                  <a:pos x="235" y="4"/>
                </a:cxn>
                <a:cxn ang="0">
                  <a:pos x="252" y="6"/>
                </a:cxn>
                <a:cxn ang="0">
                  <a:pos x="271" y="11"/>
                </a:cxn>
                <a:cxn ang="0">
                  <a:pos x="289" y="15"/>
                </a:cxn>
                <a:cxn ang="0">
                  <a:pos x="306" y="20"/>
                </a:cxn>
                <a:cxn ang="0">
                  <a:pos x="325" y="26"/>
                </a:cxn>
                <a:cxn ang="0">
                  <a:pos x="342" y="30"/>
                </a:cxn>
              </a:cxnLst>
              <a:rect l="0" t="0" r="r" b="b"/>
              <a:pathLst>
                <a:path w="370" h="449">
                  <a:moveTo>
                    <a:pt x="342" y="30"/>
                  </a:moveTo>
                  <a:lnTo>
                    <a:pt x="354" y="74"/>
                  </a:lnTo>
                  <a:lnTo>
                    <a:pt x="362" y="118"/>
                  </a:lnTo>
                  <a:lnTo>
                    <a:pt x="367" y="160"/>
                  </a:lnTo>
                  <a:lnTo>
                    <a:pt x="370" y="204"/>
                  </a:lnTo>
                  <a:lnTo>
                    <a:pt x="368" y="247"/>
                  </a:lnTo>
                  <a:lnTo>
                    <a:pt x="364" y="290"/>
                  </a:lnTo>
                  <a:lnTo>
                    <a:pt x="355" y="333"/>
                  </a:lnTo>
                  <a:lnTo>
                    <a:pt x="342" y="377"/>
                  </a:lnTo>
                  <a:lnTo>
                    <a:pt x="325" y="391"/>
                  </a:lnTo>
                  <a:lnTo>
                    <a:pt x="306" y="403"/>
                  </a:lnTo>
                  <a:lnTo>
                    <a:pt x="289" y="415"/>
                  </a:lnTo>
                  <a:lnTo>
                    <a:pt x="271" y="425"/>
                  </a:lnTo>
                  <a:lnTo>
                    <a:pt x="253" y="433"/>
                  </a:lnTo>
                  <a:lnTo>
                    <a:pt x="235" y="440"/>
                  </a:lnTo>
                  <a:lnTo>
                    <a:pt x="218" y="446"/>
                  </a:lnTo>
                  <a:lnTo>
                    <a:pt x="199" y="448"/>
                  </a:lnTo>
                  <a:lnTo>
                    <a:pt x="181" y="449"/>
                  </a:lnTo>
                  <a:lnTo>
                    <a:pt x="162" y="447"/>
                  </a:lnTo>
                  <a:lnTo>
                    <a:pt x="145" y="444"/>
                  </a:lnTo>
                  <a:lnTo>
                    <a:pt x="127" y="437"/>
                  </a:lnTo>
                  <a:lnTo>
                    <a:pt x="108" y="426"/>
                  </a:lnTo>
                  <a:lnTo>
                    <a:pt x="91" y="414"/>
                  </a:lnTo>
                  <a:lnTo>
                    <a:pt x="72" y="399"/>
                  </a:lnTo>
                  <a:lnTo>
                    <a:pt x="55" y="379"/>
                  </a:lnTo>
                  <a:lnTo>
                    <a:pt x="30" y="334"/>
                  </a:lnTo>
                  <a:lnTo>
                    <a:pt x="13" y="292"/>
                  </a:lnTo>
                  <a:lnTo>
                    <a:pt x="2" y="251"/>
                  </a:lnTo>
                  <a:lnTo>
                    <a:pt x="0" y="212"/>
                  </a:lnTo>
                  <a:lnTo>
                    <a:pt x="3" y="175"/>
                  </a:lnTo>
                  <a:lnTo>
                    <a:pt x="15" y="140"/>
                  </a:lnTo>
                  <a:lnTo>
                    <a:pt x="32" y="104"/>
                  </a:lnTo>
                  <a:lnTo>
                    <a:pt x="55" y="68"/>
                  </a:lnTo>
                  <a:lnTo>
                    <a:pt x="72" y="50"/>
                  </a:lnTo>
                  <a:lnTo>
                    <a:pt x="91" y="35"/>
                  </a:lnTo>
                  <a:lnTo>
                    <a:pt x="108" y="23"/>
                  </a:lnTo>
                  <a:lnTo>
                    <a:pt x="127" y="14"/>
                  </a:lnTo>
                  <a:lnTo>
                    <a:pt x="144" y="7"/>
                  </a:lnTo>
                  <a:lnTo>
                    <a:pt x="162" y="3"/>
                  </a:lnTo>
                  <a:lnTo>
                    <a:pt x="180" y="0"/>
                  </a:lnTo>
                  <a:lnTo>
                    <a:pt x="198" y="0"/>
                  </a:lnTo>
                  <a:lnTo>
                    <a:pt x="216" y="1"/>
                  </a:lnTo>
                  <a:lnTo>
                    <a:pt x="235" y="4"/>
                  </a:lnTo>
                  <a:lnTo>
                    <a:pt x="252" y="6"/>
                  </a:lnTo>
                  <a:lnTo>
                    <a:pt x="271" y="11"/>
                  </a:lnTo>
                  <a:lnTo>
                    <a:pt x="289" y="15"/>
                  </a:lnTo>
                  <a:lnTo>
                    <a:pt x="306" y="20"/>
                  </a:lnTo>
                  <a:lnTo>
                    <a:pt x="325" y="26"/>
                  </a:lnTo>
                  <a:lnTo>
                    <a:pt x="342" y="30"/>
                  </a:lnTo>
                  <a:close/>
                </a:path>
              </a:pathLst>
            </a:custGeom>
            <a:solidFill>
              <a:srgbClr val="5689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09" name="Freeform 341"/>
            <p:cNvSpPr>
              <a:spLocks/>
            </p:cNvSpPr>
            <p:nvPr/>
          </p:nvSpPr>
          <p:spPr bwMode="auto">
            <a:xfrm>
              <a:off x="4581" y="1145"/>
              <a:ext cx="95" cy="17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90" y="0"/>
                </a:cxn>
                <a:cxn ang="0">
                  <a:pos x="190" y="13"/>
                </a:cxn>
                <a:cxn ang="0">
                  <a:pos x="8" y="34"/>
                </a:cxn>
                <a:cxn ang="0">
                  <a:pos x="9" y="354"/>
                </a:cxn>
                <a:cxn ang="0">
                  <a:pos x="0" y="354"/>
                </a:cxn>
                <a:cxn ang="0">
                  <a:pos x="0" y="19"/>
                </a:cxn>
              </a:cxnLst>
              <a:rect l="0" t="0" r="r" b="b"/>
              <a:pathLst>
                <a:path w="190" h="354">
                  <a:moveTo>
                    <a:pt x="0" y="19"/>
                  </a:moveTo>
                  <a:lnTo>
                    <a:pt x="190" y="0"/>
                  </a:lnTo>
                  <a:lnTo>
                    <a:pt x="190" y="13"/>
                  </a:lnTo>
                  <a:lnTo>
                    <a:pt x="8" y="34"/>
                  </a:lnTo>
                  <a:lnTo>
                    <a:pt x="9" y="354"/>
                  </a:lnTo>
                  <a:lnTo>
                    <a:pt x="0" y="3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10" name="Freeform 342"/>
            <p:cNvSpPr>
              <a:spLocks/>
            </p:cNvSpPr>
            <p:nvPr/>
          </p:nvSpPr>
          <p:spPr bwMode="auto">
            <a:xfrm>
              <a:off x="4582" y="1167"/>
              <a:ext cx="94" cy="14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188" y="0"/>
                </a:cxn>
                <a:cxn ang="0">
                  <a:pos x="188" y="14"/>
                </a:cxn>
                <a:cxn ang="0">
                  <a:pos x="0" y="30"/>
                </a:cxn>
                <a:cxn ang="0">
                  <a:pos x="4" y="15"/>
                </a:cxn>
              </a:cxnLst>
              <a:rect l="0" t="0" r="r" b="b"/>
              <a:pathLst>
                <a:path w="188" h="30">
                  <a:moveTo>
                    <a:pt x="4" y="15"/>
                  </a:moveTo>
                  <a:lnTo>
                    <a:pt x="188" y="0"/>
                  </a:lnTo>
                  <a:lnTo>
                    <a:pt x="188" y="14"/>
                  </a:lnTo>
                  <a:lnTo>
                    <a:pt x="0" y="30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11" name="Freeform 343"/>
            <p:cNvSpPr>
              <a:spLocks/>
            </p:cNvSpPr>
            <p:nvPr/>
          </p:nvSpPr>
          <p:spPr bwMode="auto">
            <a:xfrm>
              <a:off x="4584" y="1196"/>
              <a:ext cx="90" cy="1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80" y="0"/>
                </a:cxn>
                <a:cxn ang="0">
                  <a:pos x="180" y="14"/>
                </a:cxn>
                <a:cxn ang="0">
                  <a:pos x="0" y="26"/>
                </a:cxn>
                <a:cxn ang="0">
                  <a:pos x="3" y="13"/>
                </a:cxn>
              </a:cxnLst>
              <a:rect l="0" t="0" r="r" b="b"/>
              <a:pathLst>
                <a:path w="180" h="26">
                  <a:moveTo>
                    <a:pt x="3" y="13"/>
                  </a:moveTo>
                  <a:lnTo>
                    <a:pt x="180" y="0"/>
                  </a:lnTo>
                  <a:lnTo>
                    <a:pt x="180" y="14"/>
                  </a:lnTo>
                  <a:lnTo>
                    <a:pt x="0" y="26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12" name="Freeform 344"/>
            <p:cNvSpPr>
              <a:spLocks/>
            </p:cNvSpPr>
            <p:nvPr/>
          </p:nvSpPr>
          <p:spPr bwMode="auto">
            <a:xfrm>
              <a:off x="4584" y="1196"/>
              <a:ext cx="90" cy="11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80" y="0"/>
                </a:cxn>
                <a:cxn ang="0">
                  <a:pos x="180" y="10"/>
                </a:cxn>
                <a:cxn ang="0">
                  <a:pos x="0" y="22"/>
                </a:cxn>
                <a:cxn ang="0">
                  <a:pos x="3" y="13"/>
                </a:cxn>
              </a:cxnLst>
              <a:rect l="0" t="0" r="r" b="b"/>
              <a:pathLst>
                <a:path w="180" h="22">
                  <a:moveTo>
                    <a:pt x="3" y="13"/>
                  </a:moveTo>
                  <a:lnTo>
                    <a:pt x="180" y="0"/>
                  </a:lnTo>
                  <a:lnTo>
                    <a:pt x="180" y="10"/>
                  </a:lnTo>
                  <a:lnTo>
                    <a:pt x="0" y="2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13" name="Freeform 345"/>
            <p:cNvSpPr>
              <a:spLocks/>
            </p:cNvSpPr>
            <p:nvPr/>
          </p:nvSpPr>
          <p:spPr bwMode="auto">
            <a:xfrm>
              <a:off x="4582" y="1241"/>
              <a:ext cx="94" cy="12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88" y="0"/>
                </a:cxn>
                <a:cxn ang="0">
                  <a:pos x="188" y="14"/>
                </a:cxn>
                <a:cxn ang="0">
                  <a:pos x="0" y="23"/>
                </a:cxn>
                <a:cxn ang="0">
                  <a:pos x="4" y="9"/>
                </a:cxn>
              </a:cxnLst>
              <a:rect l="0" t="0" r="r" b="b"/>
              <a:pathLst>
                <a:path w="188" h="23">
                  <a:moveTo>
                    <a:pt x="4" y="9"/>
                  </a:moveTo>
                  <a:lnTo>
                    <a:pt x="188" y="0"/>
                  </a:lnTo>
                  <a:lnTo>
                    <a:pt x="188" y="14"/>
                  </a:lnTo>
                  <a:lnTo>
                    <a:pt x="0" y="23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14" name="Freeform 346"/>
            <p:cNvSpPr>
              <a:spLocks/>
            </p:cNvSpPr>
            <p:nvPr/>
          </p:nvSpPr>
          <p:spPr bwMode="auto">
            <a:xfrm>
              <a:off x="4585" y="1211"/>
              <a:ext cx="91" cy="3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2" y="0"/>
                </a:cxn>
                <a:cxn ang="0">
                  <a:pos x="182" y="68"/>
                </a:cxn>
                <a:cxn ang="0">
                  <a:pos x="0" y="72"/>
                </a:cxn>
                <a:cxn ang="0">
                  <a:pos x="0" y="8"/>
                </a:cxn>
              </a:cxnLst>
              <a:rect l="0" t="0" r="r" b="b"/>
              <a:pathLst>
                <a:path w="182" h="72">
                  <a:moveTo>
                    <a:pt x="0" y="8"/>
                  </a:moveTo>
                  <a:lnTo>
                    <a:pt x="182" y="0"/>
                  </a:lnTo>
                  <a:lnTo>
                    <a:pt x="182" y="68"/>
                  </a:lnTo>
                  <a:lnTo>
                    <a:pt x="0" y="7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15" name="Freeform 347"/>
            <p:cNvSpPr>
              <a:spLocks/>
            </p:cNvSpPr>
            <p:nvPr/>
          </p:nvSpPr>
          <p:spPr bwMode="auto">
            <a:xfrm>
              <a:off x="4584" y="1313"/>
              <a:ext cx="94" cy="1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87" y="0"/>
                </a:cxn>
                <a:cxn ang="0">
                  <a:pos x="187" y="15"/>
                </a:cxn>
                <a:cxn ang="0">
                  <a:pos x="0" y="20"/>
                </a:cxn>
                <a:cxn ang="0">
                  <a:pos x="3" y="5"/>
                </a:cxn>
              </a:cxnLst>
              <a:rect l="0" t="0" r="r" b="b"/>
              <a:pathLst>
                <a:path w="187" h="20">
                  <a:moveTo>
                    <a:pt x="3" y="5"/>
                  </a:moveTo>
                  <a:lnTo>
                    <a:pt x="187" y="0"/>
                  </a:lnTo>
                  <a:lnTo>
                    <a:pt x="187" y="15"/>
                  </a:lnTo>
                  <a:lnTo>
                    <a:pt x="0" y="2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16" name="Freeform 348"/>
            <p:cNvSpPr>
              <a:spLocks/>
            </p:cNvSpPr>
            <p:nvPr/>
          </p:nvSpPr>
          <p:spPr bwMode="auto">
            <a:xfrm>
              <a:off x="4776" y="1525"/>
              <a:ext cx="244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89" y="15"/>
                </a:cxn>
                <a:cxn ang="0">
                  <a:pos x="489" y="38"/>
                </a:cxn>
                <a:cxn ang="0">
                  <a:pos x="7" y="28"/>
                </a:cxn>
                <a:cxn ang="0">
                  <a:pos x="0" y="48"/>
                </a:cxn>
                <a:cxn ang="0">
                  <a:pos x="3" y="0"/>
                </a:cxn>
              </a:cxnLst>
              <a:rect l="0" t="0" r="r" b="b"/>
              <a:pathLst>
                <a:path w="489" h="48">
                  <a:moveTo>
                    <a:pt x="3" y="0"/>
                  </a:moveTo>
                  <a:lnTo>
                    <a:pt x="489" y="15"/>
                  </a:lnTo>
                  <a:lnTo>
                    <a:pt x="489" y="38"/>
                  </a:lnTo>
                  <a:lnTo>
                    <a:pt x="7" y="28"/>
                  </a:lnTo>
                  <a:lnTo>
                    <a:pt x="0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1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17" name="Freeform 349"/>
            <p:cNvSpPr>
              <a:spLocks/>
            </p:cNvSpPr>
            <p:nvPr/>
          </p:nvSpPr>
          <p:spPr bwMode="auto">
            <a:xfrm>
              <a:off x="4779" y="1540"/>
              <a:ext cx="241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83" y="10"/>
                </a:cxn>
                <a:cxn ang="0">
                  <a:pos x="483" y="2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483" h="23">
                  <a:moveTo>
                    <a:pt x="3" y="0"/>
                  </a:moveTo>
                  <a:lnTo>
                    <a:pt x="483" y="10"/>
                  </a:lnTo>
                  <a:lnTo>
                    <a:pt x="483" y="23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18" name="Freeform 350"/>
            <p:cNvSpPr>
              <a:spLocks/>
            </p:cNvSpPr>
            <p:nvPr/>
          </p:nvSpPr>
          <p:spPr bwMode="auto">
            <a:xfrm>
              <a:off x="4781" y="1529"/>
              <a:ext cx="4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1"/>
                </a:cxn>
                <a:cxn ang="0">
                  <a:pos x="91" y="1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91" h="15">
                  <a:moveTo>
                    <a:pt x="0" y="0"/>
                  </a:moveTo>
                  <a:lnTo>
                    <a:pt x="91" y="1"/>
                  </a:lnTo>
                  <a:lnTo>
                    <a:pt x="91" y="1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19" name="Freeform 351"/>
            <p:cNvSpPr>
              <a:spLocks/>
            </p:cNvSpPr>
            <p:nvPr/>
          </p:nvSpPr>
          <p:spPr bwMode="auto">
            <a:xfrm>
              <a:off x="4832" y="1529"/>
              <a:ext cx="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92" h="16">
                  <a:moveTo>
                    <a:pt x="0" y="0"/>
                  </a:moveTo>
                  <a:lnTo>
                    <a:pt x="92" y="2"/>
                  </a:lnTo>
                  <a:lnTo>
                    <a:pt x="92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20" name="Freeform 352"/>
            <p:cNvSpPr>
              <a:spLocks/>
            </p:cNvSpPr>
            <p:nvPr/>
          </p:nvSpPr>
          <p:spPr bwMode="auto">
            <a:xfrm>
              <a:off x="4884" y="1530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"/>
                </a:cxn>
                <a:cxn ang="0">
                  <a:pos x="91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91" h="16">
                  <a:moveTo>
                    <a:pt x="0" y="0"/>
                  </a:moveTo>
                  <a:lnTo>
                    <a:pt x="91" y="2"/>
                  </a:lnTo>
                  <a:lnTo>
                    <a:pt x="91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21" name="Freeform 353"/>
            <p:cNvSpPr>
              <a:spLocks/>
            </p:cNvSpPr>
            <p:nvPr/>
          </p:nvSpPr>
          <p:spPr bwMode="auto">
            <a:xfrm>
              <a:off x="4946" y="1533"/>
              <a:ext cx="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16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92" h="16">
                  <a:moveTo>
                    <a:pt x="0" y="0"/>
                  </a:moveTo>
                  <a:lnTo>
                    <a:pt x="92" y="2"/>
                  </a:lnTo>
                  <a:lnTo>
                    <a:pt x="92" y="1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22" name="Freeform 354"/>
            <p:cNvSpPr>
              <a:spLocks/>
            </p:cNvSpPr>
            <p:nvPr/>
          </p:nvSpPr>
          <p:spPr bwMode="auto">
            <a:xfrm>
              <a:off x="4781" y="1531"/>
              <a:ext cx="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4"/>
                </a:cxn>
                <a:cxn ang="0">
                  <a:pos x="91" y="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91" h="8">
                  <a:moveTo>
                    <a:pt x="0" y="0"/>
                  </a:moveTo>
                  <a:lnTo>
                    <a:pt x="91" y="4"/>
                  </a:lnTo>
                  <a:lnTo>
                    <a:pt x="91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23" name="Freeform 355"/>
            <p:cNvSpPr>
              <a:spLocks/>
            </p:cNvSpPr>
            <p:nvPr/>
          </p:nvSpPr>
          <p:spPr bwMode="auto">
            <a:xfrm>
              <a:off x="4832" y="1532"/>
              <a:ext cx="4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3"/>
                </a:cxn>
                <a:cxn ang="0">
                  <a:pos x="92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2" h="8">
                  <a:moveTo>
                    <a:pt x="0" y="0"/>
                  </a:moveTo>
                  <a:lnTo>
                    <a:pt x="92" y="3"/>
                  </a:lnTo>
                  <a:lnTo>
                    <a:pt x="92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24" name="Freeform 356"/>
            <p:cNvSpPr>
              <a:spLocks/>
            </p:cNvSpPr>
            <p:nvPr/>
          </p:nvSpPr>
          <p:spPr bwMode="auto">
            <a:xfrm>
              <a:off x="4884" y="1533"/>
              <a:ext cx="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"/>
                </a:cxn>
                <a:cxn ang="0">
                  <a:pos x="91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91" h="8">
                  <a:moveTo>
                    <a:pt x="0" y="0"/>
                  </a:moveTo>
                  <a:lnTo>
                    <a:pt x="91" y="2"/>
                  </a:lnTo>
                  <a:lnTo>
                    <a:pt x="91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25" name="Freeform 357"/>
            <p:cNvSpPr>
              <a:spLocks/>
            </p:cNvSpPr>
            <p:nvPr/>
          </p:nvSpPr>
          <p:spPr bwMode="auto">
            <a:xfrm>
              <a:off x="4946" y="1535"/>
              <a:ext cx="4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2" h="8">
                  <a:moveTo>
                    <a:pt x="0" y="0"/>
                  </a:moveTo>
                  <a:lnTo>
                    <a:pt x="92" y="2"/>
                  </a:lnTo>
                  <a:lnTo>
                    <a:pt x="92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26" name="Freeform 358"/>
            <p:cNvSpPr>
              <a:spLocks/>
            </p:cNvSpPr>
            <p:nvPr/>
          </p:nvSpPr>
          <p:spPr bwMode="auto">
            <a:xfrm>
              <a:off x="5243" y="1084"/>
              <a:ext cx="28" cy="486"/>
            </a:xfrm>
            <a:custGeom>
              <a:avLst/>
              <a:gdLst/>
              <a:ahLst/>
              <a:cxnLst>
                <a:cxn ang="0">
                  <a:pos x="43" y="87"/>
                </a:cxn>
                <a:cxn ang="0">
                  <a:pos x="57" y="129"/>
                </a:cxn>
                <a:cxn ang="0">
                  <a:pos x="57" y="927"/>
                </a:cxn>
                <a:cxn ang="0">
                  <a:pos x="0" y="971"/>
                </a:cxn>
                <a:cxn ang="0">
                  <a:pos x="0" y="0"/>
                </a:cxn>
                <a:cxn ang="0">
                  <a:pos x="43" y="87"/>
                </a:cxn>
              </a:cxnLst>
              <a:rect l="0" t="0" r="r" b="b"/>
              <a:pathLst>
                <a:path w="57" h="971">
                  <a:moveTo>
                    <a:pt x="43" y="87"/>
                  </a:moveTo>
                  <a:lnTo>
                    <a:pt x="57" y="129"/>
                  </a:lnTo>
                  <a:lnTo>
                    <a:pt x="57" y="927"/>
                  </a:lnTo>
                  <a:lnTo>
                    <a:pt x="0" y="971"/>
                  </a:lnTo>
                  <a:lnTo>
                    <a:pt x="0" y="0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27" name="Freeform 359"/>
            <p:cNvSpPr>
              <a:spLocks/>
            </p:cNvSpPr>
            <p:nvPr/>
          </p:nvSpPr>
          <p:spPr bwMode="auto">
            <a:xfrm>
              <a:off x="5394" y="1216"/>
              <a:ext cx="45" cy="32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5" y="43"/>
                </a:cxn>
                <a:cxn ang="0">
                  <a:pos x="83" y="114"/>
                </a:cxn>
                <a:cxn ang="0">
                  <a:pos x="88" y="191"/>
                </a:cxn>
                <a:cxn ang="0">
                  <a:pos x="90" y="272"/>
                </a:cxn>
                <a:cxn ang="0">
                  <a:pos x="90" y="354"/>
                </a:cxn>
                <a:cxn ang="0">
                  <a:pos x="87" y="433"/>
                </a:cxn>
                <a:cxn ang="0">
                  <a:pos x="82" y="509"/>
                </a:cxn>
                <a:cxn ang="0">
                  <a:pos x="75" y="578"/>
                </a:cxn>
                <a:cxn ang="0">
                  <a:pos x="67" y="638"/>
                </a:cxn>
                <a:cxn ang="0">
                  <a:pos x="0" y="648"/>
                </a:cxn>
                <a:cxn ang="0">
                  <a:pos x="6" y="555"/>
                </a:cxn>
                <a:cxn ang="0">
                  <a:pos x="13" y="476"/>
                </a:cxn>
                <a:cxn ang="0">
                  <a:pos x="21" y="405"/>
                </a:cxn>
                <a:cxn ang="0">
                  <a:pos x="27" y="338"/>
                </a:cxn>
                <a:cxn ang="0">
                  <a:pos x="29" y="267"/>
                </a:cxn>
                <a:cxn ang="0">
                  <a:pos x="27" y="191"/>
                </a:cxn>
                <a:cxn ang="0">
                  <a:pos x="20" y="104"/>
                </a:cxn>
                <a:cxn ang="0">
                  <a:pos x="5" y="0"/>
                </a:cxn>
              </a:cxnLst>
              <a:rect l="0" t="0" r="r" b="b"/>
              <a:pathLst>
                <a:path w="90" h="648">
                  <a:moveTo>
                    <a:pt x="5" y="0"/>
                  </a:moveTo>
                  <a:lnTo>
                    <a:pt x="75" y="43"/>
                  </a:lnTo>
                  <a:lnTo>
                    <a:pt x="83" y="114"/>
                  </a:lnTo>
                  <a:lnTo>
                    <a:pt x="88" y="191"/>
                  </a:lnTo>
                  <a:lnTo>
                    <a:pt x="90" y="272"/>
                  </a:lnTo>
                  <a:lnTo>
                    <a:pt x="90" y="354"/>
                  </a:lnTo>
                  <a:lnTo>
                    <a:pt x="87" y="433"/>
                  </a:lnTo>
                  <a:lnTo>
                    <a:pt x="82" y="509"/>
                  </a:lnTo>
                  <a:lnTo>
                    <a:pt x="75" y="578"/>
                  </a:lnTo>
                  <a:lnTo>
                    <a:pt x="67" y="638"/>
                  </a:lnTo>
                  <a:lnTo>
                    <a:pt x="0" y="648"/>
                  </a:lnTo>
                  <a:lnTo>
                    <a:pt x="6" y="555"/>
                  </a:lnTo>
                  <a:lnTo>
                    <a:pt x="13" y="476"/>
                  </a:lnTo>
                  <a:lnTo>
                    <a:pt x="21" y="405"/>
                  </a:lnTo>
                  <a:lnTo>
                    <a:pt x="27" y="338"/>
                  </a:lnTo>
                  <a:lnTo>
                    <a:pt x="29" y="267"/>
                  </a:lnTo>
                  <a:lnTo>
                    <a:pt x="27" y="191"/>
                  </a:lnTo>
                  <a:lnTo>
                    <a:pt x="20" y="10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28" name="Freeform 360"/>
            <p:cNvSpPr>
              <a:spLocks/>
            </p:cNvSpPr>
            <p:nvPr/>
          </p:nvSpPr>
          <p:spPr bwMode="auto">
            <a:xfrm>
              <a:off x="5387" y="1213"/>
              <a:ext cx="46" cy="3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6" y="6"/>
                </a:cxn>
                <a:cxn ang="0">
                  <a:pos x="26" y="11"/>
                </a:cxn>
                <a:cxn ang="0">
                  <a:pos x="35" y="16"/>
                </a:cxn>
                <a:cxn ang="0">
                  <a:pos x="43" y="22"/>
                </a:cxn>
                <a:cxn ang="0">
                  <a:pos x="52" y="27"/>
                </a:cxn>
                <a:cxn ang="0">
                  <a:pos x="61" y="32"/>
                </a:cxn>
                <a:cxn ang="0">
                  <a:pos x="69" y="38"/>
                </a:cxn>
                <a:cxn ang="0">
                  <a:pos x="79" y="44"/>
                </a:cxn>
                <a:cxn ang="0">
                  <a:pos x="85" y="115"/>
                </a:cxn>
                <a:cxn ang="0">
                  <a:pos x="90" y="192"/>
                </a:cxn>
                <a:cxn ang="0">
                  <a:pos x="92" y="274"/>
                </a:cxn>
                <a:cxn ang="0">
                  <a:pos x="91" y="357"/>
                </a:cxn>
                <a:cxn ang="0">
                  <a:pos x="88" y="438"/>
                </a:cxn>
                <a:cxn ang="0">
                  <a:pos x="83" y="514"/>
                </a:cxn>
                <a:cxn ang="0">
                  <a:pos x="76" y="583"/>
                </a:cxn>
                <a:cxn ang="0">
                  <a:pos x="68" y="643"/>
                </a:cxn>
                <a:cxn ang="0">
                  <a:pos x="60" y="644"/>
                </a:cxn>
                <a:cxn ang="0">
                  <a:pos x="52" y="646"/>
                </a:cxn>
                <a:cxn ang="0">
                  <a:pos x="43" y="647"/>
                </a:cxn>
                <a:cxn ang="0">
                  <a:pos x="35" y="650"/>
                </a:cxn>
                <a:cxn ang="0">
                  <a:pos x="26" y="651"/>
                </a:cxn>
                <a:cxn ang="0">
                  <a:pos x="18" y="653"/>
                </a:cxn>
                <a:cxn ang="0">
                  <a:pos x="8" y="654"/>
                </a:cxn>
                <a:cxn ang="0">
                  <a:pos x="0" y="655"/>
                </a:cxn>
                <a:cxn ang="0">
                  <a:pos x="6" y="562"/>
                </a:cxn>
                <a:cxn ang="0">
                  <a:pos x="14" y="483"/>
                </a:cxn>
                <a:cxn ang="0">
                  <a:pos x="21" y="410"/>
                </a:cxn>
                <a:cxn ang="0">
                  <a:pos x="28" y="341"/>
                </a:cxn>
                <a:cxn ang="0">
                  <a:pos x="30" y="270"/>
                </a:cxn>
                <a:cxn ang="0">
                  <a:pos x="29" y="192"/>
                </a:cxn>
                <a:cxn ang="0">
                  <a:pos x="22" y="104"/>
                </a:cxn>
                <a:cxn ang="0">
                  <a:pos x="7" y="0"/>
                </a:cxn>
              </a:cxnLst>
              <a:rect l="0" t="0" r="r" b="b"/>
              <a:pathLst>
                <a:path w="92" h="655">
                  <a:moveTo>
                    <a:pt x="7" y="0"/>
                  </a:moveTo>
                  <a:lnTo>
                    <a:pt x="16" y="6"/>
                  </a:lnTo>
                  <a:lnTo>
                    <a:pt x="26" y="11"/>
                  </a:lnTo>
                  <a:lnTo>
                    <a:pt x="35" y="16"/>
                  </a:lnTo>
                  <a:lnTo>
                    <a:pt x="43" y="22"/>
                  </a:lnTo>
                  <a:lnTo>
                    <a:pt x="52" y="27"/>
                  </a:lnTo>
                  <a:lnTo>
                    <a:pt x="61" y="32"/>
                  </a:lnTo>
                  <a:lnTo>
                    <a:pt x="69" y="38"/>
                  </a:lnTo>
                  <a:lnTo>
                    <a:pt x="79" y="44"/>
                  </a:lnTo>
                  <a:lnTo>
                    <a:pt x="85" y="115"/>
                  </a:lnTo>
                  <a:lnTo>
                    <a:pt x="90" y="192"/>
                  </a:lnTo>
                  <a:lnTo>
                    <a:pt x="92" y="274"/>
                  </a:lnTo>
                  <a:lnTo>
                    <a:pt x="91" y="357"/>
                  </a:lnTo>
                  <a:lnTo>
                    <a:pt x="88" y="438"/>
                  </a:lnTo>
                  <a:lnTo>
                    <a:pt x="83" y="514"/>
                  </a:lnTo>
                  <a:lnTo>
                    <a:pt x="76" y="583"/>
                  </a:lnTo>
                  <a:lnTo>
                    <a:pt x="68" y="643"/>
                  </a:lnTo>
                  <a:lnTo>
                    <a:pt x="60" y="644"/>
                  </a:lnTo>
                  <a:lnTo>
                    <a:pt x="52" y="646"/>
                  </a:lnTo>
                  <a:lnTo>
                    <a:pt x="43" y="647"/>
                  </a:lnTo>
                  <a:lnTo>
                    <a:pt x="35" y="650"/>
                  </a:lnTo>
                  <a:lnTo>
                    <a:pt x="26" y="651"/>
                  </a:lnTo>
                  <a:lnTo>
                    <a:pt x="18" y="653"/>
                  </a:lnTo>
                  <a:lnTo>
                    <a:pt x="8" y="654"/>
                  </a:lnTo>
                  <a:lnTo>
                    <a:pt x="0" y="655"/>
                  </a:lnTo>
                  <a:lnTo>
                    <a:pt x="6" y="562"/>
                  </a:lnTo>
                  <a:lnTo>
                    <a:pt x="14" y="483"/>
                  </a:lnTo>
                  <a:lnTo>
                    <a:pt x="21" y="410"/>
                  </a:lnTo>
                  <a:lnTo>
                    <a:pt x="28" y="341"/>
                  </a:lnTo>
                  <a:lnTo>
                    <a:pt x="30" y="270"/>
                  </a:lnTo>
                  <a:lnTo>
                    <a:pt x="29" y="192"/>
                  </a:lnTo>
                  <a:lnTo>
                    <a:pt x="22" y="10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29" name="Freeform 361"/>
            <p:cNvSpPr>
              <a:spLocks/>
            </p:cNvSpPr>
            <p:nvPr/>
          </p:nvSpPr>
          <p:spPr bwMode="auto">
            <a:xfrm>
              <a:off x="5379" y="1209"/>
              <a:ext cx="46" cy="33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0" y="6"/>
                </a:cxn>
                <a:cxn ang="0">
                  <a:pos x="29" y="12"/>
                </a:cxn>
                <a:cxn ang="0">
                  <a:pos x="37" y="17"/>
                </a:cxn>
                <a:cxn ang="0">
                  <a:pos x="46" y="22"/>
                </a:cxn>
                <a:cxn ang="0">
                  <a:pos x="56" y="28"/>
                </a:cxn>
                <a:cxn ang="0">
                  <a:pos x="64" y="33"/>
                </a:cxn>
                <a:cxn ang="0">
                  <a:pos x="73" y="39"/>
                </a:cxn>
                <a:cxn ang="0">
                  <a:pos x="82" y="45"/>
                </a:cxn>
                <a:cxn ang="0">
                  <a:pos x="91" y="195"/>
                </a:cxn>
                <a:cxn ang="0">
                  <a:pos x="92" y="361"/>
                </a:cxn>
                <a:cxn ang="0">
                  <a:pos x="84" y="520"/>
                </a:cxn>
                <a:cxn ang="0">
                  <a:pos x="69" y="650"/>
                </a:cxn>
                <a:cxn ang="0">
                  <a:pos x="61" y="651"/>
                </a:cxn>
                <a:cxn ang="0">
                  <a:pos x="52" y="653"/>
                </a:cxn>
                <a:cxn ang="0">
                  <a:pos x="44" y="654"/>
                </a:cxn>
                <a:cxn ang="0">
                  <a:pos x="35" y="657"/>
                </a:cxn>
                <a:cxn ang="0">
                  <a:pos x="27" y="658"/>
                </a:cxn>
                <a:cxn ang="0">
                  <a:pos x="18" y="660"/>
                </a:cxn>
                <a:cxn ang="0">
                  <a:pos x="9" y="661"/>
                </a:cxn>
                <a:cxn ang="0">
                  <a:pos x="0" y="663"/>
                </a:cxn>
                <a:cxn ang="0">
                  <a:pos x="7" y="570"/>
                </a:cxn>
                <a:cxn ang="0">
                  <a:pos x="15" y="490"/>
                </a:cxn>
                <a:cxn ang="0">
                  <a:pos x="23" y="416"/>
                </a:cxn>
                <a:cxn ang="0">
                  <a:pos x="30" y="346"/>
                </a:cxn>
                <a:cxn ang="0">
                  <a:pos x="34" y="273"/>
                </a:cxn>
                <a:cxn ang="0">
                  <a:pos x="33" y="195"/>
                </a:cxn>
                <a:cxn ang="0">
                  <a:pos x="26" y="105"/>
                </a:cxn>
                <a:cxn ang="0">
                  <a:pos x="11" y="0"/>
                </a:cxn>
              </a:cxnLst>
              <a:rect l="0" t="0" r="r" b="b"/>
              <a:pathLst>
                <a:path w="92" h="663">
                  <a:moveTo>
                    <a:pt x="11" y="0"/>
                  </a:moveTo>
                  <a:lnTo>
                    <a:pt x="20" y="6"/>
                  </a:lnTo>
                  <a:lnTo>
                    <a:pt x="29" y="12"/>
                  </a:lnTo>
                  <a:lnTo>
                    <a:pt x="37" y="17"/>
                  </a:lnTo>
                  <a:lnTo>
                    <a:pt x="46" y="22"/>
                  </a:lnTo>
                  <a:lnTo>
                    <a:pt x="56" y="28"/>
                  </a:lnTo>
                  <a:lnTo>
                    <a:pt x="64" y="33"/>
                  </a:lnTo>
                  <a:lnTo>
                    <a:pt x="73" y="39"/>
                  </a:lnTo>
                  <a:lnTo>
                    <a:pt x="82" y="45"/>
                  </a:lnTo>
                  <a:lnTo>
                    <a:pt x="91" y="195"/>
                  </a:lnTo>
                  <a:lnTo>
                    <a:pt x="92" y="361"/>
                  </a:lnTo>
                  <a:lnTo>
                    <a:pt x="84" y="520"/>
                  </a:lnTo>
                  <a:lnTo>
                    <a:pt x="69" y="650"/>
                  </a:lnTo>
                  <a:lnTo>
                    <a:pt x="61" y="651"/>
                  </a:lnTo>
                  <a:lnTo>
                    <a:pt x="52" y="653"/>
                  </a:lnTo>
                  <a:lnTo>
                    <a:pt x="44" y="654"/>
                  </a:lnTo>
                  <a:lnTo>
                    <a:pt x="35" y="657"/>
                  </a:lnTo>
                  <a:lnTo>
                    <a:pt x="27" y="658"/>
                  </a:lnTo>
                  <a:lnTo>
                    <a:pt x="18" y="660"/>
                  </a:lnTo>
                  <a:lnTo>
                    <a:pt x="9" y="661"/>
                  </a:lnTo>
                  <a:lnTo>
                    <a:pt x="0" y="663"/>
                  </a:lnTo>
                  <a:lnTo>
                    <a:pt x="7" y="570"/>
                  </a:lnTo>
                  <a:lnTo>
                    <a:pt x="15" y="490"/>
                  </a:lnTo>
                  <a:lnTo>
                    <a:pt x="23" y="416"/>
                  </a:lnTo>
                  <a:lnTo>
                    <a:pt x="30" y="346"/>
                  </a:lnTo>
                  <a:lnTo>
                    <a:pt x="34" y="273"/>
                  </a:lnTo>
                  <a:lnTo>
                    <a:pt x="33" y="195"/>
                  </a:lnTo>
                  <a:lnTo>
                    <a:pt x="26" y="10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30" name="Freeform 362"/>
            <p:cNvSpPr>
              <a:spLocks/>
            </p:cNvSpPr>
            <p:nvPr/>
          </p:nvSpPr>
          <p:spPr bwMode="auto">
            <a:xfrm>
              <a:off x="5372" y="1205"/>
              <a:ext cx="46" cy="3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6"/>
                </a:cxn>
                <a:cxn ang="0">
                  <a:pos x="31" y="12"/>
                </a:cxn>
                <a:cxn ang="0">
                  <a:pos x="41" y="17"/>
                </a:cxn>
                <a:cxn ang="0">
                  <a:pos x="50" y="22"/>
                </a:cxn>
                <a:cxn ang="0">
                  <a:pos x="58" y="28"/>
                </a:cxn>
                <a:cxn ang="0">
                  <a:pos x="67" y="34"/>
                </a:cxn>
                <a:cxn ang="0">
                  <a:pos x="76" y="39"/>
                </a:cxn>
                <a:cxn ang="0">
                  <a:pos x="86" y="45"/>
                </a:cxn>
                <a:cxn ang="0">
                  <a:pos x="92" y="196"/>
                </a:cxn>
                <a:cxn ang="0">
                  <a:pos x="92" y="364"/>
                </a:cxn>
                <a:cxn ang="0">
                  <a:pos x="86" y="524"/>
                </a:cxn>
                <a:cxn ang="0">
                  <a:pos x="72" y="656"/>
                </a:cxn>
                <a:cxn ang="0">
                  <a:pos x="63" y="658"/>
                </a:cxn>
                <a:cxn ang="0">
                  <a:pos x="53" y="660"/>
                </a:cxn>
                <a:cxn ang="0">
                  <a:pos x="44" y="661"/>
                </a:cxn>
                <a:cxn ang="0">
                  <a:pos x="36" y="664"/>
                </a:cxn>
                <a:cxn ang="0">
                  <a:pos x="27" y="666"/>
                </a:cxn>
                <a:cxn ang="0">
                  <a:pos x="18" y="667"/>
                </a:cxn>
                <a:cxn ang="0">
                  <a:pos x="10" y="669"/>
                </a:cxn>
                <a:cxn ang="0">
                  <a:pos x="0" y="672"/>
                </a:cxn>
                <a:cxn ang="0">
                  <a:pos x="6" y="578"/>
                </a:cxn>
                <a:cxn ang="0">
                  <a:pos x="15" y="495"/>
                </a:cxn>
                <a:cxn ang="0">
                  <a:pos x="23" y="421"/>
                </a:cxn>
                <a:cxn ang="0">
                  <a:pos x="30" y="349"/>
                </a:cxn>
                <a:cxn ang="0">
                  <a:pos x="35" y="275"/>
                </a:cxn>
                <a:cxn ang="0">
                  <a:pos x="34" y="196"/>
                </a:cxn>
                <a:cxn ang="0">
                  <a:pos x="28" y="105"/>
                </a:cxn>
                <a:cxn ang="0">
                  <a:pos x="13" y="0"/>
                </a:cxn>
              </a:cxnLst>
              <a:rect l="0" t="0" r="r" b="b"/>
              <a:pathLst>
                <a:path w="92" h="672">
                  <a:moveTo>
                    <a:pt x="13" y="0"/>
                  </a:moveTo>
                  <a:lnTo>
                    <a:pt x="22" y="6"/>
                  </a:lnTo>
                  <a:lnTo>
                    <a:pt x="31" y="12"/>
                  </a:lnTo>
                  <a:lnTo>
                    <a:pt x="41" y="17"/>
                  </a:lnTo>
                  <a:lnTo>
                    <a:pt x="50" y="22"/>
                  </a:lnTo>
                  <a:lnTo>
                    <a:pt x="58" y="28"/>
                  </a:lnTo>
                  <a:lnTo>
                    <a:pt x="67" y="34"/>
                  </a:lnTo>
                  <a:lnTo>
                    <a:pt x="76" y="39"/>
                  </a:lnTo>
                  <a:lnTo>
                    <a:pt x="86" y="45"/>
                  </a:lnTo>
                  <a:lnTo>
                    <a:pt x="92" y="196"/>
                  </a:lnTo>
                  <a:lnTo>
                    <a:pt x="92" y="364"/>
                  </a:lnTo>
                  <a:lnTo>
                    <a:pt x="86" y="524"/>
                  </a:lnTo>
                  <a:lnTo>
                    <a:pt x="72" y="656"/>
                  </a:lnTo>
                  <a:lnTo>
                    <a:pt x="63" y="658"/>
                  </a:lnTo>
                  <a:lnTo>
                    <a:pt x="53" y="660"/>
                  </a:lnTo>
                  <a:lnTo>
                    <a:pt x="44" y="661"/>
                  </a:lnTo>
                  <a:lnTo>
                    <a:pt x="36" y="664"/>
                  </a:lnTo>
                  <a:lnTo>
                    <a:pt x="27" y="666"/>
                  </a:lnTo>
                  <a:lnTo>
                    <a:pt x="18" y="667"/>
                  </a:lnTo>
                  <a:lnTo>
                    <a:pt x="10" y="669"/>
                  </a:lnTo>
                  <a:lnTo>
                    <a:pt x="0" y="672"/>
                  </a:lnTo>
                  <a:lnTo>
                    <a:pt x="6" y="578"/>
                  </a:lnTo>
                  <a:lnTo>
                    <a:pt x="15" y="495"/>
                  </a:lnTo>
                  <a:lnTo>
                    <a:pt x="23" y="421"/>
                  </a:lnTo>
                  <a:lnTo>
                    <a:pt x="30" y="349"/>
                  </a:lnTo>
                  <a:lnTo>
                    <a:pt x="35" y="275"/>
                  </a:lnTo>
                  <a:lnTo>
                    <a:pt x="34" y="196"/>
                  </a:lnTo>
                  <a:lnTo>
                    <a:pt x="28" y="10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31" name="Freeform 363"/>
            <p:cNvSpPr>
              <a:spLocks/>
            </p:cNvSpPr>
            <p:nvPr/>
          </p:nvSpPr>
          <p:spPr bwMode="auto">
            <a:xfrm>
              <a:off x="5364" y="1202"/>
              <a:ext cx="47" cy="33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5" y="6"/>
                </a:cxn>
                <a:cxn ang="0">
                  <a:pos x="34" y="12"/>
                </a:cxn>
                <a:cxn ang="0">
                  <a:pos x="43" y="18"/>
                </a:cxn>
                <a:cxn ang="0">
                  <a:pos x="52" y="23"/>
                </a:cxn>
                <a:cxn ang="0">
                  <a:pos x="61" y="29"/>
                </a:cxn>
                <a:cxn ang="0">
                  <a:pos x="71" y="35"/>
                </a:cxn>
                <a:cxn ang="0">
                  <a:pos x="80" y="41"/>
                </a:cxn>
                <a:cxn ang="0">
                  <a:pos x="89" y="46"/>
                </a:cxn>
                <a:cxn ang="0">
                  <a:pos x="95" y="198"/>
                </a:cxn>
                <a:cxn ang="0">
                  <a:pos x="94" y="367"/>
                </a:cxn>
                <a:cxn ang="0">
                  <a:pos x="87" y="529"/>
                </a:cxn>
                <a:cxn ang="0">
                  <a:pos x="73" y="661"/>
                </a:cxn>
                <a:cxn ang="0">
                  <a:pos x="64" y="664"/>
                </a:cxn>
                <a:cxn ang="0">
                  <a:pos x="54" y="666"/>
                </a:cxn>
                <a:cxn ang="0">
                  <a:pos x="45" y="668"/>
                </a:cxn>
                <a:cxn ang="0">
                  <a:pos x="37" y="669"/>
                </a:cxn>
                <a:cxn ang="0">
                  <a:pos x="28" y="672"/>
                </a:cxn>
                <a:cxn ang="0">
                  <a:pos x="19" y="674"/>
                </a:cxn>
                <a:cxn ang="0">
                  <a:pos x="10" y="676"/>
                </a:cxn>
                <a:cxn ang="0">
                  <a:pos x="0" y="679"/>
                </a:cxn>
                <a:cxn ang="0">
                  <a:pos x="7" y="584"/>
                </a:cxn>
                <a:cxn ang="0">
                  <a:pos x="15" y="501"/>
                </a:cxn>
                <a:cxn ang="0">
                  <a:pos x="25" y="425"/>
                </a:cxn>
                <a:cxn ang="0">
                  <a:pos x="31" y="353"/>
                </a:cxn>
                <a:cxn ang="0">
                  <a:pos x="36" y="278"/>
                </a:cxn>
                <a:cxn ang="0">
                  <a:pos x="36" y="196"/>
                </a:cxn>
                <a:cxn ang="0">
                  <a:pos x="30" y="106"/>
                </a:cxn>
                <a:cxn ang="0">
                  <a:pos x="15" y="0"/>
                </a:cxn>
              </a:cxnLst>
              <a:rect l="0" t="0" r="r" b="b"/>
              <a:pathLst>
                <a:path w="95" h="679">
                  <a:moveTo>
                    <a:pt x="15" y="0"/>
                  </a:moveTo>
                  <a:lnTo>
                    <a:pt x="25" y="6"/>
                  </a:lnTo>
                  <a:lnTo>
                    <a:pt x="34" y="12"/>
                  </a:lnTo>
                  <a:lnTo>
                    <a:pt x="43" y="18"/>
                  </a:lnTo>
                  <a:lnTo>
                    <a:pt x="52" y="23"/>
                  </a:lnTo>
                  <a:lnTo>
                    <a:pt x="61" y="29"/>
                  </a:lnTo>
                  <a:lnTo>
                    <a:pt x="71" y="35"/>
                  </a:lnTo>
                  <a:lnTo>
                    <a:pt x="80" y="41"/>
                  </a:lnTo>
                  <a:lnTo>
                    <a:pt x="89" y="46"/>
                  </a:lnTo>
                  <a:lnTo>
                    <a:pt x="95" y="198"/>
                  </a:lnTo>
                  <a:lnTo>
                    <a:pt x="94" y="367"/>
                  </a:lnTo>
                  <a:lnTo>
                    <a:pt x="87" y="529"/>
                  </a:lnTo>
                  <a:lnTo>
                    <a:pt x="73" y="661"/>
                  </a:lnTo>
                  <a:lnTo>
                    <a:pt x="64" y="664"/>
                  </a:lnTo>
                  <a:lnTo>
                    <a:pt x="54" y="666"/>
                  </a:lnTo>
                  <a:lnTo>
                    <a:pt x="45" y="668"/>
                  </a:lnTo>
                  <a:lnTo>
                    <a:pt x="37" y="669"/>
                  </a:lnTo>
                  <a:lnTo>
                    <a:pt x="28" y="672"/>
                  </a:lnTo>
                  <a:lnTo>
                    <a:pt x="19" y="674"/>
                  </a:lnTo>
                  <a:lnTo>
                    <a:pt x="10" y="676"/>
                  </a:lnTo>
                  <a:lnTo>
                    <a:pt x="0" y="679"/>
                  </a:lnTo>
                  <a:lnTo>
                    <a:pt x="7" y="584"/>
                  </a:lnTo>
                  <a:lnTo>
                    <a:pt x="15" y="501"/>
                  </a:lnTo>
                  <a:lnTo>
                    <a:pt x="25" y="425"/>
                  </a:lnTo>
                  <a:lnTo>
                    <a:pt x="31" y="353"/>
                  </a:lnTo>
                  <a:lnTo>
                    <a:pt x="36" y="278"/>
                  </a:lnTo>
                  <a:lnTo>
                    <a:pt x="36" y="196"/>
                  </a:lnTo>
                  <a:lnTo>
                    <a:pt x="30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32" name="Freeform 364"/>
            <p:cNvSpPr>
              <a:spLocks/>
            </p:cNvSpPr>
            <p:nvPr/>
          </p:nvSpPr>
          <p:spPr bwMode="auto">
            <a:xfrm>
              <a:off x="5357" y="1198"/>
              <a:ext cx="47" cy="34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6"/>
                </a:cxn>
                <a:cxn ang="0">
                  <a:pos x="37" y="12"/>
                </a:cxn>
                <a:cxn ang="0">
                  <a:pos x="46" y="18"/>
                </a:cxn>
                <a:cxn ang="0">
                  <a:pos x="56" y="23"/>
                </a:cxn>
                <a:cxn ang="0">
                  <a:pos x="65" y="29"/>
                </a:cxn>
                <a:cxn ang="0">
                  <a:pos x="74" y="35"/>
                </a:cxn>
                <a:cxn ang="0">
                  <a:pos x="83" y="41"/>
                </a:cxn>
                <a:cxn ang="0">
                  <a:pos x="93" y="46"/>
                </a:cxn>
                <a:cxn ang="0">
                  <a:pos x="96" y="200"/>
                </a:cxn>
                <a:cxn ang="0">
                  <a:pos x="95" y="370"/>
                </a:cxn>
                <a:cxn ang="0">
                  <a:pos x="88" y="535"/>
                </a:cxn>
                <a:cxn ang="0">
                  <a:pos x="75" y="667"/>
                </a:cxn>
                <a:cxn ang="0">
                  <a:pos x="66" y="670"/>
                </a:cxn>
                <a:cxn ang="0">
                  <a:pos x="57" y="672"/>
                </a:cxn>
                <a:cxn ang="0">
                  <a:pos x="46" y="674"/>
                </a:cxn>
                <a:cxn ang="0">
                  <a:pos x="37" y="676"/>
                </a:cxn>
                <a:cxn ang="0">
                  <a:pos x="28" y="679"/>
                </a:cxn>
                <a:cxn ang="0">
                  <a:pos x="19" y="681"/>
                </a:cxn>
                <a:cxn ang="0">
                  <a:pos x="10" y="683"/>
                </a:cxn>
                <a:cxn ang="0">
                  <a:pos x="0" y="686"/>
                </a:cxn>
                <a:cxn ang="0">
                  <a:pos x="7" y="591"/>
                </a:cxn>
                <a:cxn ang="0">
                  <a:pos x="15" y="508"/>
                </a:cxn>
                <a:cxn ang="0">
                  <a:pos x="25" y="431"/>
                </a:cxn>
                <a:cxn ang="0">
                  <a:pos x="33" y="356"/>
                </a:cxn>
                <a:cxn ang="0">
                  <a:pos x="38" y="279"/>
                </a:cxn>
                <a:cxn ang="0">
                  <a:pos x="38" y="197"/>
                </a:cxn>
                <a:cxn ang="0">
                  <a:pos x="33" y="106"/>
                </a:cxn>
                <a:cxn ang="0">
                  <a:pos x="19" y="0"/>
                </a:cxn>
              </a:cxnLst>
              <a:rect l="0" t="0" r="r" b="b"/>
              <a:pathLst>
                <a:path w="96" h="686">
                  <a:moveTo>
                    <a:pt x="19" y="0"/>
                  </a:moveTo>
                  <a:lnTo>
                    <a:pt x="28" y="6"/>
                  </a:lnTo>
                  <a:lnTo>
                    <a:pt x="37" y="12"/>
                  </a:lnTo>
                  <a:lnTo>
                    <a:pt x="46" y="18"/>
                  </a:lnTo>
                  <a:lnTo>
                    <a:pt x="56" y="23"/>
                  </a:lnTo>
                  <a:lnTo>
                    <a:pt x="65" y="29"/>
                  </a:lnTo>
                  <a:lnTo>
                    <a:pt x="74" y="35"/>
                  </a:lnTo>
                  <a:lnTo>
                    <a:pt x="83" y="41"/>
                  </a:lnTo>
                  <a:lnTo>
                    <a:pt x="93" y="46"/>
                  </a:lnTo>
                  <a:lnTo>
                    <a:pt x="96" y="200"/>
                  </a:lnTo>
                  <a:lnTo>
                    <a:pt x="95" y="370"/>
                  </a:lnTo>
                  <a:lnTo>
                    <a:pt x="88" y="535"/>
                  </a:lnTo>
                  <a:lnTo>
                    <a:pt x="75" y="667"/>
                  </a:lnTo>
                  <a:lnTo>
                    <a:pt x="66" y="670"/>
                  </a:lnTo>
                  <a:lnTo>
                    <a:pt x="57" y="672"/>
                  </a:lnTo>
                  <a:lnTo>
                    <a:pt x="46" y="674"/>
                  </a:lnTo>
                  <a:lnTo>
                    <a:pt x="37" y="676"/>
                  </a:lnTo>
                  <a:lnTo>
                    <a:pt x="28" y="679"/>
                  </a:lnTo>
                  <a:lnTo>
                    <a:pt x="19" y="681"/>
                  </a:lnTo>
                  <a:lnTo>
                    <a:pt x="10" y="683"/>
                  </a:lnTo>
                  <a:lnTo>
                    <a:pt x="0" y="686"/>
                  </a:lnTo>
                  <a:lnTo>
                    <a:pt x="7" y="591"/>
                  </a:lnTo>
                  <a:lnTo>
                    <a:pt x="15" y="508"/>
                  </a:lnTo>
                  <a:lnTo>
                    <a:pt x="25" y="431"/>
                  </a:lnTo>
                  <a:lnTo>
                    <a:pt x="33" y="356"/>
                  </a:lnTo>
                  <a:lnTo>
                    <a:pt x="38" y="279"/>
                  </a:lnTo>
                  <a:lnTo>
                    <a:pt x="38" y="197"/>
                  </a:lnTo>
                  <a:lnTo>
                    <a:pt x="33" y="10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33" name="Freeform 365"/>
            <p:cNvSpPr>
              <a:spLocks/>
            </p:cNvSpPr>
            <p:nvPr/>
          </p:nvSpPr>
          <p:spPr bwMode="auto">
            <a:xfrm>
              <a:off x="5349" y="1195"/>
              <a:ext cx="49" cy="3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6"/>
                </a:cxn>
                <a:cxn ang="0">
                  <a:pos x="41" y="12"/>
                </a:cxn>
                <a:cxn ang="0">
                  <a:pos x="50" y="18"/>
                </a:cxn>
                <a:cxn ang="0">
                  <a:pos x="60" y="23"/>
                </a:cxn>
                <a:cxn ang="0">
                  <a:pos x="69" y="29"/>
                </a:cxn>
                <a:cxn ang="0">
                  <a:pos x="79" y="35"/>
                </a:cxn>
                <a:cxn ang="0">
                  <a:pos x="88" y="41"/>
                </a:cxn>
                <a:cxn ang="0">
                  <a:pos x="97" y="47"/>
                </a:cxn>
                <a:cxn ang="0">
                  <a:pos x="98" y="201"/>
                </a:cxn>
                <a:cxn ang="0">
                  <a:pos x="97" y="374"/>
                </a:cxn>
                <a:cxn ang="0">
                  <a:pos x="90" y="539"/>
                </a:cxn>
                <a:cxn ang="0">
                  <a:pos x="77" y="673"/>
                </a:cxn>
                <a:cxn ang="0">
                  <a:pos x="68" y="675"/>
                </a:cxn>
                <a:cxn ang="0">
                  <a:pos x="58" y="678"/>
                </a:cxn>
                <a:cxn ang="0">
                  <a:pos x="49" y="680"/>
                </a:cxn>
                <a:cxn ang="0">
                  <a:pos x="39" y="682"/>
                </a:cxn>
                <a:cxn ang="0">
                  <a:pos x="30" y="685"/>
                </a:cxn>
                <a:cxn ang="0">
                  <a:pos x="20" y="688"/>
                </a:cxn>
                <a:cxn ang="0">
                  <a:pos x="11" y="690"/>
                </a:cxn>
                <a:cxn ang="0">
                  <a:pos x="0" y="693"/>
                </a:cxn>
                <a:cxn ang="0">
                  <a:pos x="7" y="598"/>
                </a:cxn>
                <a:cxn ang="0">
                  <a:pos x="16" y="514"/>
                </a:cxn>
                <a:cxn ang="0">
                  <a:pos x="27" y="436"/>
                </a:cxn>
                <a:cxn ang="0">
                  <a:pos x="36" y="360"/>
                </a:cxn>
                <a:cxn ang="0">
                  <a:pos x="41" y="281"/>
                </a:cxn>
                <a:cxn ang="0">
                  <a:pos x="42" y="199"/>
                </a:cxn>
                <a:cxn ang="0">
                  <a:pos x="36" y="106"/>
                </a:cxn>
                <a:cxn ang="0">
                  <a:pos x="22" y="0"/>
                </a:cxn>
              </a:cxnLst>
              <a:rect l="0" t="0" r="r" b="b"/>
              <a:pathLst>
                <a:path w="98" h="693">
                  <a:moveTo>
                    <a:pt x="22" y="0"/>
                  </a:moveTo>
                  <a:lnTo>
                    <a:pt x="31" y="6"/>
                  </a:lnTo>
                  <a:lnTo>
                    <a:pt x="41" y="12"/>
                  </a:lnTo>
                  <a:lnTo>
                    <a:pt x="50" y="18"/>
                  </a:lnTo>
                  <a:lnTo>
                    <a:pt x="60" y="23"/>
                  </a:lnTo>
                  <a:lnTo>
                    <a:pt x="69" y="29"/>
                  </a:lnTo>
                  <a:lnTo>
                    <a:pt x="79" y="35"/>
                  </a:lnTo>
                  <a:lnTo>
                    <a:pt x="88" y="41"/>
                  </a:lnTo>
                  <a:lnTo>
                    <a:pt x="97" y="47"/>
                  </a:lnTo>
                  <a:lnTo>
                    <a:pt x="98" y="201"/>
                  </a:lnTo>
                  <a:lnTo>
                    <a:pt x="97" y="374"/>
                  </a:lnTo>
                  <a:lnTo>
                    <a:pt x="90" y="539"/>
                  </a:lnTo>
                  <a:lnTo>
                    <a:pt x="77" y="673"/>
                  </a:lnTo>
                  <a:lnTo>
                    <a:pt x="68" y="675"/>
                  </a:lnTo>
                  <a:lnTo>
                    <a:pt x="58" y="678"/>
                  </a:lnTo>
                  <a:lnTo>
                    <a:pt x="49" y="680"/>
                  </a:lnTo>
                  <a:lnTo>
                    <a:pt x="39" y="682"/>
                  </a:lnTo>
                  <a:lnTo>
                    <a:pt x="30" y="685"/>
                  </a:lnTo>
                  <a:lnTo>
                    <a:pt x="20" y="688"/>
                  </a:lnTo>
                  <a:lnTo>
                    <a:pt x="11" y="690"/>
                  </a:lnTo>
                  <a:lnTo>
                    <a:pt x="0" y="693"/>
                  </a:lnTo>
                  <a:lnTo>
                    <a:pt x="7" y="598"/>
                  </a:lnTo>
                  <a:lnTo>
                    <a:pt x="16" y="514"/>
                  </a:lnTo>
                  <a:lnTo>
                    <a:pt x="27" y="436"/>
                  </a:lnTo>
                  <a:lnTo>
                    <a:pt x="36" y="360"/>
                  </a:lnTo>
                  <a:lnTo>
                    <a:pt x="41" y="281"/>
                  </a:lnTo>
                  <a:lnTo>
                    <a:pt x="42" y="199"/>
                  </a:lnTo>
                  <a:lnTo>
                    <a:pt x="36" y="10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34" name="Freeform 366"/>
            <p:cNvSpPr>
              <a:spLocks/>
            </p:cNvSpPr>
            <p:nvPr/>
          </p:nvSpPr>
          <p:spPr bwMode="auto">
            <a:xfrm>
              <a:off x="5341" y="1191"/>
              <a:ext cx="50" cy="3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4" y="6"/>
                </a:cxn>
                <a:cxn ang="0">
                  <a:pos x="44" y="12"/>
                </a:cxn>
                <a:cxn ang="0">
                  <a:pos x="53" y="19"/>
                </a:cxn>
                <a:cxn ang="0">
                  <a:pos x="62" y="25"/>
                </a:cxn>
                <a:cxn ang="0">
                  <a:pos x="72" y="30"/>
                </a:cxn>
                <a:cxn ang="0">
                  <a:pos x="82" y="36"/>
                </a:cxn>
                <a:cxn ang="0">
                  <a:pos x="91" y="43"/>
                </a:cxn>
                <a:cxn ang="0">
                  <a:pos x="100" y="49"/>
                </a:cxn>
                <a:cxn ang="0">
                  <a:pos x="99" y="203"/>
                </a:cxn>
                <a:cxn ang="0">
                  <a:pos x="97" y="377"/>
                </a:cxn>
                <a:cxn ang="0">
                  <a:pos x="91" y="545"/>
                </a:cxn>
                <a:cxn ang="0">
                  <a:pos x="79" y="679"/>
                </a:cxn>
                <a:cxn ang="0">
                  <a:pos x="69" y="682"/>
                </a:cxn>
                <a:cxn ang="0">
                  <a:pos x="59" y="685"/>
                </a:cxn>
                <a:cxn ang="0">
                  <a:pos x="50" y="688"/>
                </a:cxn>
                <a:cxn ang="0">
                  <a:pos x="39" y="690"/>
                </a:cxn>
                <a:cxn ang="0">
                  <a:pos x="30" y="693"/>
                </a:cxn>
                <a:cxn ang="0">
                  <a:pos x="20" y="696"/>
                </a:cxn>
                <a:cxn ang="0">
                  <a:pos x="11" y="698"/>
                </a:cxn>
                <a:cxn ang="0">
                  <a:pos x="0" y="702"/>
                </a:cxn>
                <a:cxn ang="0">
                  <a:pos x="7" y="606"/>
                </a:cxn>
                <a:cxn ang="0">
                  <a:pos x="18" y="521"/>
                </a:cxn>
                <a:cxn ang="0">
                  <a:pos x="28" y="441"/>
                </a:cxn>
                <a:cxn ang="0">
                  <a:pos x="37" y="364"/>
                </a:cxn>
                <a:cxn ang="0">
                  <a:pos x="43" y="285"/>
                </a:cxn>
                <a:cxn ang="0">
                  <a:pos x="44" y="201"/>
                </a:cxn>
                <a:cxn ang="0">
                  <a:pos x="38" y="106"/>
                </a:cxn>
                <a:cxn ang="0">
                  <a:pos x="24" y="0"/>
                </a:cxn>
              </a:cxnLst>
              <a:rect l="0" t="0" r="r" b="b"/>
              <a:pathLst>
                <a:path w="100" h="702">
                  <a:moveTo>
                    <a:pt x="24" y="0"/>
                  </a:moveTo>
                  <a:lnTo>
                    <a:pt x="34" y="6"/>
                  </a:lnTo>
                  <a:lnTo>
                    <a:pt x="44" y="12"/>
                  </a:lnTo>
                  <a:lnTo>
                    <a:pt x="53" y="19"/>
                  </a:lnTo>
                  <a:lnTo>
                    <a:pt x="62" y="25"/>
                  </a:lnTo>
                  <a:lnTo>
                    <a:pt x="72" y="30"/>
                  </a:lnTo>
                  <a:lnTo>
                    <a:pt x="82" y="36"/>
                  </a:lnTo>
                  <a:lnTo>
                    <a:pt x="91" y="43"/>
                  </a:lnTo>
                  <a:lnTo>
                    <a:pt x="100" y="49"/>
                  </a:lnTo>
                  <a:lnTo>
                    <a:pt x="99" y="203"/>
                  </a:lnTo>
                  <a:lnTo>
                    <a:pt x="97" y="377"/>
                  </a:lnTo>
                  <a:lnTo>
                    <a:pt x="91" y="545"/>
                  </a:lnTo>
                  <a:lnTo>
                    <a:pt x="79" y="679"/>
                  </a:lnTo>
                  <a:lnTo>
                    <a:pt x="69" y="682"/>
                  </a:lnTo>
                  <a:lnTo>
                    <a:pt x="59" y="685"/>
                  </a:lnTo>
                  <a:lnTo>
                    <a:pt x="50" y="688"/>
                  </a:lnTo>
                  <a:lnTo>
                    <a:pt x="39" y="690"/>
                  </a:lnTo>
                  <a:lnTo>
                    <a:pt x="30" y="693"/>
                  </a:lnTo>
                  <a:lnTo>
                    <a:pt x="20" y="696"/>
                  </a:lnTo>
                  <a:lnTo>
                    <a:pt x="11" y="698"/>
                  </a:lnTo>
                  <a:lnTo>
                    <a:pt x="0" y="702"/>
                  </a:lnTo>
                  <a:lnTo>
                    <a:pt x="7" y="606"/>
                  </a:lnTo>
                  <a:lnTo>
                    <a:pt x="18" y="521"/>
                  </a:lnTo>
                  <a:lnTo>
                    <a:pt x="28" y="441"/>
                  </a:lnTo>
                  <a:lnTo>
                    <a:pt x="37" y="364"/>
                  </a:lnTo>
                  <a:lnTo>
                    <a:pt x="43" y="285"/>
                  </a:lnTo>
                  <a:lnTo>
                    <a:pt x="44" y="201"/>
                  </a:lnTo>
                  <a:lnTo>
                    <a:pt x="38" y="10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35" name="Freeform 367"/>
            <p:cNvSpPr>
              <a:spLocks/>
            </p:cNvSpPr>
            <p:nvPr/>
          </p:nvSpPr>
          <p:spPr bwMode="auto">
            <a:xfrm>
              <a:off x="5334" y="1187"/>
              <a:ext cx="52" cy="35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7" y="6"/>
                </a:cxn>
                <a:cxn ang="0">
                  <a:pos x="48" y="12"/>
                </a:cxn>
                <a:cxn ang="0">
                  <a:pos x="57" y="19"/>
                </a:cxn>
                <a:cxn ang="0">
                  <a:pos x="66" y="25"/>
                </a:cxn>
                <a:cxn ang="0">
                  <a:pos x="75" y="30"/>
                </a:cxn>
                <a:cxn ang="0">
                  <a:pos x="86" y="36"/>
                </a:cxn>
                <a:cxn ang="0">
                  <a:pos x="95" y="43"/>
                </a:cxn>
                <a:cxn ang="0">
                  <a:pos x="105" y="49"/>
                </a:cxn>
                <a:cxn ang="0">
                  <a:pos x="100" y="204"/>
                </a:cxn>
                <a:cxn ang="0">
                  <a:pos x="99" y="381"/>
                </a:cxn>
                <a:cxn ang="0">
                  <a:pos x="94" y="550"/>
                </a:cxn>
                <a:cxn ang="0">
                  <a:pos x="82" y="685"/>
                </a:cxn>
                <a:cxn ang="0">
                  <a:pos x="72" y="688"/>
                </a:cxn>
                <a:cxn ang="0">
                  <a:pos x="61" y="690"/>
                </a:cxn>
                <a:cxn ang="0">
                  <a:pos x="51" y="694"/>
                </a:cxn>
                <a:cxn ang="0">
                  <a:pos x="41" y="696"/>
                </a:cxn>
                <a:cxn ang="0">
                  <a:pos x="30" y="700"/>
                </a:cxn>
                <a:cxn ang="0">
                  <a:pos x="20" y="703"/>
                </a:cxn>
                <a:cxn ang="0">
                  <a:pos x="11" y="705"/>
                </a:cxn>
                <a:cxn ang="0">
                  <a:pos x="0" y="709"/>
                </a:cxn>
                <a:cxn ang="0">
                  <a:pos x="7" y="613"/>
                </a:cxn>
                <a:cxn ang="0">
                  <a:pos x="16" y="527"/>
                </a:cxn>
                <a:cxn ang="0">
                  <a:pos x="28" y="446"/>
                </a:cxn>
                <a:cxn ang="0">
                  <a:pos x="37" y="368"/>
                </a:cxn>
                <a:cxn ang="0">
                  <a:pos x="44" y="287"/>
                </a:cxn>
                <a:cxn ang="0">
                  <a:pos x="46" y="202"/>
                </a:cxn>
                <a:cxn ang="0">
                  <a:pos x="42" y="108"/>
                </a:cxn>
                <a:cxn ang="0">
                  <a:pos x="28" y="0"/>
                </a:cxn>
              </a:cxnLst>
              <a:rect l="0" t="0" r="r" b="b"/>
              <a:pathLst>
                <a:path w="105" h="709">
                  <a:moveTo>
                    <a:pt x="28" y="0"/>
                  </a:moveTo>
                  <a:lnTo>
                    <a:pt x="37" y="6"/>
                  </a:lnTo>
                  <a:lnTo>
                    <a:pt x="48" y="12"/>
                  </a:lnTo>
                  <a:lnTo>
                    <a:pt x="57" y="19"/>
                  </a:lnTo>
                  <a:lnTo>
                    <a:pt x="66" y="25"/>
                  </a:lnTo>
                  <a:lnTo>
                    <a:pt x="75" y="30"/>
                  </a:lnTo>
                  <a:lnTo>
                    <a:pt x="86" y="36"/>
                  </a:lnTo>
                  <a:lnTo>
                    <a:pt x="95" y="43"/>
                  </a:lnTo>
                  <a:lnTo>
                    <a:pt x="105" y="49"/>
                  </a:lnTo>
                  <a:lnTo>
                    <a:pt x="100" y="204"/>
                  </a:lnTo>
                  <a:lnTo>
                    <a:pt x="99" y="381"/>
                  </a:lnTo>
                  <a:lnTo>
                    <a:pt x="94" y="550"/>
                  </a:lnTo>
                  <a:lnTo>
                    <a:pt x="82" y="685"/>
                  </a:lnTo>
                  <a:lnTo>
                    <a:pt x="72" y="688"/>
                  </a:lnTo>
                  <a:lnTo>
                    <a:pt x="61" y="690"/>
                  </a:lnTo>
                  <a:lnTo>
                    <a:pt x="51" y="694"/>
                  </a:lnTo>
                  <a:lnTo>
                    <a:pt x="41" y="696"/>
                  </a:lnTo>
                  <a:lnTo>
                    <a:pt x="30" y="700"/>
                  </a:lnTo>
                  <a:lnTo>
                    <a:pt x="20" y="703"/>
                  </a:lnTo>
                  <a:lnTo>
                    <a:pt x="11" y="705"/>
                  </a:lnTo>
                  <a:lnTo>
                    <a:pt x="0" y="709"/>
                  </a:lnTo>
                  <a:lnTo>
                    <a:pt x="7" y="613"/>
                  </a:lnTo>
                  <a:lnTo>
                    <a:pt x="16" y="527"/>
                  </a:lnTo>
                  <a:lnTo>
                    <a:pt x="28" y="446"/>
                  </a:lnTo>
                  <a:lnTo>
                    <a:pt x="37" y="368"/>
                  </a:lnTo>
                  <a:lnTo>
                    <a:pt x="44" y="287"/>
                  </a:lnTo>
                  <a:lnTo>
                    <a:pt x="46" y="202"/>
                  </a:lnTo>
                  <a:lnTo>
                    <a:pt x="42" y="10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36" name="Freeform 368"/>
            <p:cNvSpPr>
              <a:spLocks/>
            </p:cNvSpPr>
            <p:nvPr/>
          </p:nvSpPr>
          <p:spPr bwMode="auto">
            <a:xfrm>
              <a:off x="5326" y="1184"/>
              <a:ext cx="54" cy="35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9" y="5"/>
                </a:cxn>
                <a:cxn ang="0">
                  <a:pos x="50" y="11"/>
                </a:cxn>
                <a:cxn ang="0">
                  <a:pos x="59" y="18"/>
                </a:cxn>
                <a:cxn ang="0">
                  <a:pos x="69" y="24"/>
                </a:cxn>
                <a:cxn ang="0">
                  <a:pos x="79" y="30"/>
                </a:cxn>
                <a:cxn ang="0">
                  <a:pos x="88" y="35"/>
                </a:cxn>
                <a:cxn ang="0">
                  <a:pos x="98" y="42"/>
                </a:cxn>
                <a:cxn ang="0">
                  <a:pos x="107" y="48"/>
                </a:cxn>
                <a:cxn ang="0">
                  <a:pos x="102" y="205"/>
                </a:cxn>
                <a:cxn ang="0">
                  <a:pos x="99" y="382"/>
                </a:cxn>
                <a:cxn ang="0">
                  <a:pos x="95" y="554"/>
                </a:cxn>
                <a:cxn ang="0">
                  <a:pos x="82" y="689"/>
                </a:cxn>
                <a:cxn ang="0">
                  <a:pos x="72" y="693"/>
                </a:cxn>
                <a:cxn ang="0">
                  <a:pos x="63" y="695"/>
                </a:cxn>
                <a:cxn ang="0">
                  <a:pos x="52" y="699"/>
                </a:cxn>
                <a:cxn ang="0">
                  <a:pos x="42" y="702"/>
                </a:cxn>
                <a:cxn ang="0">
                  <a:pos x="31" y="706"/>
                </a:cxn>
                <a:cxn ang="0">
                  <a:pos x="21" y="709"/>
                </a:cxn>
                <a:cxn ang="0">
                  <a:pos x="11" y="711"/>
                </a:cxn>
                <a:cxn ang="0">
                  <a:pos x="0" y="715"/>
                </a:cxn>
                <a:cxn ang="0">
                  <a:pos x="7" y="619"/>
                </a:cxn>
                <a:cxn ang="0">
                  <a:pos x="18" y="532"/>
                </a:cxn>
                <a:cxn ang="0">
                  <a:pos x="29" y="450"/>
                </a:cxn>
                <a:cxn ang="0">
                  <a:pos x="39" y="370"/>
                </a:cxn>
                <a:cxn ang="0">
                  <a:pos x="46" y="289"/>
                </a:cxn>
                <a:cxn ang="0">
                  <a:pos x="49" y="201"/>
                </a:cxn>
                <a:cxn ang="0">
                  <a:pos x="44" y="107"/>
                </a:cxn>
                <a:cxn ang="0">
                  <a:pos x="30" y="0"/>
                </a:cxn>
              </a:cxnLst>
              <a:rect l="0" t="0" r="r" b="b"/>
              <a:pathLst>
                <a:path w="107" h="715">
                  <a:moveTo>
                    <a:pt x="30" y="0"/>
                  </a:moveTo>
                  <a:lnTo>
                    <a:pt x="39" y="5"/>
                  </a:lnTo>
                  <a:lnTo>
                    <a:pt x="50" y="11"/>
                  </a:lnTo>
                  <a:lnTo>
                    <a:pt x="59" y="18"/>
                  </a:lnTo>
                  <a:lnTo>
                    <a:pt x="69" y="24"/>
                  </a:lnTo>
                  <a:lnTo>
                    <a:pt x="79" y="30"/>
                  </a:lnTo>
                  <a:lnTo>
                    <a:pt x="88" y="35"/>
                  </a:lnTo>
                  <a:lnTo>
                    <a:pt x="98" y="42"/>
                  </a:lnTo>
                  <a:lnTo>
                    <a:pt x="107" y="48"/>
                  </a:lnTo>
                  <a:lnTo>
                    <a:pt x="102" y="205"/>
                  </a:lnTo>
                  <a:lnTo>
                    <a:pt x="99" y="382"/>
                  </a:lnTo>
                  <a:lnTo>
                    <a:pt x="95" y="554"/>
                  </a:lnTo>
                  <a:lnTo>
                    <a:pt x="82" y="689"/>
                  </a:lnTo>
                  <a:lnTo>
                    <a:pt x="72" y="693"/>
                  </a:lnTo>
                  <a:lnTo>
                    <a:pt x="63" y="695"/>
                  </a:lnTo>
                  <a:lnTo>
                    <a:pt x="52" y="699"/>
                  </a:lnTo>
                  <a:lnTo>
                    <a:pt x="42" y="702"/>
                  </a:lnTo>
                  <a:lnTo>
                    <a:pt x="31" y="706"/>
                  </a:lnTo>
                  <a:lnTo>
                    <a:pt x="21" y="709"/>
                  </a:lnTo>
                  <a:lnTo>
                    <a:pt x="11" y="711"/>
                  </a:lnTo>
                  <a:lnTo>
                    <a:pt x="0" y="715"/>
                  </a:lnTo>
                  <a:lnTo>
                    <a:pt x="7" y="619"/>
                  </a:lnTo>
                  <a:lnTo>
                    <a:pt x="18" y="532"/>
                  </a:lnTo>
                  <a:lnTo>
                    <a:pt x="29" y="450"/>
                  </a:lnTo>
                  <a:lnTo>
                    <a:pt x="39" y="370"/>
                  </a:lnTo>
                  <a:lnTo>
                    <a:pt x="46" y="289"/>
                  </a:lnTo>
                  <a:lnTo>
                    <a:pt x="49" y="201"/>
                  </a:lnTo>
                  <a:lnTo>
                    <a:pt x="44" y="10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37" name="Freeform 369"/>
            <p:cNvSpPr>
              <a:spLocks/>
            </p:cNvSpPr>
            <p:nvPr/>
          </p:nvSpPr>
          <p:spPr bwMode="auto">
            <a:xfrm>
              <a:off x="5319" y="1180"/>
              <a:ext cx="56" cy="36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3" y="5"/>
                </a:cxn>
                <a:cxn ang="0">
                  <a:pos x="53" y="12"/>
                </a:cxn>
                <a:cxn ang="0">
                  <a:pos x="63" y="18"/>
                </a:cxn>
                <a:cxn ang="0">
                  <a:pos x="72" y="24"/>
                </a:cxn>
                <a:cxn ang="0">
                  <a:pos x="82" y="30"/>
                </a:cxn>
                <a:cxn ang="0">
                  <a:pos x="91" y="37"/>
                </a:cxn>
                <a:cxn ang="0">
                  <a:pos x="102" y="42"/>
                </a:cxn>
                <a:cxn ang="0">
                  <a:pos x="112" y="49"/>
                </a:cxn>
                <a:cxn ang="0">
                  <a:pos x="103" y="206"/>
                </a:cxn>
                <a:cxn ang="0">
                  <a:pos x="101" y="385"/>
                </a:cxn>
                <a:cxn ang="0">
                  <a:pos x="96" y="558"/>
                </a:cxn>
                <a:cxn ang="0">
                  <a:pos x="84" y="695"/>
                </a:cxn>
                <a:cxn ang="0">
                  <a:pos x="74" y="699"/>
                </a:cxn>
                <a:cxn ang="0">
                  <a:pos x="63" y="702"/>
                </a:cxn>
                <a:cxn ang="0">
                  <a:pos x="52" y="706"/>
                </a:cxn>
                <a:cxn ang="0">
                  <a:pos x="42" y="708"/>
                </a:cxn>
                <a:cxn ang="0">
                  <a:pos x="31" y="711"/>
                </a:cxn>
                <a:cxn ang="0">
                  <a:pos x="21" y="715"/>
                </a:cxn>
                <a:cxn ang="0">
                  <a:pos x="11" y="718"/>
                </a:cxn>
                <a:cxn ang="0">
                  <a:pos x="0" y="722"/>
                </a:cxn>
                <a:cxn ang="0">
                  <a:pos x="7" y="626"/>
                </a:cxn>
                <a:cxn ang="0">
                  <a:pos x="18" y="539"/>
                </a:cxn>
                <a:cxn ang="0">
                  <a:pos x="29" y="456"/>
                </a:cxn>
                <a:cxn ang="0">
                  <a:pos x="41" y="374"/>
                </a:cxn>
                <a:cxn ang="0">
                  <a:pos x="49" y="291"/>
                </a:cxn>
                <a:cxn ang="0">
                  <a:pos x="51" y="202"/>
                </a:cxn>
                <a:cxn ang="0">
                  <a:pos x="48" y="107"/>
                </a:cxn>
                <a:cxn ang="0">
                  <a:pos x="34" y="0"/>
                </a:cxn>
              </a:cxnLst>
              <a:rect l="0" t="0" r="r" b="b"/>
              <a:pathLst>
                <a:path w="112" h="722">
                  <a:moveTo>
                    <a:pt x="34" y="0"/>
                  </a:moveTo>
                  <a:lnTo>
                    <a:pt x="43" y="5"/>
                  </a:lnTo>
                  <a:lnTo>
                    <a:pt x="53" y="12"/>
                  </a:lnTo>
                  <a:lnTo>
                    <a:pt x="63" y="18"/>
                  </a:lnTo>
                  <a:lnTo>
                    <a:pt x="72" y="24"/>
                  </a:lnTo>
                  <a:lnTo>
                    <a:pt x="82" y="30"/>
                  </a:lnTo>
                  <a:lnTo>
                    <a:pt x="91" y="37"/>
                  </a:lnTo>
                  <a:lnTo>
                    <a:pt x="102" y="42"/>
                  </a:lnTo>
                  <a:lnTo>
                    <a:pt x="112" y="49"/>
                  </a:lnTo>
                  <a:lnTo>
                    <a:pt x="103" y="206"/>
                  </a:lnTo>
                  <a:lnTo>
                    <a:pt x="101" y="385"/>
                  </a:lnTo>
                  <a:lnTo>
                    <a:pt x="96" y="558"/>
                  </a:lnTo>
                  <a:lnTo>
                    <a:pt x="84" y="695"/>
                  </a:lnTo>
                  <a:lnTo>
                    <a:pt x="74" y="699"/>
                  </a:lnTo>
                  <a:lnTo>
                    <a:pt x="63" y="702"/>
                  </a:lnTo>
                  <a:lnTo>
                    <a:pt x="52" y="706"/>
                  </a:lnTo>
                  <a:lnTo>
                    <a:pt x="42" y="708"/>
                  </a:lnTo>
                  <a:lnTo>
                    <a:pt x="31" y="711"/>
                  </a:lnTo>
                  <a:lnTo>
                    <a:pt x="21" y="715"/>
                  </a:lnTo>
                  <a:lnTo>
                    <a:pt x="11" y="718"/>
                  </a:lnTo>
                  <a:lnTo>
                    <a:pt x="0" y="722"/>
                  </a:lnTo>
                  <a:lnTo>
                    <a:pt x="7" y="626"/>
                  </a:lnTo>
                  <a:lnTo>
                    <a:pt x="18" y="539"/>
                  </a:lnTo>
                  <a:lnTo>
                    <a:pt x="29" y="456"/>
                  </a:lnTo>
                  <a:lnTo>
                    <a:pt x="41" y="374"/>
                  </a:lnTo>
                  <a:lnTo>
                    <a:pt x="49" y="291"/>
                  </a:lnTo>
                  <a:lnTo>
                    <a:pt x="51" y="202"/>
                  </a:lnTo>
                  <a:lnTo>
                    <a:pt x="48" y="10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38" name="Freeform 370"/>
            <p:cNvSpPr>
              <a:spLocks/>
            </p:cNvSpPr>
            <p:nvPr/>
          </p:nvSpPr>
          <p:spPr bwMode="auto">
            <a:xfrm>
              <a:off x="5311" y="1177"/>
              <a:ext cx="57" cy="3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14" y="49"/>
                </a:cxn>
                <a:cxn ang="0">
                  <a:pos x="104" y="207"/>
                </a:cxn>
                <a:cxn ang="0">
                  <a:pos x="101" y="389"/>
                </a:cxn>
                <a:cxn ang="0">
                  <a:pos x="97" y="563"/>
                </a:cxn>
                <a:cxn ang="0">
                  <a:pos x="86" y="701"/>
                </a:cxn>
                <a:cxn ang="0">
                  <a:pos x="0" y="729"/>
                </a:cxn>
                <a:cxn ang="0">
                  <a:pos x="7" y="633"/>
                </a:cxn>
                <a:cxn ang="0">
                  <a:pos x="19" y="545"/>
                </a:cxn>
                <a:cxn ang="0">
                  <a:pos x="30" y="460"/>
                </a:cxn>
                <a:cxn ang="0">
                  <a:pos x="42" y="378"/>
                </a:cxn>
                <a:cxn ang="0">
                  <a:pos x="50" y="292"/>
                </a:cxn>
                <a:cxn ang="0">
                  <a:pos x="53" y="204"/>
                </a:cxn>
                <a:cxn ang="0">
                  <a:pos x="50" y="107"/>
                </a:cxn>
                <a:cxn ang="0">
                  <a:pos x="36" y="0"/>
                </a:cxn>
              </a:cxnLst>
              <a:rect l="0" t="0" r="r" b="b"/>
              <a:pathLst>
                <a:path w="114" h="729">
                  <a:moveTo>
                    <a:pt x="36" y="0"/>
                  </a:moveTo>
                  <a:lnTo>
                    <a:pt x="114" y="49"/>
                  </a:lnTo>
                  <a:lnTo>
                    <a:pt x="104" y="207"/>
                  </a:lnTo>
                  <a:lnTo>
                    <a:pt x="101" y="389"/>
                  </a:lnTo>
                  <a:lnTo>
                    <a:pt x="97" y="563"/>
                  </a:lnTo>
                  <a:lnTo>
                    <a:pt x="86" y="701"/>
                  </a:lnTo>
                  <a:lnTo>
                    <a:pt x="0" y="729"/>
                  </a:lnTo>
                  <a:lnTo>
                    <a:pt x="7" y="633"/>
                  </a:lnTo>
                  <a:lnTo>
                    <a:pt x="19" y="545"/>
                  </a:lnTo>
                  <a:lnTo>
                    <a:pt x="30" y="460"/>
                  </a:lnTo>
                  <a:lnTo>
                    <a:pt x="42" y="378"/>
                  </a:lnTo>
                  <a:lnTo>
                    <a:pt x="50" y="292"/>
                  </a:lnTo>
                  <a:lnTo>
                    <a:pt x="53" y="204"/>
                  </a:lnTo>
                  <a:lnTo>
                    <a:pt x="50" y="10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39" name="Freeform 371"/>
            <p:cNvSpPr>
              <a:spLocks/>
            </p:cNvSpPr>
            <p:nvPr/>
          </p:nvSpPr>
          <p:spPr bwMode="auto">
            <a:xfrm>
              <a:off x="4735" y="1551"/>
              <a:ext cx="473" cy="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6" y="11"/>
                </a:cxn>
                <a:cxn ang="0">
                  <a:pos x="89" y="20"/>
                </a:cxn>
                <a:cxn ang="0">
                  <a:pos x="130" y="27"/>
                </a:cxn>
                <a:cxn ang="0">
                  <a:pos x="170" y="34"/>
                </a:cxn>
                <a:cxn ang="0">
                  <a:pos x="210" y="38"/>
                </a:cxn>
                <a:cxn ang="0">
                  <a:pos x="249" y="42"/>
                </a:cxn>
                <a:cxn ang="0">
                  <a:pos x="288" y="45"/>
                </a:cxn>
                <a:cxn ang="0">
                  <a:pos x="330" y="46"/>
                </a:cxn>
                <a:cxn ang="0">
                  <a:pos x="371" y="48"/>
                </a:cxn>
                <a:cxn ang="0">
                  <a:pos x="414" y="46"/>
                </a:cxn>
                <a:cxn ang="0">
                  <a:pos x="460" y="45"/>
                </a:cxn>
                <a:cxn ang="0">
                  <a:pos x="507" y="43"/>
                </a:cxn>
                <a:cxn ang="0">
                  <a:pos x="558" y="40"/>
                </a:cxn>
                <a:cxn ang="0">
                  <a:pos x="612" y="35"/>
                </a:cxn>
                <a:cxn ang="0">
                  <a:pos x="670" y="30"/>
                </a:cxn>
                <a:cxn ang="0">
                  <a:pos x="732" y="25"/>
                </a:cxn>
                <a:cxn ang="0">
                  <a:pos x="769" y="18"/>
                </a:cxn>
                <a:cxn ang="0">
                  <a:pos x="839" y="21"/>
                </a:cxn>
                <a:cxn ang="0">
                  <a:pos x="946" y="35"/>
                </a:cxn>
                <a:cxn ang="0">
                  <a:pos x="826" y="49"/>
                </a:cxn>
                <a:cxn ang="0">
                  <a:pos x="736" y="61"/>
                </a:cxn>
                <a:cxn ang="0">
                  <a:pos x="698" y="66"/>
                </a:cxn>
                <a:cxn ang="0">
                  <a:pos x="660" y="71"/>
                </a:cxn>
                <a:cxn ang="0">
                  <a:pos x="622" y="73"/>
                </a:cxn>
                <a:cxn ang="0">
                  <a:pos x="585" y="75"/>
                </a:cxn>
                <a:cxn ang="0">
                  <a:pos x="549" y="78"/>
                </a:cxn>
                <a:cxn ang="0">
                  <a:pos x="513" y="78"/>
                </a:cxn>
                <a:cxn ang="0">
                  <a:pos x="477" y="78"/>
                </a:cxn>
                <a:cxn ang="0">
                  <a:pos x="443" y="78"/>
                </a:cxn>
                <a:cxn ang="0">
                  <a:pos x="409" y="76"/>
                </a:cxn>
                <a:cxn ang="0">
                  <a:pos x="376" y="75"/>
                </a:cxn>
                <a:cxn ang="0">
                  <a:pos x="345" y="73"/>
                </a:cxn>
                <a:cxn ang="0">
                  <a:pos x="314" y="71"/>
                </a:cxn>
                <a:cxn ang="0">
                  <a:pos x="284" y="67"/>
                </a:cxn>
                <a:cxn ang="0">
                  <a:pos x="255" y="65"/>
                </a:cxn>
                <a:cxn ang="0">
                  <a:pos x="227" y="61"/>
                </a:cxn>
                <a:cxn ang="0">
                  <a:pos x="202" y="57"/>
                </a:cxn>
                <a:cxn ang="0">
                  <a:pos x="177" y="53"/>
                </a:cxn>
                <a:cxn ang="0">
                  <a:pos x="154" y="49"/>
                </a:cxn>
                <a:cxn ang="0">
                  <a:pos x="130" y="45"/>
                </a:cxn>
                <a:cxn ang="0">
                  <a:pos x="111" y="41"/>
                </a:cxn>
                <a:cxn ang="0">
                  <a:pos x="91" y="36"/>
                </a:cxn>
                <a:cxn ang="0">
                  <a:pos x="74" y="31"/>
                </a:cxn>
                <a:cxn ang="0">
                  <a:pos x="58" y="28"/>
                </a:cxn>
                <a:cxn ang="0">
                  <a:pos x="44" y="23"/>
                </a:cxn>
                <a:cxn ang="0">
                  <a:pos x="33" y="20"/>
                </a:cxn>
                <a:cxn ang="0">
                  <a:pos x="22" y="16"/>
                </a:cxn>
                <a:cxn ang="0">
                  <a:pos x="13" y="13"/>
                </a:cxn>
                <a:cxn ang="0">
                  <a:pos x="7" y="10"/>
                </a:cxn>
                <a:cxn ang="0">
                  <a:pos x="3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946" h="78">
                  <a:moveTo>
                    <a:pt x="3" y="0"/>
                  </a:moveTo>
                  <a:lnTo>
                    <a:pt x="46" y="11"/>
                  </a:lnTo>
                  <a:lnTo>
                    <a:pt x="89" y="20"/>
                  </a:lnTo>
                  <a:lnTo>
                    <a:pt x="130" y="27"/>
                  </a:lnTo>
                  <a:lnTo>
                    <a:pt x="170" y="34"/>
                  </a:lnTo>
                  <a:lnTo>
                    <a:pt x="210" y="38"/>
                  </a:lnTo>
                  <a:lnTo>
                    <a:pt x="249" y="42"/>
                  </a:lnTo>
                  <a:lnTo>
                    <a:pt x="288" y="45"/>
                  </a:lnTo>
                  <a:lnTo>
                    <a:pt x="330" y="46"/>
                  </a:lnTo>
                  <a:lnTo>
                    <a:pt x="371" y="48"/>
                  </a:lnTo>
                  <a:lnTo>
                    <a:pt x="414" y="46"/>
                  </a:lnTo>
                  <a:lnTo>
                    <a:pt x="460" y="45"/>
                  </a:lnTo>
                  <a:lnTo>
                    <a:pt x="507" y="43"/>
                  </a:lnTo>
                  <a:lnTo>
                    <a:pt x="558" y="40"/>
                  </a:lnTo>
                  <a:lnTo>
                    <a:pt x="612" y="35"/>
                  </a:lnTo>
                  <a:lnTo>
                    <a:pt x="670" y="30"/>
                  </a:lnTo>
                  <a:lnTo>
                    <a:pt x="732" y="25"/>
                  </a:lnTo>
                  <a:lnTo>
                    <a:pt x="769" y="18"/>
                  </a:lnTo>
                  <a:lnTo>
                    <a:pt x="839" y="21"/>
                  </a:lnTo>
                  <a:lnTo>
                    <a:pt x="946" y="35"/>
                  </a:lnTo>
                  <a:lnTo>
                    <a:pt x="826" y="49"/>
                  </a:lnTo>
                  <a:lnTo>
                    <a:pt x="736" y="61"/>
                  </a:lnTo>
                  <a:lnTo>
                    <a:pt x="698" y="66"/>
                  </a:lnTo>
                  <a:lnTo>
                    <a:pt x="660" y="71"/>
                  </a:lnTo>
                  <a:lnTo>
                    <a:pt x="622" y="73"/>
                  </a:lnTo>
                  <a:lnTo>
                    <a:pt x="585" y="75"/>
                  </a:lnTo>
                  <a:lnTo>
                    <a:pt x="549" y="78"/>
                  </a:lnTo>
                  <a:lnTo>
                    <a:pt x="513" y="78"/>
                  </a:lnTo>
                  <a:lnTo>
                    <a:pt x="477" y="78"/>
                  </a:lnTo>
                  <a:lnTo>
                    <a:pt x="443" y="78"/>
                  </a:lnTo>
                  <a:lnTo>
                    <a:pt x="409" y="76"/>
                  </a:lnTo>
                  <a:lnTo>
                    <a:pt x="376" y="75"/>
                  </a:lnTo>
                  <a:lnTo>
                    <a:pt x="345" y="73"/>
                  </a:lnTo>
                  <a:lnTo>
                    <a:pt x="314" y="71"/>
                  </a:lnTo>
                  <a:lnTo>
                    <a:pt x="284" y="67"/>
                  </a:lnTo>
                  <a:lnTo>
                    <a:pt x="255" y="65"/>
                  </a:lnTo>
                  <a:lnTo>
                    <a:pt x="227" y="61"/>
                  </a:lnTo>
                  <a:lnTo>
                    <a:pt x="202" y="57"/>
                  </a:lnTo>
                  <a:lnTo>
                    <a:pt x="177" y="53"/>
                  </a:lnTo>
                  <a:lnTo>
                    <a:pt x="154" y="49"/>
                  </a:lnTo>
                  <a:lnTo>
                    <a:pt x="130" y="45"/>
                  </a:lnTo>
                  <a:lnTo>
                    <a:pt x="111" y="41"/>
                  </a:lnTo>
                  <a:lnTo>
                    <a:pt x="91" y="36"/>
                  </a:lnTo>
                  <a:lnTo>
                    <a:pt x="74" y="31"/>
                  </a:lnTo>
                  <a:lnTo>
                    <a:pt x="58" y="28"/>
                  </a:lnTo>
                  <a:lnTo>
                    <a:pt x="44" y="23"/>
                  </a:lnTo>
                  <a:lnTo>
                    <a:pt x="33" y="20"/>
                  </a:lnTo>
                  <a:lnTo>
                    <a:pt x="22" y="16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40" name="Freeform 372"/>
            <p:cNvSpPr>
              <a:spLocks/>
            </p:cNvSpPr>
            <p:nvPr/>
          </p:nvSpPr>
          <p:spPr bwMode="auto">
            <a:xfrm>
              <a:off x="4873" y="1590"/>
              <a:ext cx="17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8"/>
                </a:cxn>
                <a:cxn ang="0">
                  <a:pos x="128" y="8"/>
                </a:cxn>
                <a:cxn ang="0">
                  <a:pos x="189" y="8"/>
                </a:cxn>
                <a:cxn ang="0">
                  <a:pos x="252" y="4"/>
                </a:cxn>
                <a:cxn ang="0">
                  <a:pos x="260" y="27"/>
                </a:cxn>
                <a:cxn ang="0">
                  <a:pos x="278" y="54"/>
                </a:cxn>
                <a:cxn ang="0">
                  <a:pos x="319" y="71"/>
                </a:cxn>
                <a:cxn ang="0">
                  <a:pos x="352" y="92"/>
                </a:cxn>
                <a:cxn ang="0">
                  <a:pos x="291" y="92"/>
                </a:cxn>
                <a:cxn ang="0">
                  <a:pos x="211" y="84"/>
                </a:cxn>
                <a:cxn ang="0">
                  <a:pos x="135" y="74"/>
                </a:cxn>
                <a:cxn ang="0">
                  <a:pos x="83" y="64"/>
                </a:cxn>
                <a:cxn ang="0">
                  <a:pos x="20" y="25"/>
                </a:cxn>
                <a:cxn ang="0">
                  <a:pos x="0" y="0"/>
                </a:cxn>
              </a:cxnLst>
              <a:rect l="0" t="0" r="r" b="b"/>
              <a:pathLst>
                <a:path w="352" h="92">
                  <a:moveTo>
                    <a:pt x="0" y="0"/>
                  </a:moveTo>
                  <a:lnTo>
                    <a:pt x="46" y="8"/>
                  </a:lnTo>
                  <a:lnTo>
                    <a:pt x="128" y="8"/>
                  </a:lnTo>
                  <a:lnTo>
                    <a:pt x="189" y="8"/>
                  </a:lnTo>
                  <a:lnTo>
                    <a:pt x="252" y="4"/>
                  </a:lnTo>
                  <a:lnTo>
                    <a:pt x="260" y="27"/>
                  </a:lnTo>
                  <a:lnTo>
                    <a:pt x="278" y="54"/>
                  </a:lnTo>
                  <a:lnTo>
                    <a:pt x="319" y="71"/>
                  </a:lnTo>
                  <a:lnTo>
                    <a:pt x="352" y="92"/>
                  </a:lnTo>
                  <a:lnTo>
                    <a:pt x="291" y="92"/>
                  </a:lnTo>
                  <a:lnTo>
                    <a:pt x="211" y="84"/>
                  </a:lnTo>
                  <a:lnTo>
                    <a:pt x="135" y="74"/>
                  </a:lnTo>
                  <a:lnTo>
                    <a:pt x="83" y="64"/>
                  </a:lnTo>
                  <a:lnTo>
                    <a:pt x="2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41" name="Freeform 373"/>
            <p:cNvSpPr>
              <a:spLocks/>
            </p:cNvSpPr>
            <p:nvPr/>
          </p:nvSpPr>
          <p:spPr bwMode="auto">
            <a:xfrm>
              <a:off x="4841" y="1629"/>
              <a:ext cx="309" cy="76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34" y="0"/>
                </a:cxn>
                <a:cxn ang="0">
                  <a:pos x="75" y="20"/>
                </a:cxn>
                <a:cxn ang="0">
                  <a:pos x="14" y="47"/>
                </a:cxn>
                <a:cxn ang="0">
                  <a:pos x="3" y="60"/>
                </a:cxn>
                <a:cxn ang="0">
                  <a:pos x="0" y="71"/>
                </a:cxn>
                <a:cxn ang="0">
                  <a:pos x="5" y="82"/>
                </a:cxn>
                <a:cxn ang="0">
                  <a:pos x="15" y="91"/>
                </a:cxn>
                <a:cxn ang="0">
                  <a:pos x="33" y="100"/>
                </a:cxn>
                <a:cxn ang="0">
                  <a:pos x="53" y="107"/>
                </a:cxn>
                <a:cxn ang="0">
                  <a:pos x="77" y="114"/>
                </a:cxn>
                <a:cxn ang="0">
                  <a:pos x="105" y="120"/>
                </a:cxn>
                <a:cxn ang="0">
                  <a:pos x="134" y="126"/>
                </a:cxn>
                <a:cxn ang="0">
                  <a:pos x="163" y="130"/>
                </a:cxn>
                <a:cxn ang="0">
                  <a:pos x="191" y="134"/>
                </a:cxn>
                <a:cxn ang="0">
                  <a:pos x="218" y="137"/>
                </a:cxn>
                <a:cxn ang="0">
                  <a:pos x="242" y="139"/>
                </a:cxn>
                <a:cxn ang="0">
                  <a:pos x="263" y="142"/>
                </a:cxn>
                <a:cxn ang="0">
                  <a:pos x="279" y="143"/>
                </a:cxn>
                <a:cxn ang="0">
                  <a:pos x="289" y="144"/>
                </a:cxn>
                <a:cxn ang="0">
                  <a:pos x="478" y="151"/>
                </a:cxn>
                <a:cxn ang="0">
                  <a:pos x="619" y="134"/>
                </a:cxn>
                <a:cxn ang="0">
                  <a:pos x="595" y="121"/>
                </a:cxn>
                <a:cxn ang="0">
                  <a:pos x="572" y="109"/>
                </a:cxn>
                <a:cxn ang="0">
                  <a:pos x="549" y="98"/>
                </a:cxn>
                <a:cxn ang="0">
                  <a:pos x="528" y="86"/>
                </a:cxn>
                <a:cxn ang="0">
                  <a:pos x="506" y="74"/>
                </a:cxn>
                <a:cxn ang="0">
                  <a:pos x="485" y="61"/>
                </a:cxn>
                <a:cxn ang="0">
                  <a:pos x="464" y="47"/>
                </a:cxn>
                <a:cxn ang="0">
                  <a:pos x="443" y="32"/>
                </a:cxn>
                <a:cxn ang="0">
                  <a:pos x="413" y="31"/>
                </a:cxn>
                <a:cxn ang="0">
                  <a:pos x="400" y="31"/>
                </a:cxn>
                <a:cxn ang="0">
                  <a:pos x="386" y="30"/>
                </a:cxn>
                <a:cxn ang="0">
                  <a:pos x="371" y="30"/>
                </a:cxn>
                <a:cxn ang="0">
                  <a:pos x="356" y="29"/>
                </a:cxn>
                <a:cxn ang="0">
                  <a:pos x="339" y="29"/>
                </a:cxn>
                <a:cxn ang="0">
                  <a:pos x="323" y="28"/>
                </a:cxn>
                <a:cxn ang="0">
                  <a:pos x="306" y="26"/>
                </a:cxn>
                <a:cxn ang="0">
                  <a:pos x="288" y="25"/>
                </a:cxn>
                <a:cxn ang="0">
                  <a:pos x="271" y="23"/>
                </a:cxn>
                <a:cxn ang="0">
                  <a:pos x="255" y="22"/>
                </a:cxn>
                <a:cxn ang="0">
                  <a:pos x="238" y="18"/>
                </a:cxn>
                <a:cxn ang="0">
                  <a:pos x="223" y="16"/>
                </a:cxn>
                <a:cxn ang="0">
                  <a:pos x="208" y="13"/>
                </a:cxn>
                <a:cxn ang="0">
                  <a:pos x="194" y="9"/>
                </a:cxn>
                <a:cxn ang="0">
                  <a:pos x="181" y="5"/>
                </a:cxn>
                <a:cxn ang="0">
                  <a:pos x="171" y="0"/>
                </a:cxn>
              </a:cxnLst>
              <a:rect l="0" t="0" r="r" b="b"/>
              <a:pathLst>
                <a:path w="619" h="151">
                  <a:moveTo>
                    <a:pt x="171" y="0"/>
                  </a:moveTo>
                  <a:lnTo>
                    <a:pt x="134" y="0"/>
                  </a:lnTo>
                  <a:lnTo>
                    <a:pt x="75" y="20"/>
                  </a:lnTo>
                  <a:lnTo>
                    <a:pt x="14" y="47"/>
                  </a:lnTo>
                  <a:lnTo>
                    <a:pt x="3" y="60"/>
                  </a:lnTo>
                  <a:lnTo>
                    <a:pt x="0" y="71"/>
                  </a:lnTo>
                  <a:lnTo>
                    <a:pt x="5" y="82"/>
                  </a:lnTo>
                  <a:lnTo>
                    <a:pt x="15" y="91"/>
                  </a:lnTo>
                  <a:lnTo>
                    <a:pt x="33" y="100"/>
                  </a:lnTo>
                  <a:lnTo>
                    <a:pt x="53" y="107"/>
                  </a:lnTo>
                  <a:lnTo>
                    <a:pt x="77" y="114"/>
                  </a:lnTo>
                  <a:lnTo>
                    <a:pt x="105" y="120"/>
                  </a:lnTo>
                  <a:lnTo>
                    <a:pt x="134" y="126"/>
                  </a:lnTo>
                  <a:lnTo>
                    <a:pt x="163" y="130"/>
                  </a:lnTo>
                  <a:lnTo>
                    <a:pt x="191" y="134"/>
                  </a:lnTo>
                  <a:lnTo>
                    <a:pt x="218" y="137"/>
                  </a:lnTo>
                  <a:lnTo>
                    <a:pt x="242" y="139"/>
                  </a:lnTo>
                  <a:lnTo>
                    <a:pt x="263" y="142"/>
                  </a:lnTo>
                  <a:lnTo>
                    <a:pt x="279" y="143"/>
                  </a:lnTo>
                  <a:lnTo>
                    <a:pt x="289" y="144"/>
                  </a:lnTo>
                  <a:lnTo>
                    <a:pt x="478" y="151"/>
                  </a:lnTo>
                  <a:lnTo>
                    <a:pt x="619" y="134"/>
                  </a:lnTo>
                  <a:lnTo>
                    <a:pt x="595" y="121"/>
                  </a:lnTo>
                  <a:lnTo>
                    <a:pt x="572" y="109"/>
                  </a:lnTo>
                  <a:lnTo>
                    <a:pt x="549" y="98"/>
                  </a:lnTo>
                  <a:lnTo>
                    <a:pt x="528" y="86"/>
                  </a:lnTo>
                  <a:lnTo>
                    <a:pt x="506" y="74"/>
                  </a:lnTo>
                  <a:lnTo>
                    <a:pt x="485" y="61"/>
                  </a:lnTo>
                  <a:lnTo>
                    <a:pt x="464" y="47"/>
                  </a:lnTo>
                  <a:lnTo>
                    <a:pt x="443" y="32"/>
                  </a:lnTo>
                  <a:lnTo>
                    <a:pt x="413" y="31"/>
                  </a:lnTo>
                  <a:lnTo>
                    <a:pt x="400" y="31"/>
                  </a:lnTo>
                  <a:lnTo>
                    <a:pt x="386" y="30"/>
                  </a:lnTo>
                  <a:lnTo>
                    <a:pt x="371" y="30"/>
                  </a:lnTo>
                  <a:lnTo>
                    <a:pt x="356" y="29"/>
                  </a:lnTo>
                  <a:lnTo>
                    <a:pt x="339" y="29"/>
                  </a:lnTo>
                  <a:lnTo>
                    <a:pt x="323" y="28"/>
                  </a:lnTo>
                  <a:lnTo>
                    <a:pt x="306" y="26"/>
                  </a:lnTo>
                  <a:lnTo>
                    <a:pt x="288" y="25"/>
                  </a:lnTo>
                  <a:lnTo>
                    <a:pt x="271" y="23"/>
                  </a:lnTo>
                  <a:lnTo>
                    <a:pt x="255" y="22"/>
                  </a:lnTo>
                  <a:lnTo>
                    <a:pt x="238" y="18"/>
                  </a:lnTo>
                  <a:lnTo>
                    <a:pt x="223" y="16"/>
                  </a:lnTo>
                  <a:lnTo>
                    <a:pt x="208" y="13"/>
                  </a:lnTo>
                  <a:lnTo>
                    <a:pt x="194" y="9"/>
                  </a:lnTo>
                  <a:lnTo>
                    <a:pt x="181" y="5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42" name="Freeform 374"/>
            <p:cNvSpPr>
              <a:spLocks/>
            </p:cNvSpPr>
            <p:nvPr/>
          </p:nvSpPr>
          <p:spPr bwMode="auto">
            <a:xfrm>
              <a:off x="4878" y="1588"/>
              <a:ext cx="118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4"/>
                </a:cxn>
                <a:cxn ang="0">
                  <a:pos x="28" y="27"/>
                </a:cxn>
                <a:cxn ang="0">
                  <a:pos x="42" y="37"/>
                </a:cxn>
                <a:cxn ang="0">
                  <a:pos x="54" y="47"/>
                </a:cxn>
                <a:cxn ang="0">
                  <a:pos x="68" y="55"/>
                </a:cxn>
                <a:cxn ang="0">
                  <a:pos x="81" y="63"/>
                </a:cxn>
                <a:cxn ang="0">
                  <a:pos x="93" y="69"/>
                </a:cxn>
                <a:cxn ang="0">
                  <a:pos x="107" y="75"/>
                </a:cxn>
                <a:cxn ang="0">
                  <a:pos x="121" y="80"/>
                </a:cxn>
                <a:cxn ang="0">
                  <a:pos x="135" y="83"/>
                </a:cxn>
                <a:cxn ang="0">
                  <a:pos x="150" y="86"/>
                </a:cxn>
                <a:cxn ang="0">
                  <a:pos x="166" y="89"/>
                </a:cxn>
                <a:cxn ang="0">
                  <a:pos x="182" y="90"/>
                </a:cxn>
                <a:cxn ang="0">
                  <a:pos x="199" y="91"/>
                </a:cxn>
                <a:cxn ang="0">
                  <a:pos x="217" y="92"/>
                </a:cxn>
                <a:cxn ang="0">
                  <a:pos x="236" y="92"/>
                </a:cxn>
                <a:cxn ang="0">
                  <a:pos x="221" y="83"/>
                </a:cxn>
                <a:cxn ang="0">
                  <a:pos x="210" y="75"/>
                </a:cxn>
                <a:cxn ang="0">
                  <a:pos x="199" y="67"/>
                </a:cxn>
                <a:cxn ang="0">
                  <a:pos x="190" y="58"/>
                </a:cxn>
                <a:cxn ang="0">
                  <a:pos x="182" y="50"/>
                </a:cxn>
                <a:cxn ang="0">
                  <a:pos x="174" y="39"/>
                </a:cxn>
                <a:cxn ang="0">
                  <a:pos x="165" y="28"/>
                </a:cxn>
                <a:cxn ang="0">
                  <a:pos x="154" y="14"/>
                </a:cxn>
                <a:cxn ang="0">
                  <a:pos x="100" y="14"/>
                </a:cxn>
                <a:cxn ang="0">
                  <a:pos x="0" y="0"/>
                </a:cxn>
              </a:cxnLst>
              <a:rect l="0" t="0" r="r" b="b"/>
              <a:pathLst>
                <a:path w="236" h="92">
                  <a:moveTo>
                    <a:pt x="0" y="0"/>
                  </a:moveTo>
                  <a:lnTo>
                    <a:pt x="14" y="14"/>
                  </a:lnTo>
                  <a:lnTo>
                    <a:pt x="28" y="27"/>
                  </a:lnTo>
                  <a:lnTo>
                    <a:pt x="42" y="37"/>
                  </a:lnTo>
                  <a:lnTo>
                    <a:pt x="54" y="47"/>
                  </a:lnTo>
                  <a:lnTo>
                    <a:pt x="68" y="55"/>
                  </a:lnTo>
                  <a:lnTo>
                    <a:pt x="81" y="63"/>
                  </a:lnTo>
                  <a:lnTo>
                    <a:pt x="93" y="69"/>
                  </a:lnTo>
                  <a:lnTo>
                    <a:pt x="107" y="75"/>
                  </a:lnTo>
                  <a:lnTo>
                    <a:pt x="121" y="80"/>
                  </a:lnTo>
                  <a:lnTo>
                    <a:pt x="135" y="83"/>
                  </a:lnTo>
                  <a:lnTo>
                    <a:pt x="150" y="86"/>
                  </a:lnTo>
                  <a:lnTo>
                    <a:pt x="166" y="89"/>
                  </a:lnTo>
                  <a:lnTo>
                    <a:pt x="182" y="90"/>
                  </a:lnTo>
                  <a:lnTo>
                    <a:pt x="199" y="91"/>
                  </a:lnTo>
                  <a:lnTo>
                    <a:pt x="217" y="92"/>
                  </a:lnTo>
                  <a:lnTo>
                    <a:pt x="236" y="92"/>
                  </a:lnTo>
                  <a:lnTo>
                    <a:pt x="221" y="83"/>
                  </a:lnTo>
                  <a:lnTo>
                    <a:pt x="210" y="75"/>
                  </a:lnTo>
                  <a:lnTo>
                    <a:pt x="199" y="67"/>
                  </a:lnTo>
                  <a:lnTo>
                    <a:pt x="190" y="58"/>
                  </a:lnTo>
                  <a:lnTo>
                    <a:pt x="182" y="50"/>
                  </a:lnTo>
                  <a:lnTo>
                    <a:pt x="174" y="39"/>
                  </a:lnTo>
                  <a:lnTo>
                    <a:pt x="165" y="28"/>
                  </a:lnTo>
                  <a:lnTo>
                    <a:pt x="154" y="14"/>
                  </a:lnTo>
                  <a:lnTo>
                    <a:pt x="10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43" name="Freeform 375"/>
            <p:cNvSpPr>
              <a:spLocks/>
            </p:cNvSpPr>
            <p:nvPr/>
          </p:nvSpPr>
          <p:spPr bwMode="auto">
            <a:xfrm>
              <a:off x="4835" y="1624"/>
              <a:ext cx="250" cy="8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64" y="30"/>
                </a:cxn>
                <a:cxn ang="0">
                  <a:pos x="0" y="71"/>
                </a:cxn>
                <a:cxn ang="0">
                  <a:pos x="6" y="83"/>
                </a:cxn>
                <a:cxn ang="0">
                  <a:pos x="17" y="96"/>
                </a:cxn>
                <a:cxn ang="0">
                  <a:pos x="33" y="106"/>
                </a:cxn>
                <a:cxn ang="0">
                  <a:pos x="54" y="114"/>
                </a:cxn>
                <a:cxn ang="0">
                  <a:pos x="77" y="123"/>
                </a:cxn>
                <a:cxn ang="0">
                  <a:pos x="102" y="129"/>
                </a:cxn>
                <a:cxn ang="0">
                  <a:pos x="131" y="135"/>
                </a:cxn>
                <a:cxn ang="0">
                  <a:pos x="160" y="140"/>
                </a:cxn>
                <a:cxn ang="0">
                  <a:pos x="190" y="144"/>
                </a:cxn>
                <a:cxn ang="0">
                  <a:pos x="220" y="148"/>
                </a:cxn>
                <a:cxn ang="0">
                  <a:pos x="249" y="150"/>
                </a:cxn>
                <a:cxn ang="0">
                  <a:pos x="277" y="154"/>
                </a:cxn>
                <a:cxn ang="0">
                  <a:pos x="303" y="155"/>
                </a:cxn>
                <a:cxn ang="0">
                  <a:pos x="327" y="157"/>
                </a:cxn>
                <a:cxn ang="0">
                  <a:pos x="348" y="159"/>
                </a:cxn>
                <a:cxn ang="0">
                  <a:pos x="364" y="161"/>
                </a:cxn>
                <a:cxn ang="0">
                  <a:pos x="500" y="161"/>
                </a:cxn>
                <a:cxn ang="0">
                  <a:pos x="432" y="114"/>
                </a:cxn>
                <a:cxn ang="0">
                  <a:pos x="382" y="37"/>
                </a:cxn>
                <a:cxn ang="0">
                  <a:pos x="291" y="37"/>
                </a:cxn>
                <a:cxn ang="0">
                  <a:pos x="173" y="17"/>
                </a:cxn>
                <a:cxn ang="0">
                  <a:pos x="132" y="0"/>
                </a:cxn>
              </a:cxnLst>
              <a:rect l="0" t="0" r="r" b="b"/>
              <a:pathLst>
                <a:path w="500" h="161">
                  <a:moveTo>
                    <a:pt x="132" y="0"/>
                  </a:moveTo>
                  <a:lnTo>
                    <a:pt x="64" y="30"/>
                  </a:lnTo>
                  <a:lnTo>
                    <a:pt x="0" y="71"/>
                  </a:lnTo>
                  <a:lnTo>
                    <a:pt x="6" y="83"/>
                  </a:lnTo>
                  <a:lnTo>
                    <a:pt x="17" y="96"/>
                  </a:lnTo>
                  <a:lnTo>
                    <a:pt x="33" y="106"/>
                  </a:lnTo>
                  <a:lnTo>
                    <a:pt x="54" y="114"/>
                  </a:lnTo>
                  <a:lnTo>
                    <a:pt x="77" y="123"/>
                  </a:lnTo>
                  <a:lnTo>
                    <a:pt x="102" y="129"/>
                  </a:lnTo>
                  <a:lnTo>
                    <a:pt x="131" y="135"/>
                  </a:lnTo>
                  <a:lnTo>
                    <a:pt x="160" y="140"/>
                  </a:lnTo>
                  <a:lnTo>
                    <a:pt x="190" y="144"/>
                  </a:lnTo>
                  <a:lnTo>
                    <a:pt x="220" y="148"/>
                  </a:lnTo>
                  <a:lnTo>
                    <a:pt x="249" y="150"/>
                  </a:lnTo>
                  <a:lnTo>
                    <a:pt x="277" y="154"/>
                  </a:lnTo>
                  <a:lnTo>
                    <a:pt x="303" y="155"/>
                  </a:lnTo>
                  <a:lnTo>
                    <a:pt x="327" y="157"/>
                  </a:lnTo>
                  <a:lnTo>
                    <a:pt x="348" y="159"/>
                  </a:lnTo>
                  <a:lnTo>
                    <a:pt x="364" y="161"/>
                  </a:lnTo>
                  <a:lnTo>
                    <a:pt x="500" y="161"/>
                  </a:lnTo>
                  <a:lnTo>
                    <a:pt x="432" y="114"/>
                  </a:lnTo>
                  <a:lnTo>
                    <a:pt x="382" y="37"/>
                  </a:lnTo>
                  <a:lnTo>
                    <a:pt x="291" y="37"/>
                  </a:lnTo>
                  <a:lnTo>
                    <a:pt x="173" y="1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44" name="Freeform 376"/>
            <p:cNvSpPr>
              <a:spLocks/>
            </p:cNvSpPr>
            <p:nvPr/>
          </p:nvSpPr>
          <p:spPr bwMode="auto">
            <a:xfrm>
              <a:off x="4590" y="1337"/>
              <a:ext cx="78" cy="1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30"/>
                </a:cxn>
                <a:cxn ang="0">
                  <a:pos x="157" y="31"/>
                </a:cxn>
                <a:cxn ang="0">
                  <a:pos x="157" y="13"/>
                </a:cxn>
                <a:cxn ang="0">
                  <a:pos x="102" y="15"/>
                </a:cxn>
                <a:cxn ang="0">
                  <a:pos x="96" y="9"/>
                </a:cxn>
                <a:cxn ang="0">
                  <a:pos x="89" y="5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0" y="1"/>
                </a:cxn>
                <a:cxn ang="0">
                  <a:pos x="65" y="3"/>
                </a:cxn>
                <a:cxn ang="0">
                  <a:pos x="59" y="8"/>
                </a:cxn>
                <a:cxn ang="0">
                  <a:pos x="54" y="15"/>
                </a:cxn>
                <a:cxn ang="0">
                  <a:pos x="0" y="17"/>
                </a:cxn>
              </a:cxnLst>
              <a:rect l="0" t="0" r="r" b="b"/>
              <a:pathLst>
                <a:path w="157" h="31">
                  <a:moveTo>
                    <a:pt x="0" y="17"/>
                  </a:moveTo>
                  <a:lnTo>
                    <a:pt x="0" y="30"/>
                  </a:lnTo>
                  <a:lnTo>
                    <a:pt x="157" y="31"/>
                  </a:lnTo>
                  <a:lnTo>
                    <a:pt x="157" y="13"/>
                  </a:lnTo>
                  <a:lnTo>
                    <a:pt x="102" y="15"/>
                  </a:lnTo>
                  <a:lnTo>
                    <a:pt x="96" y="9"/>
                  </a:lnTo>
                  <a:lnTo>
                    <a:pt x="89" y="5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5" y="3"/>
                  </a:lnTo>
                  <a:lnTo>
                    <a:pt x="59" y="8"/>
                  </a:lnTo>
                  <a:lnTo>
                    <a:pt x="54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45" name="Freeform 377"/>
            <p:cNvSpPr>
              <a:spLocks/>
            </p:cNvSpPr>
            <p:nvPr/>
          </p:nvSpPr>
          <p:spPr bwMode="auto">
            <a:xfrm>
              <a:off x="4583" y="1377"/>
              <a:ext cx="89" cy="21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79" y="0"/>
                </a:cxn>
                <a:cxn ang="0">
                  <a:pos x="155" y="25"/>
                </a:cxn>
                <a:cxn ang="0">
                  <a:pos x="154" y="125"/>
                </a:cxn>
                <a:cxn ang="0">
                  <a:pos x="156" y="228"/>
                </a:cxn>
                <a:cxn ang="0">
                  <a:pos x="163" y="324"/>
                </a:cxn>
                <a:cxn ang="0">
                  <a:pos x="171" y="401"/>
                </a:cxn>
                <a:cxn ang="0">
                  <a:pos x="21" y="401"/>
                </a:cxn>
                <a:cxn ang="0">
                  <a:pos x="0" y="438"/>
                </a:cxn>
                <a:cxn ang="0">
                  <a:pos x="3" y="374"/>
                </a:cxn>
                <a:cxn ang="0">
                  <a:pos x="135" y="384"/>
                </a:cxn>
                <a:cxn ang="0">
                  <a:pos x="135" y="0"/>
                </a:cxn>
              </a:cxnLst>
              <a:rect l="0" t="0" r="r" b="b"/>
              <a:pathLst>
                <a:path w="179" h="438">
                  <a:moveTo>
                    <a:pt x="135" y="0"/>
                  </a:moveTo>
                  <a:lnTo>
                    <a:pt x="179" y="0"/>
                  </a:lnTo>
                  <a:lnTo>
                    <a:pt x="155" y="25"/>
                  </a:lnTo>
                  <a:lnTo>
                    <a:pt x="154" y="125"/>
                  </a:lnTo>
                  <a:lnTo>
                    <a:pt x="156" y="228"/>
                  </a:lnTo>
                  <a:lnTo>
                    <a:pt x="163" y="324"/>
                  </a:lnTo>
                  <a:lnTo>
                    <a:pt x="171" y="401"/>
                  </a:lnTo>
                  <a:lnTo>
                    <a:pt x="21" y="401"/>
                  </a:lnTo>
                  <a:lnTo>
                    <a:pt x="0" y="438"/>
                  </a:lnTo>
                  <a:lnTo>
                    <a:pt x="3" y="374"/>
                  </a:lnTo>
                  <a:lnTo>
                    <a:pt x="135" y="38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46" name="Freeform 378"/>
            <p:cNvSpPr>
              <a:spLocks/>
            </p:cNvSpPr>
            <p:nvPr/>
          </p:nvSpPr>
          <p:spPr bwMode="auto">
            <a:xfrm>
              <a:off x="4575" y="1352"/>
              <a:ext cx="106" cy="25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500"/>
                </a:cxn>
                <a:cxn ang="0">
                  <a:pos x="21" y="502"/>
                </a:cxn>
                <a:cxn ang="0">
                  <a:pos x="21" y="418"/>
                </a:cxn>
                <a:cxn ang="0">
                  <a:pos x="22" y="70"/>
                </a:cxn>
                <a:cxn ang="0">
                  <a:pos x="211" y="41"/>
                </a:cxn>
                <a:cxn ang="0">
                  <a:pos x="211" y="13"/>
                </a:cxn>
                <a:cxn ang="0">
                  <a:pos x="5" y="0"/>
                </a:cxn>
                <a:cxn ang="0">
                  <a:pos x="0" y="45"/>
                </a:cxn>
              </a:cxnLst>
              <a:rect l="0" t="0" r="r" b="b"/>
              <a:pathLst>
                <a:path w="211" h="502">
                  <a:moveTo>
                    <a:pt x="0" y="45"/>
                  </a:moveTo>
                  <a:lnTo>
                    <a:pt x="0" y="500"/>
                  </a:lnTo>
                  <a:lnTo>
                    <a:pt x="21" y="502"/>
                  </a:lnTo>
                  <a:lnTo>
                    <a:pt x="21" y="418"/>
                  </a:lnTo>
                  <a:lnTo>
                    <a:pt x="22" y="70"/>
                  </a:lnTo>
                  <a:lnTo>
                    <a:pt x="211" y="41"/>
                  </a:lnTo>
                  <a:lnTo>
                    <a:pt x="211" y="13"/>
                  </a:lnTo>
                  <a:lnTo>
                    <a:pt x="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47" name="Freeform 379"/>
            <p:cNvSpPr>
              <a:spLocks/>
            </p:cNvSpPr>
            <p:nvPr/>
          </p:nvSpPr>
          <p:spPr bwMode="auto">
            <a:xfrm>
              <a:off x="4590" y="1381"/>
              <a:ext cx="91" cy="209"/>
            </a:xfrm>
            <a:custGeom>
              <a:avLst/>
              <a:gdLst/>
              <a:ahLst/>
              <a:cxnLst>
                <a:cxn ang="0">
                  <a:pos x="142" y="9"/>
                </a:cxn>
                <a:cxn ang="0">
                  <a:pos x="139" y="103"/>
                </a:cxn>
                <a:cxn ang="0">
                  <a:pos x="137" y="200"/>
                </a:cxn>
                <a:cxn ang="0">
                  <a:pos x="137" y="296"/>
                </a:cxn>
                <a:cxn ang="0">
                  <a:pos x="138" y="391"/>
                </a:cxn>
                <a:cxn ang="0">
                  <a:pos x="109" y="393"/>
                </a:cxn>
                <a:cxn ang="0">
                  <a:pos x="15" y="384"/>
                </a:cxn>
                <a:cxn ang="0">
                  <a:pos x="0" y="408"/>
                </a:cxn>
                <a:cxn ang="0">
                  <a:pos x="158" y="420"/>
                </a:cxn>
                <a:cxn ang="0">
                  <a:pos x="156" y="357"/>
                </a:cxn>
                <a:cxn ang="0">
                  <a:pos x="153" y="299"/>
                </a:cxn>
                <a:cxn ang="0">
                  <a:pos x="152" y="243"/>
                </a:cxn>
                <a:cxn ang="0">
                  <a:pos x="152" y="190"/>
                </a:cxn>
                <a:cxn ang="0">
                  <a:pos x="154" y="141"/>
                </a:cxn>
                <a:cxn ang="0">
                  <a:pos x="160" y="93"/>
                </a:cxn>
                <a:cxn ang="0">
                  <a:pos x="169" y="47"/>
                </a:cxn>
                <a:cxn ang="0">
                  <a:pos x="182" y="0"/>
                </a:cxn>
                <a:cxn ang="0">
                  <a:pos x="142" y="9"/>
                </a:cxn>
              </a:cxnLst>
              <a:rect l="0" t="0" r="r" b="b"/>
              <a:pathLst>
                <a:path w="182" h="420">
                  <a:moveTo>
                    <a:pt x="142" y="9"/>
                  </a:moveTo>
                  <a:lnTo>
                    <a:pt x="139" y="103"/>
                  </a:lnTo>
                  <a:lnTo>
                    <a:pt x="137" y="200"/>
                  </a:lnTo>
                  <a:lnTo>
                    <a:pt x="137" y="296"/>
                  </a:lnTo>
                  <a:lnTo>
                    <a:pt x="138" y="391"/>
                  </a:lnTo>
                  <a:lnTo>
                    <a:pt x="109" y="393"/>
                  </a:lnTo>
                  <a:lnTo>
                    <a:pt x="15" y="384"/>
                  </a:lnTo>
                  <a:lnTo>
                    <a:pt x="0" y="408"/>
                  </a:lnTo>
                  <a:lnTo>
                    <a:pt x="158" y="420"/>
                  </a:lnTo>
                  <a:lnTo>
                    <a:pt x="156" y="357"/>
                  </a:lnTo>
                  <a:lnTo>
                    <a:pt x="153" y="299"/>
                  </a:lnTo>
                  <a:lnTo>
                    <a:pt x="152" y="243"/>
                  </a:lnTo>
                  <a:lnTo>
                    <a:pt x="152" y="190"/>
                  </a:lnTo>
                  <a:lnTo>
                    <a:pt x="154" y="141"/>
                  </a:lnTo>
                  <a:lnTo>
                    <a:pt x="160" y="93"/>
                  </a:lnTo>
                  <a:lnTo>
                    <a:pt x="169" y="47"/>
                  </a:lnTo>
                  <a:lnTo>
                    <a:pt x="182" y="0"/>
                  </a:lnTo>
                  <a:lnTo>
                    <a:pt x="142" y="9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48" name="Freeform 380"/>
            <p:cNvSpPr>
              <a:spLocks/>
            </p:cNvSpPr>
            <p:nvPr/>
          </p:nvSpPr>
          <p:spPr bwMode="auto">
            <a:xfrm>
              <a:off x="4610" y="1395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3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30" y="23"/>
                </a:cxn>
                <a:cxn ang="0">
                  <a:pos x="29" y="32"/>
                </a:cxn>
                <a:cxn ang="0">
                  <a:pos x="26" y="39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4"/>
                </a:cxn>
                <a:cxn ang="0">
                  <a:pos x="5" y="7"/>
                </a:cxn>
                <a:cxn ang="0">
                  <a:pos x="10" y="3"/>
                </a:cxn>
                <a:cxn ang="0">
                  <a:pos x="15" y="0"/>
                </a:cxn>
              </a:cxnLst>
              <a:rect l="0" t="0" r="r" b="b"/>
              <a:pathLst>
                <a:path w="30" h="46">
                  <a:moveTo>
                    <a:pt x="15" y="0"/>
                  </a:moveTo>
                  <a:lnTo>
                    <a:pt x="21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30" y="23"/>
                  </a:lnTo>
                  <a:lnTo>
                    <a:pt x="29" y="32"/>
                  </a:lnTo>
                  <a:lnTo>
                    <a:pt x="26" y="39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49" name="Freeform 381"/>
            <p:cNvSpPr>
              <a:spLocks/>
            </p:cNvSpPr>
            <p:nvPr/>
          </p:nvSpPr>
          <p:spPr bwMode="auto">
            <a:xfrm>
              <a:off x="4610" y="1443"/>
              <a:ext cx="15" cy="2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2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30" y="23"/>
                </a:cxn>
                <a:cxn ang="0">
                  <a:pos x="29" y="32"/>
                </a:cxn>
                <a:cxn ang="0">
                  <a:pos x="26" y="39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0" h="46">
                  <a:moveTo>
                    <a:pt x="15" y="0"/>
                  </a:moveTo>
                  <a:lnTo>
                    <a:pt x="21" y="2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30" y="23"/>
                  </a:lnTo>
                  <a:lnTo>
                    <a:pt x="29" y="32"/>
                  </a:lnTo>
                  <a:lnTo>
                    <a:pt x="26" y="39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50" name="Freeform 382"/>
            <p:cNvSpPr>
              <a:spLocks/>
            </p:cNvSpPr>
            <p:nvPr/>
          </p:nvSpPr>
          <p:spPr bwMode="auto">
            <a:xfrm>
              <a:off x="4606" y="1394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"/>
                </a:cxn>
                <a:cxn ang="0">
                  <a:pos x="27" y="7"/>
                </a:cxn>
                <a:cxn ang="0">
                  <a:pos x="30" y="14"/>
                </a:cxn>
                <a:cxn ang="0">
                  <a:pos x="31" y="23"/>
                </a:cxn>
                <a:cxn ang="0">
                  <a:pos x="30" y="32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1" y="32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1" h="46">
                  <a:moveTo>
                    <a:pt x="15" y="0"/>
                  </a:moveTo>
                  <a:lnTo>
                    <a:pt x="22" y="2"/>
                  </a:lnTo>
                  <a:lnTo>
                    <a:pt x="27" y="7"/>
                  </a:lnTo>
                  <a:lnTo>
                    <a:pt x="30" y="14"/>
                  </a:lnTo>
                  <a:lnTo>
                    <a:pt x="31" y="23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51" name="Freeform 383"/>
            <p:cNvSpPr>
              <a:spLocks/>
            </p:cNvSpPr>
            <p:nvPr/>
          </p:nvSpPr>
          <p:spPr bwMode="auto">
            <a:xfrm>
              <a:off x="4606" y="1443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"/>
                </a:cxn>
                <a:cxn ang="0">
                  <a:pos x="27" y="7"/>
                </a:cxn>
                <a:cxn ang="0">
                  <a:pos x="30" y="14"/>
                </a:cxn>
                <a:cxn ang="0">
                  <a:pos x="31" y="23"/>
                </a:cxn>
                <a:cxn ang="0">
                  <a:pos x="30" y="32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1" y="32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1" h="46">
                  <a:moveTo>
                    <a:pt x="15" y="0"/>
                  </a:moveTo>
                  <a:lnTo>
                    <a:pt x="22" y="2"/>
                  </a:lnTo>
                  <a:lnTo>
                    <a:pt x="27" y="7"/>
                  </a:lnTo>
                  <a:lnTo>
                    <a:pt x="30" y="14"/>
                  </a:lnTo>
                  <a:lnTo>
                    <a:pt x="31" y="23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52" name="Freeform 384"/>
            <p:cNvSpPr>
              <a:spLocks/>
            </p:cNvSpPr>
            <p:nvPr/>
          </p:nvSpPr>
          <p:spPr bwMode="auto">
            <a:xfrm>
              <a:off x="4590" y="1188"/>
              <a:ext cx="16" cy="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1"/>
                </a:cxn>
                <a:cxn ang="0">
                  <a:pos x="17" y="12"/>
                </a:cxn>
                <a:cxn ang="0">
                  <a:pos x="10" y="12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33" h="12">
                  <a:moveTo>
                    <a:pt x="16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1"/>
                  </a:lnTo>
                  <a:lnTo>
                    <a:pt x="17" y="12"/>
                  </a:lnTo>
                  <a:lnTo>
                    <a:pt x="10" y="12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53" name="Freeform 385"/>
            <p:cNvSpPr>
              <a:spLocks/>
            </p:cNvSpPr>
            <p:nvPr/>
          </p:nvSpPr>
          <p:spPr bwMode="auto">
            <a:xfrm>
              <a:off x="4621" y="1184"/>
              <a:ext cx="17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4" y="4"/>
                </a:cxn>
                <a:cxn ang="0">
                  <a:pos x="33" y="6"/>
                </a:cxn>
                <a:cxn ang="0">
                  <a:pos x="29" y="9"/>
                </a:cxn>
                <a:cxn ang="0">
                  <a:pos x="25" y="11"/>
                </a:cxn>
                <a:cxn ang="0">
                  <a:pos x="18" y="12"/>
                </a:cxn>
                <a:cxn ang="0">
                  <a:pos x="11" y="12"/>
                </a:cxn>
                <a:cxn ang="0">
                  <a:pos x="6" y="11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0" y="1"/>
                </a:cxn>
                <a:cxn ang="0">
                  <a:pos x="17" y="0"/>
                </a:cxn>
              </a:cxnLst>
              <a:rect l="0" t="0" r="r" b="b"/>
              <a:pathLst>
                <a:path w="34" h="12">
                  <a:moveTo>
                    <a:pt x="17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29" y="9"/>
                  </a:lnTo>
                  <a:lnTo>
                    <a:pt x="25" y="11"/>
                  </a:lnTo>
                  <a:lnTo>
                    <a:pt x="18" y="12"/>
                  </a:lnTo>
                  <a:lnTo>
                    <a:pt x="11" y="12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54" name="Freeform 386"/>
            <p:cNvSpPr>
              <a:spLocks/>
            </p:cNvSpPr>
            <p:nvPr/>
          </p:nvSpPr>
          <p:spPr bwMode="auto">
            <a:xfrm>
              <a:off x="4653" y="1183"/>
              <a:ext cx="17" cy="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2" y="3"/>
                </a:cxn>
                <a:cxn ang="0">
                  <a:pos x="33" y="5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2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6" y="12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33" h="13">
                  <a:moveTo>
                    <a:pt x="16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2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6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55" name="Freeform 387"/>
            <p:cNvSpPr>
              <a:spLocks/>
            </p:cNvSpPr>
            <p:nvPr/>
          </p:nvSpPr>
          <p:spPr bwMode="auto">
            <a:xfrm>
              <a:off x="4592" y="1189"/>
              <a:ext cx="12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1" y="9"/>
                </a:cxn>
                <a:cxn ang="0">
                  <a:pos x="7" y="9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23" h="9">
                  <a:moveTo>
                    <a:pt x="11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1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3F4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56" name="Freeform 388"/>
            <p:cNvSpPr>
              <a:spLocks/>
            </p:cNvSpPr>
            <p:nvPr/>
          </p:nvSpPr>
          <p:spPr bwMode="auto">
            <a:xfrm>
              <a:off x="4624" y="1184"/>
              <a:ext cx="12" cy="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3" y="5"/>
                </a:cxn>
                <a:cxn ang="0">
                  <a:pos x="21" y="8"/>
                </a:cxn>
                <a:cxn ang="0">
                  <a:pos x="17" y="9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4" h="9">
                  <a:moveTo>
                    <a:pt x="12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8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3A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57" name="Freeform 389"/>
            <p:cNvSpPr>
              <a:spLocks/>
            </p:cNvSpPr>
            <p:nvPr/>
          </p:nvSpPr>
          <p:spPr bwMode="auto">
            <a:xfrm>
              <a:off x="4656" y="1184"/>
              <a:ext cx="12" cy="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4" y="3"/>
                </a:cxn>
                <a:cxn ang="0">
                  <a:pos x="23" y="4"/>
                </a:cxn>
                <a:cxn ang="0">
                  <a:pos x="20" y="6"/>
                </a:cxn>
                <a:cxn ang="0">
                  <a:pos x="17" y="8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24" h="8">
                  <a:moveTo>
                    <a:pt x="11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7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D6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58" name="Freeform 390"/>
            <p:cNvSpPr>
              <a:spLocks/>
            </p:cNvSpPr>
            <p:nvPr/>
          </p:nvSpPr>
          <p:spPr bwMode="auto">
            <a:xfrm>
              <a:off x="4595" y="1619"/>
              <a:ext cx="9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3" y="19"/>
                </a:cxn>
                <a:cxn ang="0">
                  <a:pos x="193" y="66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193" h="66">
                  <a:moveTo>
                    <a:pt x="0" y="0"/>
                  </a:moveTo>
                  <a:lnTo>
                    <a:pt x="193" y="19"/>
                  </a:lnTo>
                  <a:lnTo>
                    <a:pt x="193" y="66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59" name="Freeform 391"/>
            <p:cNvSpPr>
              <a:spLocks/>
            </p:cNvSpPr>
            <p:nvPr/>
          </p:nvSpPr>
          <p:spPr bwMode="auto">
            <a:xfrm>
              <a:off x="5064" y="1082"/>
              <a:ext cx="33" cy="386"/>
            </a:xfrm>
            <a:custGeom>
              <a:avLst/>
              <a:gdLst/>
              <a:ahLst/>
              <a:cxnLst>
                <a:cxn ang="0">
                  <a:pos x="0" y="765"/>
                </a:cxn>
                <a:cxn ang="0">
                  <a:pos x="66" y="770"/>
                </a:cxn>
                <a:cxn ang="0">
                  <a:pos x="15" y="750"/>
                </a:cxn>
                <a:cxn ang="0">
                  <a:pos x="16" y="563"/>
                </a:cxn>
                <a:cxn ang="0">
                  <a:pos x="21" y="374"/>
                </a:cxn>
                <a:cxn ang="0">
                  <a:pos x="27" y="185"/>
                </a:cxn>
                <a:cxn ang="0">
                  <a:pos x="36" y="0"/>
                </a:cxn>
                <a:cxn ang="0">
                  <a:pos x="9" y="21"/>
                </a:cxn>
                <a:cxn ang="0">
                  <a:pos x="8" y="206"/>
                </a:cxn>
                <a:cxn ang="0">
                  <a:pos x="5" y="393"/>
                </a:cxn>
                <a:cxn ang="0">
                  <a:pos x="0" y="579"/>
                </a:cxn>
                <a:cxn ang="0">
                  <a:pos x="0" y="765"/>
                </a:cxn>
              </a:cxnLst>
              <a:rect l="0" t="0" r="r" b="b"/>
              <a:pathLst>
                <a:path w="66" h="770">
                  <a:moveTo>
                    <a:pt x="0" y="765"/>
                  </a:moveTo>
                  <a:lnTo>
                    <a:pt x="66" y="770"/>
                  </a:lnTo>
                  <a:lnTo>
                    <a:pt x="15" y="750"/>
                  </a:lnTo>
                  <a:lnTo>
                    <a:pt x="16" y="563"/>
                  </a:lnTo>
                  <a:lnTo>
                    <a:pt x="21" y="374"/>
                  </a:lnTo>
                  <a:lnTo>
                    <a:pt x="27" y="185"/>
                  </a:lnTo>
                  <a:lnTo>
                    <a:pt x="36" y="0"/>
                  </a:lnTo>
                  <a:lnTo>
                    <a:pt x="9" y="21"/>
                  </a:lnTo>
                  <a:lnTo>
                    <a:pt x="8" y="206"/>
                  </a:lnTo>
                  <a:lnTo>
                    <a:pt x="5" y="393"/>
                  </a:lnTo>
                  <a:lnTo>
                    <a:pt x="0" y="579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E0D1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60" name="Freeform 392"/>
            <p:cNvSpPr>
              <a:spLocks/>
            </p:cNvSpPr>
            <p:nvPr/>
          </p:nvSpPr>
          <p:spPr bwMode="auto">
            <a:xfrm>
              <a:off x="5125" y="1484"/>
              <a:ext cx="160" cy="248"/>
            </a:xfrm>
            <a:custGeom>
              <a:avLst/>
              <a:gdLst/>
              <a:ahLst/>
              <a:cxnLst>
                <a:cxn ang="0">
                  <a:pos x="41" y="5"/>
                </a:cxn>
                <a:cxn ang="0">
                  <a:pos x="157" y="0"/>
                </a:cxn>
                <a:cxn ang="0">
                  <a:pos x="279" y="12"/>
                </a:cxn>
                <a:cxn ang="0">
                  <a:pos x="293" y="73"/>
                </a:cxn>
                <a:cxn ang="0">
                  <a:pos x="303" y="130"/>
                </a:cxn>
                <a:cxn ang="0">
                  <a:pos x="310" y="183"/>
                </a:cxn>
                <a:cxn ang="0">
                  <a:pos x="315" y="235"/>
                </a:cxn>
                <a:cxn ang="0">
                  <a:pos x="317" y="288"/>
                </a:cxn>
                <a:cxn ang="0">
                  <a:pos x="319" y="341"/>
                </a:cxn>
                <a:cxn ang="0">
                  <a:pos x="319" y="397"/>
                </a:cxn>
                <a:cxn ang="0">
                  <a:pos x="319" y="458"/>
                </a:cxn>
                <a:cxn ang="0">
                  <a:pos x="185" y="496"/>
                </a:cxn>
                <a:cxn ang="0">
                  <a:pos x="0" y="466"/>
                </a:cxn>
                <a:cxn ang="0">
                  <a:pos x="0" y="332"/>
                </a:cxn>
                <a:cxn ang="0">
                  <a:pos x="18" y="111"/>
                </a:cxn>
                <a:cxn ang="0">
                  <a:pos x="41" y="5"/>
                </a:cxn>
              </a:cxnLst>
              <a:rect l="0" t="0" r="r" b="b"/>
              <a:pathLst>
                <a:path w="319" h="496">
                  <a:moveTo>
                    <a:pt x="41" y="5"/>
                  </a:moveTo>
                  <a:lnTo>
                    <a:pt x="157" y="0"/>
                  </a:lnTo>
                  <a:lnTo>
                    <a:pt x="279" y="12"/>
                  </a:lnTo>
                  <a:lnTo>
                    <a:pt x="293" y="73"/>
                  </a:lnTo>
                  <a:lnTo>
                    <a:pt x="303" y="130"/>
                  </a:lnTo>
                  <a:lnTo>
                    <a:pt x="310" y="183"/>
                  </a:lnTo>
                  <a:lnTo>
                    <a:pt x="315" y="235"/>
                  </a:lnTo>
                  <a:lnTo>
                    <a:pt x="317" y="288"/>
                  </a:lnTo>
                  <a:lnTo>
                    <a:pt x="319" y="341"/>
                  </a:lnTo>
                  <a:lnTo>
                    <a:pt x="319" y="397"/>
                  </a:lnTo>
                  <a:lnTo>
                    <a:pt x="319" y="458"/>
                  </a:lnTo>
                  <a:lnTo>
                    <a:pt x="185" y="496"/>
                  </a:lnTo>
                  <a:lnTo>
                    <a:pt x="0" y="466"/>
                  </a:lnTo>
                  <a:lnTo>
                    <a:pt x="0" y="332"/>
                  </a:lnTo>
                  <a:lnTo>
                    <a:pt x="18" y="111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61" name="Freeform 393"/>
            <p:cNvSpPr>
              <a:spLocks/>
            </p:cNvSpPr>
            <p:nvPr/>
          </p:nvSpPr>
          <p:spPr bwMode="auto">
            <a:xfrm>
              <a:off x="5125" y="1510"/>
              <a:ext cx="96" cy="193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99" y="0"/>
                </a:cxn>
                <a:cxn ang="0">
                  <a:pos x="187" y="7"/>
                </a:cxn>
                <a:cxn ang="0">
                  <a:pos x="193" y="103"/>
                </a:cxn>
                <a:cxn ang="0">
                  <a:pos x="194" y="202"/>
                </a:cxn>
                <a:cxn ang="0">
                  <a:pos x="193" y="299"/>
                </a:cxn>
                <a:cxn ang="0">
                  <a:pos x="187" y="387"/>
                </a:cxn>
                <a:cxn ang="0">
                  <a:pos x="175" y="387"/>
                </a:cxn>
                <a:cxn ang="0">
                  <a:pos x="163" y="387"/>
                </a:cxn>
                <a:cxn ang="0">
                  <a:pos x="151" y="387"/>
                </a:cxn>
                <a:cxn ang="0">
                  <a:pos x="138" y="387"/>
                </a:cxn>
                <a:cxn ang="0">
                  <a:pos x="127" y="386"/>
                </a:cxn>
                <a:cxn ang="0">
                  <a:pos x="114" y="385"/>
                </a:cxn>
                <a:cxn ang="0">
                  <a:pos x="103" y="385"/>
                </a:cxn>
                <a:cxn ang="0">
                  <a:pos x="90" y="384"/>
                </a:cxn>
                <a:cxn ang="0">
                  <a:pos x="78" y="383"/>
                </a:cxn>
                <a:cxn ang="0">
                  <a:pos x="67" y="382"/>
                </a:cxn>
                <a:cxn ang="0">
                  <a:pos x="55" y="379"/>
                </a:cxn>
                <a:cxn ang="0">
                  <a:pos x="44" y="378"/>
                </a:cxn>
                <a:cxn ang="0">
                  <a:pos x="32" y="377"/>
                </a:cxn>
                <a:cxn ang="0">
                  <a:pos x="21" y="376"/>
                </a:cxn>
                <a:cxn ang="0">
                  <a:pos x="11" y="375"/>
                </a:cxn>
                <a:cxn ang="0">
                  <a:pos x="0" y="374"/>
                </a:cxn>
                <a:cxn ang="0">
                  <a:pos x="0" y="276"/>
                </a:cxn>
                <a:cxn ang="0">
                  <a:pos x="2" y="189"/>
                </a:cxn>
                <a:cxn ang="0">
                  <a:pos x="11" y="102"/>
                </a:cxn>
                <a:cxn ang="0">
                  <a:pos x="28" y="5"/>
                </a:cxn>
              </a:cxnLst>
              <a:rect l="0" t="0" r="r" b="b"/>
              <a:pathLst>
                <a:path w="194" h="387">
                  <a:moveTo>
                    <a:pt x="28" y="5"/>
                  </a:moveTo>
                  <a:lnTo>
                    <a:pt x="99" y="0"/>
                  </a:lnTo>
                  <a:lnTo>
                    <a:pt x="187" y="7"/>
                  </a:lnTo>
                  <a:lnTo>
                    <a:pt x="193" y="103"/>
                  </a:lnTo>
                  <a:lnTo>
                    <a:pt x="194" y="202"/>
                  </a:lnTo>
                  <a:lnTo>
                    <a:pt x="193" y="299"/>
                  </a:lnTo>
                  <a:lnTo>
                    <a:pt x="187" y="387"/>
                  </a:lnTo>
                  <a:lnTo>
                    <a:pt x="175" y="387"/>
                  </a:lnTo>
                  <a:lnTo>
                    <a:pt x="163" y="387"/>
                  </a:lnTo>
                  <a:lnTo>
                    <a:pt x="151" y="387"/>
                  </a:lnTo>
                  <a:lnTo>
                    <a:pt x="138" y="387"/>
                  </a:lnTo>
                  <a:lnTo>
                    <a:pt x="127" y="386"/>
                  </a:lnTo>
                  <a:lnTo>
                    <a:pt x="114" y="385"/>
                  </a:lnTo>
                  <a:lnTo>
                    <a:pt x="103" y="385"/>
                  </a:lnTo>
                  <a:lnTo>
                    <a:pt x="90" y="384"/>
                  </a:lnTo>
                  <a:lnTo>
                    <a:pt x="78" y="383"/>
                  </a:lnTo>
                  <a:lnTo>
                    <a:pt x="67" y="382"/>
                  </a:lnTo>
                  <a:lnTo>
                    <a:pt x="55" y="379"/>
                  </a:lnTo>
                  <a:lnTo>
                    <a:pt x="44" y="378"/>
                  </a:lnTo>
                  <a:lnTo>
                    <a:pt x="32" y="377"/>
                  </a:lnTo>
                  <a:lnTo>
                    <a:pt x="21" y="376"/>
                  </a:lnTo>
                  <a:lnTo>
                    <a:pt x="11" y="375"/>
                  </a:lnTo>
                  <a:lnTo>
                    <a:pt x="0" y="374"/>
                  </a:lnTo>
                  <a:lnTo>
                    <a:pt x="0" y="276"/>
                  </a:lnTo>
                  <a:lnTo>
                    <a:pt x="2" y="189"/>
                  </a:lnTo>
                  <a:lnTo>
                    <a:pt x="11" y="10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62" name="Freeform 394"/>
            <p:cNvSpPr>
              <a:spLocks/>
            </p:cNvSpPr>
            <p:nvPr/>
          </p:nvSpPr>
          <p:spPr bwMode="auto">
            <a:xfrm>
              <a:off x="5126" y="1510"/>
              <a:ext cx="92" cy="182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36" y="5"/>
                </a:cxn>
                <a:cxn ang="0">
                  <a:pos x="44" y="4"/>
                </a:cxn>
                <a:cxn ang="0">
                  <a:pos x="53" y="4"/>
                </a:cxn>
                <a:cxn ang="0">
                  <a:pos x="61" y="3"/>
                </a:cxn>
                <a:cxn ang="0">
                  <a:pos x="71" y="2"/>
                </a:cxn>
                <a:cxn ang="0">
                  <a:pos x="79" y="2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6" y="2"/>
                </a:cxn>
                <a:cxn ang="0">
                  <a:pos x="117" y="2"/>
                </a:cxn>
                <a:cxn ang="0">
                  <a:pos x="127" y="3"/>
                </a:cxn>
                <a:cxn ang="0">
                  <a:pos x="139" y="4"/>
                </a:cxn>
                <a:cxn ang="0">
                  <a:pos x="149" y="5"/>
                </a:cxn>
                <a:cxn ang="0">
                  <a:pos x="159" y="5"/>
                </a:cxn>
                <a:cxn ang="0">
                  <a:pos x="170" y="6"/>
                </a:cxn>
                <a:cxn ang="0">
                  <a:pos x="180" y="7"/>
                </a:cxn>
                <a:cxn ang="0">
                  <a:pos x="185" y="97"/>
                </a:cxn>
                <a:cxn ang="0">
                  <a:pos x="186" y="190"/>
                </a:cxn>
                <a:cxn ang="0">
                  <a:pos x="185" y="281"/>
                </a:cxn>
                <a:cxn ang="0">
                  <a:pos x="180" y="364"/>
                </a:cxn>
                <a:cxn ang="0">
                  <a:pos x="157" y="364"/>
                </a:cxn>
                <a:cxn ang="0">
                  <a:pos x="134" y="363"/>
                </a:cxn>
                <a:cxn ang="0">
                  <a:pos x="111" y="362"/>
                </a:cxn>
                <a:cxn ang="0">
                  <a:pos x="88" y="360"/>
                </a:cxn>
                <a:cxn ang="0">
                  <a:pos x="65" y="359"/>
                </a:cxn>
                <a:cxn ang="0">
                  <a:pos x="43" y="356"/>
                </a:cxn>
                <a:cxn ang="0">
                  <a:pos x="21" y="354"/>
                </a:cxn>
                <a:cxn ang="0">
                  <a:pos x="0" y="352"/>
                </a:cxn>
                <a:cxn ang="0">
                  <a:pos x="0" y="260"/>
                </a:cxn>
                <a:cxn ang="0">
                  <a:pos x="3" y="178"/>
                </a:cxn>
                <a:cxn ang="0">
                  <a:pos x="11" y="96"/>
                </a:cxn>
                <a:cxn ang="0">
                  <a:pos x="27" y="5"/>
                </a:cxn>
              </a:cxnLst>
              <a:rect l="0" t="0" r="r" b="b"/>
              <a:pathLst>
                <a:path w="186" h="364">
                  <a:moveTo>
                    <a:pt x="27" y="5"/>
                  </a:moveTo>
                  <a:lnTo>
                    <a:pt x="36" y="5"/>
                  </a:lnTo>
                  <a:lnTo>
                    <a:pt x="44" y="4"/>
                  </a:lnTo>
                  <a:lnTo>
                    <a:pt x="53" y="4"/>
                  </a:lnTo>
                  <a:lnTo>
                    <a:pt x="61" y="3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2"/>
                  </a:lnTo>
                  <a:lnTo>
                    <a:pt x="117" y="2"/>
                  </a:lnTo>
                  <a:lnTo>
                    <a:pt x="127" y="3"/>
                  </a:lnTo>
                  <a:lnTo>
                    <a:pt x="139" y="4"/>
                  </a:lnTo>
                  <a:lnTo>
                    <a:pt x="149" y="5"/>
                  </a:lnTo>
                  <a:lnTo>
                    <a:pt x="159" y="5"/>
                  </a:lnTo>
                  <a:lnTo>
                    <a:pt x="170" y="6"/>
                  </a:lnTo>
                  <a:lnTo>
                    <a:pt x="180" y="7"/>
                  </a:lnTo>
                  <a:lnTo>
                    <a:pt x="185" y="97"/>
                  </a:lnTo>
                  <a:lnTo>
                    <a:pt x="186" y="190"/>
                  </a:lnTo>
                  <a:lnTo>
                    <a:pt x="185" y="281"/>
                  </a:lnTo>
                  <a:lnTo>
                    <a:pt x="180" y="364"/>
                  </a:lnTo>
                  <a:lnTo>
                    <a:pt x="157" y="364"/>
                  </a:lnTo>
                  <a:lnTo>
                    <a:pt x="134" y="363"/>
                  </a:lnTo>
                  <a:lnTo>
                    <a:pt x="111" y="362"/>
                  </a:lnTo>
                  <a:lnTo>
                    <a:pt x="88" y="360"/>
                  </a:lnTo>
                  <a:lnTo>
                    <a:pt x="65" y="359"/>
                  </a:lnTo>
                  <a:lnTo>
                    <a:pt x="43" y="356"/>
                  </a:lnTo>
                  <a:lnTo>
                    <a:pt x="21" y="354"/>
                  </a:lnTo>
                  <a:lnTo>
                    <a:pt x="0" y="352"/>
                  </a:lnTo>
                  <a:lnTo>
                    <a:pt x="0" y="260"/>
                  </a:lnTo>
                  <a:lnTo>
                    <a:pt x="3" y="178"/>
                  </a:lnTo>
                  <a:lnTo>
                    <a:pt x="11" y="96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63" name="Freeform 395"/>
            <p:cNvSpPr>
              <a:spLocks/>
            </p:cNvSpPr>
            <p:nvPr/>
          </p:nvSpPr>
          <p:spPr bwMode="auto">
            <a:xfrm>
              <a:off x="5127" y="1510"/>
              <a:ext cx="89" cy="170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33" y="5"/>
                </a:cxn>
                <a:cxn ang="0">
                  <a:pos x="42" y="4"/>
                </a:cxn>
                <a:cxn ang="0">
                  <a:pos x="50" y="4"/>
                </a:cxn>
                <a:cxn ang="0">
                  <a:pos x="58" y="3"/>
                </a:cxn>
                <a:cxn ang="0">
                  <a:pos x="68" y="2"/>
                </a:cxn>
                <a:cxn ang="0">
                  <a:pos x="76" y="2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102" y="2"/>
                </a:cxn>
                <a:cxn ang="0">
                  <a:pos x="111" y="2"/>
                </a:cxn>
                <a:cxn ang="0">
                  <a:pos x="122" y="3"/>
                </a:cxn>
                <a:cxn ang="0">
                  <a:pos x="132" y="4"/>
                </a:cxn>
                <a:cxn ang="0">
                  <a:pos x="143" y="5"/>
                </a:cxn>
                <a:cxn ang="0">
                  <a:pos x="153" y="5"/>
                </a:cxn>
                <a:cxn ang="0">
                  <a:pos x="162" y="6"/>
                </a:cxn>
                <a:cxn ang="0">
                  <a:pos x="173" y="7"/>
                </a:cxn>
                <a:cxn ang="0">
                  <a:pos x="177" y="91"/>
                </a:cxn>
                <a:cxn ang="0">
                  <a:pos x="178" y="178"/>
                </a:cxn>
                <a:cxn ang="0">
                  <a:pos x="177" y="263"/>
                </a:cxn>
                <a:cxn ang="0">
                  <a:pos x="173" y="340"/>
                </a:cxn>
                <a:cxn ang="0">
                  <a:pos x="151" y="340"/>
                </a:cxn>
                <a:cxn ang="0">
                  <a:pos x="129" y="340"/>
                </a:cxn>
                <a:cxn ang="0">
                  <a:pos x="107" y="339"/>
                </a:cxn>
                <a:cxn ang="0">
                  <a:pos x="85" y="337"/>
                </a:cxn>
                <a:cxn ang="0">
                  <a:pos x="62" y="334"/>
                </a:cxn>
                <a:cxn ang="0">
                  <a:pos x="41" y="333"/>
                </a:cxn>
                <a:cxn ang="0">
                  <a:pos x="20" y="331"/>
                </a:cxn>
                <a:cxn ang="0">
                  <a:pos x="0" y="329"/>
                </a:cxn>
                <a:cxn ang="0">
                  <a:pos x="0" y="243"/>
                </a:cxn>
                <a:cxn ang="0">
                  <a:pos x="2" y="166"/>
                </a:cxn>
                <a:cxn ang="0">
                  <a:pos x="9" y="90"/>
                </a:cxn>
                <a:cxn ang="0">
                  <a:pos x="25" y="5"/>
                </a:cxn>
              </a:cxnLst>
              <a:rect l="0" t="0" r="r" b="b"/>
              <a:pathLst>
                <a:path w="178" h="340">
                  <a:moveTo>
                    <a:pt x="25" y="5"/>
                  </a:moveTo>
                  <a:lnTo>
                    <a:pt x="33" y="5"/>
                  </a:lnTo>
                  <a:lnTo>
                    <a:pt x="42" y="4"/>
                  </a:lnTo>
                  <a:lnTo>
                    <a:pt x="50" y="4"/>
                  </a:lnTo>
                  <a:lnTo>
                    <a:pt x="58" y="3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1" y="2"/>
                  </a:lnTo>
                  <a:lnTo>
                    <a:pt x="122" y="3"/>
                  </a:lnTo>
                  <a:lnTo>
                    <a:pt x="132" y="4"/>
                  </a:lnTo>
                  <a:lnTo>
                    <a:pt x="143" y="5"/>
                  </a:lnTo>
                  <a:lnTo>
                    <a:pt x="153" y="5"/>
                  </a:lnTo>
                  <a:lnTo>
                    <a:pt x="162" y="6"/>
                  </a:lnTo>
                  <a:lnTo>
                    <a:pt x="173" y="7"/>
                  </a:lnTo>
                  <a:lnTo>
                    <a:pt x="177" y="91"/>
                  </a:lnTo>
                  <a:lnTo>
                    <a:pt x="178" y="178"/>
                  </a:lnTo>
                  <a:lnTo>
                    <a:pt x="177" y="263"/>
                  </a:lnTo>
                  <a:lnTo>
                    <a:pt x="173" y="340"/>
                  </a:lnTo>
                  <a:lnTo>
                    <a:pt x="151" y="340"/>
                  </a:lnTo>
                  <a:lnTo>
                    <a:pt x="129" y="340"/>
                  </a:lnTo>
                  <a:lnTo>
                    <a:pt x="107" y="339"/>
                  </a:lnTo>
                  <a:lnTo>
                    <a:pt x="85" y="337"/>
                  </a:lnTo>
                  <a:lnTo>
                    <a:pt x="62" y="334"/>
                  </a:lnTo>
                  <a:lnTo>
                    <a:pt x="41" y="333"/>
                  </a:lnTo>
                  <a:lnTo>
                    <a:pt x="20" y="331"/>
                  </a:lnTo>
                  <a:lnTo>
                    <a:pt x="0" y="329"/>
                  </a:lnTo>
                  <a:lnTo>
                    <a:pt x="0" y="243"/>
                  </a:lnTo>
                  <a:lnTo>
                    <a:pt x="2" y="166"/>
                  </a:lnTo>
                  <a:lnTo>
                    <a:pt x="9" y="9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64" name="Freeform 396"/>
            <p:cNvSpPr>
              <a:spLocks/>
            </p:cNvSpPr>
            <p:nvPr/>
          </p:nvSpPr>
          <p:spPr bwMode="auto">
            <a:xfrm>
              <a:off x="5129" y="1510"/>
              <a:ext cx="85" cy="158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31" y="5"/>
                </a:cxn>
                <a:cxn ang="0">
                  <a:pos x="39" y="4"/>
                </a:cxn>
                <a:cxn ang="0">
                  <a:pos x="47" y="4"/>
                </a:cxn>
                <a:cxn ang="0">
                  <a:pos x="55" y="3"/>
                </a:cxn>
                <a:cxn ang="0">
                  <a:pos x="64" y="3"/>
                </a:cxn>
                <a:cxn ang="0">
                  <a:pos x="72" y="2"/>
                </a:cxn>
                <a:cxn ang="0">
                  <a:pos x="80" y="2"/>
                </a:cxn>
                <a:cxn ang="0">
                  <a:pos x="88" y="0"/>
                </a:cxn>
                <a:cxn ang="0">
                  <a:pos x="97" y="2"/>
                </a:cxn>
                <a:cxn ang="0">
                  <a:pos x="107" y="2"/>
                </a:cxn>
                <a:cxn ang="0">
                  <a:pos x="117" y="3"/>
                </a:cxn>
                <a:cxn ang="0">
                  <a:pos x="127" y="4"/>
                </a:cxn>
                <a:cxn ang="0">
                  <a:pos x="136" y="5"/>
                </a:cxn>
                <a:cxn ang="0">
                  <a:pos x="145" y="5"/>
                </a:cxn>
                <a:cxn ang="0">
                  <a:pos x="156" y="6"/>
                </a:cxn>
                <a:cxn ang="0">
                  <a:pos x="165" y="7"/>
                </a:cxn>
                <a:cxn ang="0">
                  <a:pos x="168" y="86"/>
                </a:cxn>
                <a:cxn ang="0">
                  <a:pos x="171" y="165"/>
                </a:cxn>
                <a:cxn ang="0">
                  <a:pos x="168" y="243"/>
                </a:cxn>
                <a:cxn ang="0">
                  <a:pos x="165" y="316"/>
                </a:cxn>
                <a:cxn ang="0">
                  <a:pos x="144" y="316"/>
                </a:cxn>
                <a:cxn ang="0">
                  <a:pos x="122" y="316"/>
                </a:cxn>
                <a:cxn ang="0">
                  <a:pos x="102" y="315"/>
                </a:cxn>
                <a:cxn ang="0">
                  <a:pos x="81" y="314"/>
                </a:cxn>
                <a:cxn ang="0">
                  <a:pos x="59" y="311"/>
                </a:cxn>
                <a:cxn ang="0">
                  <a:pos x="39" y="310"/>
                </a:cxn>
                <a:cxn ang="0">
                  <a:pos x="20" y="308"/>
                </a:cxn>
                <a:cxn ang="0">
                  <a:pos x="0" y="307"/>
                </a:cxn>
                <a:cxn ang="0">
                  <a:pos x="0" y="227"/>
                </a:cxn>
                <a:cxn ang="0">
                  <a:pos x="1" y="156"/>
                </a:cxn>
                <a:cxn ang="0">
                  <a:pos x="8" y="85"/>
                </a:cxn>
                <a:cxn ang="0">
                  <a:pos x="23" y="5"/>
                </a:cxn>
              </a:cxnLst>
              <a:rect l="0" t="0" r="r" b="b"/>
              <a:pathLst>
                <a:path w="171" h="316">
                  <a:moveTo>
                    <a:pt x="23" y="5"/>
                  </a:moveTo>
                  <a:lnTo>
                    <a:pt x="31" y="5"/>
                  </a:lnTo>
                  <a:lnTo>
                    <a:pt x="39" y="4"/>
                  </a:lnTo>
                  <a:lnTo>
                    <a:pt x="47" y="4"/>
                  </a:lnTo>
                  <a:lnTo>
                    <a:pt x="55" y="3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80" y="2"/>
                  </a:lnTo>
                  <a:lnTo>
                    <a:pt x="88" y="0"/>
                  </a:lnTo>
                  <a:lnTo>
                    <a:pt x="97" y="2"/>
                  </a:lnTo>
                  <a:lnTo>
                    <a:pt x="107" y="2"/>
                  </a:lnTo>
                  <a:lnTo>
                    <a:pt x="117" y="3"/>
                  </a:lnTo>
                  <a:lnTo>
                    <a:pt x="127" y="4"/>
                  </a:lnTo>
                  <a:lnTo>
                    <a:pt x="136" y="5"/>
                  </a:lnTo>
                  <a:lnTo>
                    <a:pt x="145" y="5"/>
                  </a:lnTo>
                  <a:lnTo>
                    <a:pt x="156" y="6"/>
                  </a:lnTo>
                  <a:lnTo>
                    <a:pt x="165" y="7"/>
                  </a:lnTo>
                  <a:lnTo>
                    <a:pt x="168" y="86"/>
                  </a:lnTo>
                  <a:lnTo>
                    <a:pt x="171" y="165"/>
                  </a:lnTo>
                  <a:lnTo>
                    <a:pt x="168" y="243"/>
                  </a:lnTo>
                  <a:lnTo>
                    <a:pt x="165" y="316"/>
                  </a:lnTo>
                  <a:lnTo>
                    <a:pt x="144" y="316"/>
                  </a:lnTo>
                  <a:lnTo>
                    <a:pt x="122" y="316"/>
                  </a:lnTo>
                  <a:lnTo>
                    <a:pt x="102" y="315"/>
                  </a:lnTo>
                  <a:lnTo>
                    <a:pt x="81" y="314"/>
                  </a:lnTo>
                  <a:lnTo>
                    <a:pt x="59" y="311"/>
                  </a:lnTo>
                  <a:lnTo>
                    <a:pt x="39" y="310"/>
                  </a:lnTo>
                  <a:lnTo>
                    <a:pt x="20" y="308"/>
                  </a:lnTo>
                  <a:lnTo>
                    <a:pt x="0" y="307"/>
                  </a:lnTo>
                  <a:lnTo>
                    <a:pt x="0" y="227"/>
                  </a:lnTo>
                  <a:lnTo>
                    <a:pt x="1" y="156"/>
                  </a:lnTo>
                  <a:lnTo>
                    <a:pt x="8" y="8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65" name="Freeform 397"/>
            <p:cNvSpPr>
              <a:spLocks/>
            </p:cNvSpPr>
            <p:nvPr/>
          </p:nvSpPr>
          <p:spPr bwMode="auto">
            <a:xfrm>
              <a:off x="5130" y="1510"/>
              <a:ext cx="81" cy="14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9" y="5"/>
                </a:cxn>
                <a:cxn ang="0">
                  <a:pos x="38" y="4"/>
                </a:cxn>
                <a:cxn ang="0">
                  <a:pos x="44" y="4"/>
                </a:cxn>
                <a:cxn ang="0">
                  <a:pos x="52" y="3"/>
                </a:cxn>
                <a:cxn ang="0">
                  <a:pos x="61" y="3"/>
                </a:cxn>
                <a:cxn ang="0">
                  <a:pos x="69" y="2"/>
                </a:cxn>
                <a:cxn ang="0">
                  <a:pos x="76" y="2"/>
                </a:cxn>
                <a:cxn ang="0">
                  <a:pos x="84" y="0"/>
                </a:cxn>
                <a:cxn ang="0">
                  <a:pos x="93" y="2"/>
                </a:cxn>
                <a:cxn ang="0">
                  <a:pos x="102" y="2"/>
                </a:cxn>
                <a:cxn ang="0">
                  <a:pos x="111" y="3"/>
                </a:cxn>
                <a:cxn ang="0">
                  <a:pos x="120" y="4"/>
                </a:cxn>
                <a:cxn ang="0">
                  <a:pos x="130" y="5"/>
                </a:cxn>
                <a:cxn ang="0">
                  <a:pos x="139" y="5"/>
                </a:cxn>
                <a:cxn ang="0">
                  <a:pos x="148" y="6"/>
                </a:cxn>
                <a:cxn ang="0">
                  <a:pos x="157" y="6"/>
                </a:cxn>
                <a:cxn ang="0">
                  <a:pos x="161" y="79"/>
                </a:cxn>
                <a:cxn ang="0">
                  <a:pos x="162" y="152"/>
                </a:cxn>
                <a:cxn ang="0">
                  <a:pos x="161" y="226"/>
                </a:cxn>
                <a:cxn ang="0">
                  <a:pos x="157" y="293"/>
                </a:cxn>
                <a:cxn ang="0">
                  <a:pos x="138" y="293"/>
                </a:cxn>
                <a:cxn ang="0">
                  <a:pos x="117" y="293"/>
                </a:cxn>
                <a:cxn ang="0">
                  <a:pos x="97" y="292"/>
                </a:cxn>
                <a:cxn ang="0">
                  <a:pos x="77" y="291"/>
                </a:cxn>
                <a:cxn ang="0">
                  <a:pos x="57" y="290"/>
                </a:cxn>
                <a:cxn ang="0">
                  <a:pos x="38" y="288"/>
                </a:cxn>
                <a:cxn ang="0">
                  <a:pos x="18" y="286"/>
                </a:cxn>
                <a:cxn ang="0">
                  <a:pos x="0" y="285"/>
                </a:cxn>
                <a:cxn ang="0">
                  <a:pos x="0" y="211"/>
                </a:cxn>
                <a:cxn ang="0">
                  <a:pos x="1" y="144"/>
                </a:cxn>
                <a:cxn ang="0">
                  <a:pos x="8" y="79"/>
                </a:cxn>
                <a:cxn ang="0">
                  <a:pos x="21" y="5"/>
                </a:cxn>
              </a:cxnLst>
              <a:rect l="0" t="0" r="r" b="b"/>
              <a:pathLst>
                <a:path w="162" h="293">
                  <a:moveTo>
                    <a:pt x="21" y="5"/>
                  </a:moveTo>
                  <a:lnTo>
                    <a:pt x="29" y="5"/>
                  </a:lnTo>
                  <a:lnTo>
                    <a:pt x="38" y="4"/>
                  </a:lnTo>
                  <a:lnTo>
                    <a:pt x="44" y="4"/>
                  </a:lnTo>
                  <a:lnTo>
                    <a:pt x="52" y="3"/>
                  </a:lnTo>
                  <a:lnTo>
                    <a:pt x="61" y="3"/>
                  </a:lnTo>
                  <a:lnTo>
                    <a:pt x="69" y="2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3" y="2"/>
                  </a:lnTo>
                  <a:lnTo>
                    <a:pt x="102" y="2"/>
                  </a:lnTo>
                  <a:lnTo>
                    <a:pt x="111" y="3"/>
                  </a:lnTo>
                  <a:lnTo>
                    <a:pt x="120" y="4"/>
                  </a:lnTo>
                  <a:lnTo>
                    <a:pt x="130" y="5"/>
                  </a:lnTo>
                  <a:lnTo>
                    <a:pt x="139" y="5"/>
                  </a:lnTo>
                  <a:lnTo>
                    <a:pt x="148" y="6"/>
                  </a:lnTo>
                  <a:lnTo>
                    <a:pt x="157" y="6"/>
                  </a:lnTo>
                  <a:lnTo>
                    <a:pt x="161" y="79"/>
                  </a:lnTo>
                  <a:lnTo>
                    <a:pt x="162" y="152"/>
                  </a:lnTo>
                  <a:lnTo>
                    <a:pt x="161" y="226"/>
                  </a:lnTo>
                  <a:lnTo>
                    <a:pt x="157" y="293"/>
                  </a:lnTo>
                  <a:lnTo>
                    <a:pt x="138" y="293"/>
                  </a:lnTo>
                  <a:lnTo>
                    <a:pt x="117" y="293"/>
                  </a:lnTo>
                  <a:lnTo>
                    <a:pt x="97" y="292"/>
                  </a:lnTo>
                  <a:lnTo>
                    <a:pt x="77" y="291"/>
                  </a:lnTo>
                  <a:lnTo>
                    <a:pt x="57" y="290"/>
                  </a:lnTo>
                  <a:lnTo>
                    <a:pt x="38" y="288"/>
                  </a:lnTo>
                  <a:lnTo>
                    <a:pt x="18" y="286"/>
                  </a:lnTo>
                  <a:lnTo>
                    <a:pt x="0" y="285"/>
                  </a:lnTo>
                  <a:lnTo>
                    <a:pt x="0" y="211"/>
                  </a:lnTo>
                  <a:lnTo>
                    <a:pt x="1" y="144"/>
                  </a:lnTo>
                  <a:lnTo>
                    <a:pt x="8" y="7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66" name="Freeform 398"/>
            <p:cNvSpPr>
              <a:spLocks/>
            </p:cNvSpPr>
            <p:nvPr/>
          </p:nvSpPr>
          <p:spPr bwMode="auto">
            <a:xfrm>
              <a:off x="5131" y="1510"/>
              <a:ext cx="77" cy="134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7" y="5"/>
                </a:cxn>
                <a:cxn ang="0">
                  <a:pos x="36" y="4"/>
                </a:cxn>
                <a:cxn ang="0">
                  <a:pos x="42" y="4"/>
                </a:cxn>
                <a:cxn ang="0">
                  <a:pos x="50" y="3"/>
                </a:cxn>
                <a:cxn ang="0">
                  <a:pos x="57" y="3"/>
                </a:cxn>
                <a:cxn ang="0">
                  <a:pos x="65" y="2"/>
                </a:cxn>
                <a:cxn ang="0">
                  <a:pos x="72" y="2"/>
                </a:cxn>
                <a:cxn ang="0">
                  <a:pos x="80" y="0"/>
                </a:cxn>
                <a:cxn ang="0">
                  <a:pos x="90" y="2"/>
                </a:cxn>
                <a:cxn ang="0">
                  <a:pos x="98" y="2"/>
                </a:cxn>
                <a:cxn ang="0">
                  <a:pos x="107" y="3"/>
                </a:cxn>
                <a:cxn ang="0">
                  <a:pos x="116" y="4"/>
                </a:cxn>
                <a:cxn ang="0">
                  <a:pos x="124" y="5"/>
                </a:cxn>
                <a:cxn ang="0">
                  <a:pos x="133" y="5"/>
                </a:cxn>
                <a:cxn ang="0">
                  <a:pos x="141" y="6"/>
                </a:cxn>
                <a:cxn ang="0">
                  <a:pos x="151" y="6"/>
                </a:cxn>
                <a:cxn ang="0">
                  <a:pos x="153" y="72"/>
                </a:cxn>
                <a:cxn ang="0">
                  <a:pos x="154" y="141"/>
                </a:cxn>
                <a:cxn ang="0">
                  <a:pos x="154" y="208"/>
                </a:cxn>
                <a:cxn ang="0">
                  <a:pos x="151" y="269"/>
                </a:cxn>
                <a:cxn ang="0">
                  <a:pos x="131" y="269"/>
                </a:cxn>
                <a:cxn ang="0">
                  <a:pos x="113" y="269"/>
                </a:cxn>
                <a:cxn ang="0">
                  <a:pos x="93" y="269"/>
                </a:cxn>
                <a:cxn ang="0">
                  <a:pos x="74" y="268"/>
                </a:cxn>
                <a:cxn ang="0">
                  <a:pos x="55" y="266"/>
                </a:cxn>
                <a:cxn ang="0">
                  <a:pos x="37" y="265"/>
                </a:cxn>
                <a:cxn ang="0">
                  <a:pos x="18" y="264"/>
                </a:cxn>
                <a:cxn ang="0">
                  <a:pos x="0" y="263"/>
                </a:cxn>
                <a:cxn ang="0">
                  <a:pos x="0" y="195"/>
                </a:cxn>
                <a:cxn ang="0">
                  <a:pos x="1" y="134"/>
                </a:cxn>
                <a:cxn ang="0">
                  <a:pos x="7" y="73"/>
                </a:cxn>
                <a:cxn ang="0">
                  <a:pos x="21" y="5"/>
                </a:cxn>
              </a:cxnLst>
              <a:rect l="0" t="0" r="r" b="b"/>
              <a:pathLst>
                <a:path w="154" h="269">
                  <a:moveTo>
                    <a:pt x="21" y="5"/>
                  </a:moveTo>
                  <a:lnTo>
                    <a:pt x="27" y="5"/>
                  </a:lnTo>
                  <a:lnTo>
                    <a:pt x="36" y="4"/>
                  </a:lnTo>
                  <a:lnTo>
                    <a:pt x="42" y="4"/>
                  </a:lnTo>
                  <a:lnTo>
                    <a:pt x="50" y="3"/>
                  </a:lnTo>
                  <a:lnTo>
                    <a:pt x="57" y="3"/>
                  </a:lnTo>
                  <a:lnTo>
                    <a:pt x="65" y="2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7" y="3"/>
                  </a:lnTo>
                  <a:lnTo>
                    <a:pt x="116" y="4"/>
                  </a:lnTo>
                  <a:lnTo>
                    <a:pt x="124" y="5"/>
                  </a:lnTo>
                  <a:lnTo>
                    <a:pt x="133" y="5"/>
                  </a:lnTo>
                  <a:lnTo>
                    <a:pt x="141" y="6"/>
                  </a:lnTo>
                  <a:lnTo>
                    <a:pt x="151" y="6"/>
                  </a:lnTo>
                  <a:lnTo>
                    <a:pt x="153" y="72"/>
                  </a:lnTo>
                  <a:lnTo>
                    <a:pt x="154" y="141"/>
                  </a:lnTo>
                  <a:lnTo>
                    <a:pt x="154" y="208"/>
                  </a:lnTo>
                  <a:lnTo>
                    <a:pt x="151" y="269"/>
                  </a:lnTo>
                  <a:lnTo>
                    <a:pt x="131" y="269"/>
                  </a:lnTo>
                  <a:lnTo>
                    <a:pt x="113" y="269"/>
                  </a:lnTo>
                  <a:lnTo>
                    <a:pt x="93" y="269"/>
                  </a:lnTo>
                  <a:lnTo>
                    <a:pt x="74" y="268"/>
                  </a:lnTo>
                  <a:lnTo>
                    <a:pt x="55" y="266"/>
                  </a:lnTo>
                  <a:lnTo>
                    <a:pt x="37" y="265"/>
                  </a:lnTo>
                  <a:lnTo>
                    <a:pt x="18" y="264"/>
                  </a:lnTo>
                  <a:lnTo>
                    <a:pt x="0" y="263"/>
                  </a:lnTo>
                  <a:lnTo>
                    <a:pt x="0" y="195"/>
                  </a:lnTo>
                  <a:lnTo>
                    <a:pt x="1" y="134"/>
                  </a:lnTo>
                  <a:lnTo>
                    <a:pt x="7" y="7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67" name="Freeform 399"/>
            <p:cNvSpPr>
              <a:spLocks/>
            </p:cNvSpPr>
            <p:nvPr/>
          </p:nvSpPr>
          <p:spPr bwMode="auto">
            <a:xfrm>
              <a:off x="5132" y="1510"/>
              <a:ext cx="74" cy="124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27" y="5"/>
                </a:cxn>
                <a:cxn ang="0">
                  <a:pos x="35" y="4"/>
                </a:cxn>
                <a:cxn ang="0">
                  <a:pos x="42" y="4"/>
                </a:cxn>
                <a:cxn ang="0">
                  <a:pos x="48" y="3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70" y="2"/>
                </a:cxn>
                <a:cxn ang="0">
                  <a:pos x="77" y="0"/>
                </a:cxn>
                <a:cxn ang="0">
                  <a:pos x="85" y="2"/>
                </a:cxn>
                <a:cxn ang="0">
                  <a:pos x="95" y="2"/>
                </a:cxn>
                <a:cxn ang="0">
                  <a:pos x="103" y="3"/>
                </a:cxn>
                <a:cxn ang="0">
                  <a:pos x="112" y="4"/>
                </a:cxn>
                <a:cxn ang="0">
                  <a:pos x="120" y="5"/>
                </a:cxn>
                <a:cxn ang="0">
                  <a:pos x="128" y="5"/>
                </a:cxn>
                <a:cxn ang="0">
                  <a:pos x="136" y="6"/>
                </a:cxn>
                <a:cxn ang="0">
                  <a:pos x="144" y="6"/>
                </a:cxn>
                <a:cxn ang="0">
                  <a:pos x="146" y="66"/>
                </a:cxn>
                <a:cxn ang="0">
                  <a:pos x="148" y="128"/>
                </a:cxn>
                <a:cxn ang="0">
                  <a:pos x="146" y="189"/>
                </a:cxn>
                <a:cxn ang="0">
                  <a:pos x="144" y="248"/>
                </a:cxn>
                <a:cxn ang="0">
                  <a:pos x="126" y="248"/>
                </a:cxn>
                <a:cxn ang="0">
                  <a:pos x="107" y="248"/>
                </a:cxn>
                <a:cxn ang="0">
                  <a:pos x="89" y="247"/>
                </a:cxn>
                <a:cxn ang="0">
                  <a:pos x="70" y="247"/>
                </a:cxn>
                <a:cxn ang="0">
                  <a:pos x="53" y="246"/>
                </a:cxn>
                <a:cxn ang="0">
                  <a:pos x="35" y="245"/>
                </a:cxn>
                <a:cxn ang="0">
                  <a:pos x="17" y="243"/>
                </a:cxn>
                <a:cxn ang="0">
                  <a:pos x="0" y="242"/>
                </a:cxn>
                <a:cxn ang="0">
                  <a:pos x="0" y="179"/>
                </a:cxn>
                <a:cxn ang="0">
                  <a:pos x="1" y="123"/>
                </a:cxn>
                <a:cxn ang="0">
                  <a:pos x="7" y="67"/>
                </a:cxn>
                <a:cxn ang="0">
                  <a:pos x="20" y="5"/>
                </a:cxn>
              </a:cxnLst>
              <a:rect l="0" t="0" r="r" b="b"/>
              <a:pathLst>
                <a:path w="148" h="248">
                  <a:moveTo>
                    <a:pt x="20" y="5"/>
                  </a:moveTo>
                  <a:lnTo>
                    <a:pt x="27" y="5"/>
                  </a:lnTo>
                  <a:lnTo>
                    <a:pt x="35" y="4"/>
                  </a:lnTo>
                  <a:lnTo>
                    <a:pt x="42" y="4"/>
                  </a:lnTo>
                  <a:lnTo>
                    <a:pt x="48" y="3"/>
                  </a:lnTo>
                  <a:lnTo>
                    <a:pt x="55" y="3"/>
                  </a:lnTo>
                  <a:lnTo>
                    <a:pt x="62" y="2"/>
                  </a:lnTo>
                  <a:lnTo>
                    <a:pt x="70" y="2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2" y="4"/>
                  </a:lnTo>
                  <a:lnTo>
                    <a:pt x="120" y="5"/>
                  </a:lnTo>
                  <a:lnTo>
                    <a:pt x="128" y="5"/>
                  </a:lnTo>
                  <a:lnTo>
                    <a:pt x="136" y="6"/>
                  </a:lnTo>
                  <a:lnTo>
                    <a:pt x="144" y="6"/>
                  </a:lnTo>
                  <a:lnTo>
                    <a:pt x="146" y="66"/>
                  </a:lnTo>
                  <a:lnTo>
                    <a:pt x="148" y="128"/>
                  </a:lnTo>
                  <a:lnTo>
                    <a:pt x="146" y="189"/>
                  </a:lnTo>
                  <a:lnTo>
                    <a:pt x="144" y="248"/>
                  </a:lnTo>
                  <a:lnTo>
                    <a:pt x="126" y="248"/>
                  </a:lnTo>
                  <a:lnTo>
                    <a:pt x="107" y="248"/>
                  </a:lnTo>
                  <a:lnTo>
                    <a:pt x="89" y="247"/>
                  </a:lnTo>
                  <a:lnTo>
                    <a:pt x="70" y="247"/>
                  </a:lnTo>
                  <a:lnTo>
                    <a:pt x="53" y="246"/>
                  </a:lnTo>
                  <a:lnTo>
                    <a:pt x="35" y="245"/>
                  </a:lnTo>
                  <a:lnTo>
                    <a:pt x="17" y="243"/>
                  </a:lnTo>
                  <a:lnTo>
                    <a:pt x="0" y="242"/>
                  </a:lnTo>
                  <a:lnTo>
                    <a:pt x="0" y="179"/>
                  </a:lnTo>
                  <a:lnTo>
                    <a:pt x="1" y="123"/>
                  </a:lnTo>
                  <a:lnTo>
                    <a:pt x="7" y="67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68" name="Freeform 400"/>
            <p:cNvSpPr>
              <a:spLocks/>
            </p:cNvSpPr>
            <p:nvPr/>
          </p:nvSpPr>
          <p:spPr bwMode="auto">
            <a:xfrm>
              <a:off x="5134" y="1510"/>
              <a:ext cx="69" cy="111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4" y="3"/>
                </a:cxn>
                <a:cxn ang="0">
                  <a:pos x="31" y="2"/>
                </a:cxn>
                <a:cxn ang="0">
                  <a:pos x="38" y="2"/>
                </a:cxn>
                <a:cxn ang="0">
                  <a:pos x="44" y="1"/>
                </a:cxn>
                <a:cxn ang="0">
                  <a:pos x="51" y="1"/>
                </a:cxn>
                <a:cxn ang="0">
                  <a:pos x="58" y="1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1"/>
                </a:cxn>
                <a:cxn ang="0">
                  <a:pos x="96" y="1"/>
                </a:cxn>
                <a:cxn ang="0">
                  <a:pos x="104" y="2"/>
                </a:cxn>
                <a:cxn ang="0">
                  <a:pos x="111" y="3"/>
                </a:cxn>
                <a:cxn ang="0">
                  <a:pos x="119" y="3"/>
                </a:cxn>
                <a:cxn ang="0">
                  <a:pos x="127" y="4"/>
                </a:cxn>
                <a:cxn ang="0">
                  <a:pos x="135" y="4"/>
                </a:cxn>
                <a:cxn ang="0">
                  <a:pos x="138" y="58"/>
                </a:cxn>
                <a:cxn ang="0">
                  <a:pos x="138" y="114"/>
                </a:cxn>
                <a:cxn ang="0">
                  <a:pos x="138" y="169"/>
                </a:cxn>
                <a:cxn ang="0">
                  <a:pos x="135" y="222"/>
                </a:cxn>
                <a:cxn ang="0">
                  <a:pos x="118" y="222"/>
                </a:cxn>
                <a:cxn ang="0">
                  <a:pos x="101" y="222"/>
                </a:cxn>
                <a:cxn ang="0">
                  <a:pos x="84" y="222"/>
                </a:cxn>
                <a:cxn ang="0">
                  <a:pos x="66" y="221"/>
                </a:cxn>
                <a:cxn ang="0">
                  <a:pos x="49" y="221"/>
                </a:cxn>
                <a:cxn ang="0">
                  <a:pos x="32" y="220"/>
                </a:cxn>
                <a:cxn ang="0">
                  <a:pos x="16" y="218"/>
                </a:cxn>
                <a:cxn ang="0">
                  <a:pos x="0" y="217"/>
                </a:cxn>
                <a:cxn ang="0">
                  <a:pos x="0" y="161"/>
                </a:cxn>
                <a:cxn ang="0">
                  <a:pos x="0" y="110"/>
                </a:cxn>
                <a:cxn ang="0">
                  <a:pos x="5" y="59"/>
                </a:cxn>
                <a:cxn ang="0">
                  <a:pos x="17" y="3"/>
                </a:cxn>
              </a:cxnLst>
              <a:rect l="0" t="0" r="r" b="b"/>
              <a:pathLst>
                <a:path w="138" h="222">
                  <a:moveTo>
                    <a:pt x="17" y="3"/>
                  </a:moveTo>
                  <a:lnTo>
                    <a:pt x="24" y="3"/>
                  </a:lnTo>
                  <a:lnTo>
                    <a:pt x="31" y="2"/>
                  </a:lnTo>
                  <a:lnTo>
                    <a:pt x="38" y="2"/>
                  </a:lnTo>
                  <a:lnTo>
                    <a:pt x="44" y="1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6" y="1"/>
                  </a:lnTo>
                  <a:lnTo>
                    <a:pt x="104" y="2"/>
                  </a:lnTo>
                  <a:lnTo>
                    <a:pt x="111" y="3"/>
                  </a:lnTo>
                  <a:lnTo>
                    <a:pt x="119" y="3"/>
                  </a:lnTo>
                  <a:lnTo>
                    <a:pt x="127" y="4"/>
                  </a:lnTo>
                  <a:lnTo>
                    <a:pt x="135" y="4"/>
                  </a:lnTo>
                  <a:lnTo>
                    <a:pt x="138" y="58"/>
                  </a:lnTo>
                  <a:lnTo>
                    <a:pt x="138" y="114"/>
                  </a:lnTo>
                  <a:lnTo>
                    <a:pt x="138" y="169"/>
                  </a:lnTo>
                  <a:lnTo>
                    <a:pt x="135" y="222"/>
                  </a:lnTo>
                  <a:lnTo>
                    <a:pt x="118" y="222"/>
                  </a:lnTo>
                  <a:lnTo>
                    <a:pt x="101" y="222"/>
                  </a:lnTo>
                  <a:lnTo>
                    <a:pt x="84" y="222"/>
                  </a:lnTo>
                  <a:lnTo>
                    <a:pt x="66" y="221"/>
                  </a:lnTo>
                  <a:lnTo>
                    <a:pt x="49" y="221"/>
                  </a:lnTo>
                  <a:lnTo>
                    <a:pt x="32" y="220"/>
                  </a:lnTo>
                  <a:lnTo>
                    <a:pt x="16" y="218"/>
                  </a:lnTo>
                  <a:lnTo>
                    <a:pt x="0" y="217"/>
                  </a:lnTo>
                  <a:lnTo>
                    <a:pt x="0" y="161"/>
                  </a:lnTo>
                  <a:lnTo>
                    <a:pt x="0" y="110"/>
                  </a:lnTo>
                  <a:lnTo>
                    <a:pt x="5" y="59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69" name="Freeform 401"/>
            <p:cNvSpPr>
              <a:spLocks/>
            </p:cNvSpPr>
            <p:nvPr/>
          </p:nvSpPr>
          <p:spPr bwMode="auto">
            <a:xfrm>
              <a:off x="5134" y="1510"/>
              <a:ext cx="67" cy="1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4" y="3"/>
                </a:cxn>
                <a:cxn ang="0">
                  <a:pos x="30" y="2"/>
                </a:cxn>
                <a:cxn ang="0">
                  <a:pos x="37" y="2"/>
                </a:cxn>
                <a:cxn ang="0">
                  <a:pos x="43" y="1"/>
                </a:cxn>
                <a:cxn ang="0">
                  <a:pos x="49" y="1"/>
                </a:cxn>
                <a:cxn ang="0">
                  <a:pos x="56" y="1"/>
                </a:cxn>
                <a:cxn ang="0">
                  <a:pos x="62" y="0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84" y="1"/>
                </a:cxn>
                <a:cxn ang="0">
                  <a:pos x="92" y="1"/>
                </a:cxn>
                <a:cxn ang="0">
                  <a:pos x="100" y="2"/>
                </a:cxn>
                <a:cxn ang="0">
                  <a:pos x="108" y="2"/>
                </a:cxn>
                <a:cxn ang="0">
                  <a:pos x="115" y="3"/>
                </a:cxn>
                <a:cxn ang="0">
                  <a:pos x="123" y="3"/>
                </a:cxn>
                <a:cxn ang="0">
                  <a:pos x="130" y="4"/>
                </a:cxn>
                <a:cxn ang="0">
                  <a:pos x="132" y="51"/>
                </a:cxn>
                <a:cxn ang="0">
                  <a:pos x="132" y="101"/>
                </a:cxn>
                <a:cxn ang="0">
                  <a:pos x="132" y="150"/>
                </a:cxn>
                <a:cxn ang="0">
                  <a:pos x="130" y="198"/>
                </a:cxn>
                <a:cxn ang="0">
                  <a:pos x="114" y="199"/>
                </a:cxn>
                <a:cxn ang="0">
                  <a:pos x="96" y="199"/>
                </a:cxn>
                <a:cxn ang="0">
                  <a:pos x="80" y="199"/>
                </a:cxn>
                <a:cxn ang="0">
                  <a:pos x="64" y="198"/>
                </a:cxn>
                <a:cxn ang="0">
                  <a:pos x="48" y="198"/>
                </a:cxn>
                <a:cxn ang="0">
                  <a:pos x="32" y="197"/>
                </a:cxn>
                <a:cxn ang="0">
                  <a:pos x="16" y="195"/>
                </a:cxn>
                <a:cxn ang="0">
                  <a:pos x="0" y="195"/>
                </a:cxn>
                <a:cxn ang="0">
                  <a:pos x="0" y="145"/>
                </a:cxn>
                <a:cxn ang="0">
                  <a:pos x="1" y="99"/>
                </a:cxn>
                <a:cxn ang="0">
                  <a:pos x="5" y="54"/>
                </a:cxn>
                <a:cxn ang="0">
                  <a:pos x="17" y="3"/>
                </a:cxn>
              </a:cxnLst>
              <a:rect l="0" t="0" r="r" b="b"/>
              <a:pathLst>
                <a:path w="132" h="199">
                  <a:moveTo>
                    <a:pt x="17" y="3"/>
                  </a:moveTo>
                  <a:lnTo>
                    <a:pt x="24" y="3"/>
                  </a:lnTo>
                  <a:lnTo>
                    <a:pt x="30" y="2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2" y="1"/>
                  </a:lnTo>
                  <a:lnTo>
                    <a:pt x="100" y="2"/>
                  </a:lnTo>
                  <a:lnTo>
                    <a:pt x="108" y="2"/>
                  </a:lnTo>
                  <a:lnTo>
                    <a:pt x="115" y="3"/>
                  </a:lnTo>
                  <a:lnTo>
                    <a:pt x="123" y="3"/>
                  </a:lnTo>
                  <a:lnTo>
                    <a:pt x="130" y="4"/>
                  </a:lnTo>
                  <a:lnTo>
                    <a:pt x="132" y="51"/>
                  </a:lnTo>
                  <a:lnTo>
                    <a:pt x="132" y="101"/>
                  </a:lnTo>
                  <a:lnTo>
                    <a:pt x="132" y="150"/>
                  </a:lnTo>
                  <a:lnTo>
                    <a:pt x="130" y="198"/>
                  </a:lnTo>
                  <a:lnTo>
                    <a:pt x="114" y="199"/>
                  </a:lnTo>
                  <a:lnTo>
                    <a:pt x="96" y="199"/>
                  </a:lnTo>
                  <a:lnTo>
                    <a:pt x="80" y="199"/>
                  </a:lnTo>
                  <a:lnTo>
                    <a:pt x="64" y="198"/>
                  </a:lnTo>
                  <a:lnTo>
                    <a:pt x="48" y="198"/>
                  </a:lnTo>
                  <a:lnTo>
                    <a:pt x="32" y="197"/>
                  </a:lnTo>
                  <a:lnTo>
                    <a:pt x="16" y="195"/>
                  </a:lnTo>
                  <a:lnTo>
                    <a:pt x="0" y="195"/>
                  </a:lnTo>
                  <a:lnTo>
                    <a:pt x="0" y="145"/>
                  </a:lnTo>
                  <a:lnTo>
                    <a:pt x="1" y="99"/>
                  </a:lnTo>
                  <a:lnTo>
                    <a:pt x="5" y="54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70" name="Freeform 402"/>
            <p:cNvSpPr>
              <a:spLocks/>
            </p:cNvSpPr>
            <p:nvPr/>
          </p:nvSpPr>
          <p:spPr bwMode="auto">
            <a:xfrm>
              <a:off x="5136" y="1510"/>
              <a:ext cx="62" cy="88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2" y="3"/>
                </a:cxn>
                <a:cxn ang="0">
                  <a:pos x="29" y="2"/>
                </a:cxn>
                <a:cxn ang="0">
                  <a:pos x="35" y="2"/>
                </a:cxn>
                <a:cxn ang="0">
                  <a:pos x="41" y="1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60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1"/>
                </a:cxn>
                <a:cxn ang="0">
                  <a:pos x="88" y="1"/>
                </a:cxn>
                <a:cxn ang="0">
                  <a:pos x="94" y="2"/>
                </a:cxn>
                <a:cxn ang="0">
                  <a:pos x="103" y="2"/>
                </a:cxn>
                <a:cxn ang="0">
                  <a:pos x="109" y="3"/>
                </a:cxn>
                <a:cxn ang="0">
                  <a:pos x="116" y="3"/>
                </a:cxn>
                <a:cxn ang="0">
                  <a:pos x="123" y="4"/>
                </a:cxn>
                <a:cxn ang="0">
                  <a:pos x="124" y="45"/>
                </a:cxn>
                <a:cxn ang="0">
                  <a:pos x="126" y="88"/>
                </a:cxn>
                <a:cxn ang="0">
                  <a:pos x="124" y="132"/>
                </a:cxn>
                <a:cxn ang="0">
                  <a:pos x="123" y="175"/>
                </a:cxn>
                <a:cxn ang="0">
                  <a:pos x="108" y="175"/>
                </a:cxn>
                <a:cxn ang="0">
                  <a:pos x="92" y="175"/>
                </a:cxn>
                <a:cxn ang="0">
                  <a:pos x="77" y="175"/>
                </a:cxn>
                <a:cxn ang="0">
                  <a:pos x="61" y="175"/>
                </a:cxn>
                <a:cxn ang="0">
                  <a:pos x="46" y="175"/>
                </a:cxn>
                <a:cxn ang="0">
                  <a:pos x="30" y="175"/>
                </a:cxn>
                <a:cxn ang="0">
                  <a:pos x="15" y="173"/>
                </a:cxn>
                <a:cxn ang="0">
                  <a:pos x="0" y="173"/>
                </a:cxn>
                <a:cxn ang="0">
                  <a:pos x="0" y="129"/>
                </a:cxn>
                <a:cxn ang="0">
                  <a:pos x="1" y="88"/>
                </a:cxn>
                <a:cxn ang="0">
                  <a:pos x="6" y="48"/>
                </a:cxn>
                <a:cxn ang="0">
                  <a:pos x="16" y="3"/>
                </a:cxn>
              </a:cxnLst>
              <a:rect l="0" t="0" r="r" b="b"/>
              <a:pathLst>
                <a:path w="126" h="175">
                  <a:moveTo>
                    <a:pt x="16" y="3"/>
                  </a:moveTo>
                  <a:lnTo>
                    <a:pt x="22" y="3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8" y="1"/>
                  </a:lnTo>
                  <a:lnTo>
                    <a:pt x="94" y="2"/>
                  </a:lnTo>
                  <a:lnTo>
                    <a:pt x="103" y="2"/>
                  </a:lnTo>
                  <a:lnTo>
                    <a:pt x="109" y="3"/>
                  </a:lnTo>
                  <a:lnTo>
                    <a:pt x="116" y="3"/>
                  </a:lnTo>
                  <a:lnTo>
                    <a:pt x="123" y="4"/>
                  </a:lnTo>
                  <a:lnTo>
                    <a:pt x="124" y="45"/>
                  </a:lnTo>
                  <a:lnTo>
                    <a:pt x="126" y="88"/>
                  </a:lnTo>
                  <a:lnTo>
                    <a:pt x="124" y="132"/>
                  </a:lnTo>
                  <a:lnTo>
                    <a:pt x="123" y="175"/>
                  </a:lnTo>
                  <a:lnTo>
                    <a:pt x="108" y="175"/>
                  </a:lnTo>
                  <a:lnTo>
                    <a:pt x="92" y="175"/>
                  </a:lnTo>
                  <a:lnTo>
                    <a:pt x="77" y="175"/>
                  </a:lnTo>
                  <a:lnTo>
                    <a:pt x="61" y="175"/>
                  </a:lnTo>
                  <a:lnTo>
                    <a:pt x="46" y="175"/>
                  </a:lnTo>
                  <a:lnTo>
                    <a:pt x="30" y="175"/>
                  </a:lnTo>
                  <a:lnTo>
                    <a:pt x="15" y="173"/>
                  </a:lnTo>
                  <a:lnTo>
                    <a:pt x="0" y="173"/>
                  </a:lnTo>
                  <a:lnTo>
                    <a:pt x="0" y="129"/>
                  </a:lnTo>
                  <a:lnTo>
                    <a:pt x="1" y="88"/>
                  </a:lnTo>
                  <a:lnTo>
                    <a:pt x="6" y="48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71" name="Freeform 403"/>
            <p:cNvSpPr>
              <a:spLocks/>
            </p:cNvSpPr>
            <p:nvPr/>
          </p:nvSpPr>
          <p:spPr bwMode="auto">
            <a:xfrm>
              <a:off x="5137" y="1510"/>
              <a:ext cx="58" cy="76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1" y="3"/>
                </a:cxn>
                <a:cxn ang="0">
                  <a:pos x="27" y="2"/>
                </a:cxn>
                <a:cxn ang="0">
                  <a:pos x="33" y="2"/>
                </a:cxn>
                <a:cxn ang="0">
                  <a:pos x="39" y="1"/>
                </a:cxn>
                <a:cxn ang="0">
                  <a:pos x="45" y="1"/>
                </a:cxn>
                <a:cxn ang="0">
                  <a:pos x="51" y="1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69" y="0"/>
                </a:cxn>
                <a:cxn ang="0">
                  <a:pos x="76" y="1"/>
                </a:cxn>
                <a:cxn ang="0">
                  <a:pos x="83" y="1"/>
                </a:cxn>
                <a:cxn ang="0">
                  <a:pos x="90" y="2"/>
                </a:cxn>
                <a:cxn ang="0">
                  <a:pos x="97" y="2"/>
                </a:cxn>
                <a:cxn ang="0">
                  <a:pos x="104" y="3"/>
                </a:cxn>
                <a:cxn ang="0">
                  <a:pos x="111" y="3"/>
                </a:cxn>
                <a:cxn ang="0">
                  <a:pos x="118" y="4"/>
                </a:cxn>
                <a:cxn ang="0">
                  <a:pos x="118" y="39"/>
                </a:cxn>
                <a:cxn ang="0">
                  <a:pos x="118" y="76"/>
                </a:cxn>
                <a:cxn ang="0">
                  <a:pos x="118" y="114"/>
                </a:cxn>
                <a:cxn ang="0">
                  <a:pos x="118" y="150"/>
                </a:cxn>
                <a:cxn ang="0">
                  <a:pos x="103" y="152"/>
                </a:cxn>
                <a:cxn ang="0">
                  <a:pos x="88" y="152"/>
                </a:cxn>
                <a:cxn ang="0">
                  <a:pos x="73" y="152"/>
                </a:cxn>
                <a:cxn ang="0">
                  <a:pos x="59" y="152"/>
                </a:cxn>
                <a:cxn ang="0">
                  <a:pos x="44" y="152"/>
                </a:cxn>
                <a:cxn ang="0">
                  <a:pos x="29" y="152"/>
                </a:cxn>
                <a:cxn ang="0">
                  <a:pos x="15" y="150"/>
                </a:cxn>
                <a:cxn ang="0">
                  <a:pos x="0" y="150"/>
                </a:cxn>
                <a:cxn ang="0">
                  <a:pos x="0" y="111"/>
                </a:cxn>
                <a:cxn ang="0">
                  <a:pos x="1" y="77"/>
                </a:cxn>
                <a:cxn ang="0">
                  <a:pos x="5" y="41"/>
                </a:cxn>
                <a:cxn ang="0">
                  <a:pos x="15" y="3"/>
                </a:cxn>
              </a:cxnLst>
              <a:rect l="0" t="0" r="r" b="b"/>
              <a:pathLst>
                <a:path w="118" h="152">
                  <a:moveTo>
                    <a:pt x="15" y="3"/>
                  </a:move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6" y="1"/>
                  </a:lnTo>
                  <a:lnTo>
                    <a:pt x="83" y="1"/>
                  </a:lnTo>
                  <a:lnTo>
                    <a:pt x="90" y="2"/>
                  </a:lnTo>
                  <a:lnTo>
                    <a:pt x="97" y="2"/>
                  </a:lnTo>
                  <a:lnTo>
                    <a:pt x="104" y="3"/>
                  </a:lnTo>
                  <a:lnTo>
                    <a:pt x="111" y="3"/>
                  </a:lnTo>
                  <a:lnTo>
                    <a:pt x="118" y="4"/>
                  </a:lnTo>
                  <a:lnTo>
                    <a:pt x="118" y="39"/>
                  </a:lnTo>
                  <a:lnTo>
                    <a:pt x="118" y="76"/>
                  </a:lnTo>
                  <a:lnTo>
                    <a:pt x="118" y="114"/>
                  </a:lnTo>
                  <a:lnTo>
                    <a:pt x="118" y="150"/>
                  </a:lnTo>
                  <a:lnTo>
                    <a:pt x="103" y="152"/>
                  </a:lnTo>
                  <a:lnTo>
                    <a:pt x="88" y="152"/>
                  </a:lnTo>
                  <a:lnTo>
                    <a:pt x="73" y="152"/>
                  </a:lnTo>
                  <a:lnTo>
                    <a:pt x="59" y="152"/>
                  </a:lnTo>
                  <a:lnTo>
                    <a:pt x="44" y="152"/>
                  </a:lnTo>
                  <a:lnTo>
                    <a:pt x="29" y="152"/>
                  </a:lnTo>
                  <a:lnTo>
                    <a:pt x="15" y="150"/>
                  </a:lnTo>
                  <a:lnTo>
                    <a:pt x="0" y="150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1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72" name="Freeform 404"/>
            <p:cNvSpPr>
              <a:spLocks/>
            </p:cNvSpPr>
            <p:nvPr/>
          </p:nvSpPr>
          <p:spPr bwMode="auto">
            <a:xfrm>
              <a:off x="5138" y="1510"/>
              <a:ext cx="56" cy="6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58" y="0"/>
                </a:cxn>
                <a:cxn ang="0">
                  <a:pos x="111" y="3"/>
                </a:cxn>
                <a:cxn ang="0">
                  <a:pos x="111" y="32"/>
                </a:cxn>
                <a:cxn ang="0">
                  <a:pos x="111" y="63"/>
                </a:cxn>
                <a:cxn ang="0">
                  <a:pos x="111" y="95"/>
                </a:cxn>
                <a:cxn ang="0">
                  <a:pos x="111" y="126"/>
                </a:cxn>
                <a:cxn ang="0">
                  <a:pos x="96" y="127"/>
                </a:cxn>
                <a:cxn ang="0">
                  <a:pos x="83" y="127"/>
                </a:cxn>
                <a:cxn ang="0">
                  <a:pos x="69" y="129"/>
                </a:cxn>
                <a:cxn ang="0">
                  <a:pos x="55" y="129"/>
                </a:cxn>
                <a:cxn ang="0">
                  <a:pos x="41" y="129"/>
                </a:cxn>
                <a:cxn ang="0">
                  <a:pos x="27" y="129"/>
                </a:cxn>
                <a:cxn ang="0">
                  <a:pos x="13" y="129"/>
                </a:cxn>
                <a:cxn ang="0">
                  <a:pos x="0" y="129"/>
                </a:cxn>
                <a:cxn ang="0">
                  <a:pos x="0" y="95"/>
                </a:cxn>
                <a:cxn ang="0">
                  <a:pos x="0" y="65"/>
                </a:cxn>
                <a:cxn ang="0">
                  <a:pos x="4" y="35"/>
                </a:cxn>
                <a:cxn ang="0">
                  <a:pos x="13" y="3"/>
                </a:cxn>
              </a:cxnLst>
              <a:rect l="0" t="0" r="r" b="b"/>
              <a:pathLst>
                <a:path w="111" h="129">
                  <a:moveTo>
                    <a:pt x="13" y="3"/>
                  </a:moveTo>
                  <a:lnTo>
                    <a:pt x="58" y="0"/>
                  </a:lnTo>
                  <a:lnTo>
                    <a:pt x="111" y="3"/>
                  </a:lnTo>
                  <a:lnTo>
                    <a:pt x="111" y="32"/>
                  </a:lnTo>
                  <a:lnTo>
                    <a:pt x="111" y="63"/>
                  </a:lnTo>
                  <a:lnTo>
                    <a:pt x="111" y="95"/>
                  </a:lnTo>
                  <a:lnTo>
                    <a:pt x="111" y="126"/>
                  </a:lnTo>
                  <a:lnTo>
                    <a:pt x="96" y="127"/>
                  </a:lnTo>
                  <a:lnTo>
                    <a:pt x="83" y="127"/>
                  </a:lnTo>
                  <a:lnTo>
                    <a:pt x="69" y="129"/>
                  </a:lnTo>
                  <a:lnTo>
                    <a:pt x="55" y="129"/>
                  </a:lnTo>
                  <a:lnTo>
                    <a:pt x="41" y="129"/>
                  </a:lnTo>
                  <a:lnTo>
                    <a:pt x="27" y="129"/>
                  </a:lnTo>
                  <a:lnTo>
                    <a:pt x="13" y="129"/>
                  </a:lnTo>
                  <a:lnTo>
                    <a:pt x="0" y="129"/>
                  </a:lnTo>
                  <a:lnTo>
                    <a:pt x="0" y="95"/>
                  </a:lnTo>
                  <a:lnTo>
                    <a:pt x="0" y="65"/>
                  </a:lnTo>
                  <a:lnTo>
                    <a:pt x="4" y="35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73" name="Freeform 405"/>
            <p:cNvSpPr>
              <a:spLocks/>
            </p:cNvSpPr>
            <p:nvPr/>
          </p:nvSpPr>
          <p:spPr bwMode="auto">
            <a:xfrm>
              <a:off x="5141" y="1490"/>
              <a:ext cx="77" cy="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0" y="33"/>
                </a:cxn>
                <a:cxn ang="0">
                  <a:pos x="21" y="30"/>
                </a:cxn>
                <a:cxn ang="0">
                  <a:pos x="41" y="30"/>
                </a:cxn>
                <a:cxn ang="0">
                  <a:pos x="59" y="30"/>
                </a:cxn>
                <a:cxn ang="0">
                  <a:pos x="79" y="31"/>
                </a:cxn>
                <a:cxn ang="0">
                  <a:pos x="97" y="33"/>
                </a:cxn>
                <a:cxn ang="0">
                  <a:pos x="116" y="34"/>
                </a:cxn>
                <a:cxn ang="0">
                  <a:pos x="135" y="36"/>
                </a:cxn>
                <a:cxn ang="0">
                  <a:pos x="156" y="37"/>
                </a:cxn>
                <a:cxn ang="0">
                  <a:pos x="156" y="5"/>
                </a:cxn>
                <a:cxn ang="0">
                  <a:pos x="84" y="0"/>
                </a:cxn>
                <a:cxn ang="0">
                  <a:pos x="6" y="3"/>
                </a:cxn>
              </a:cxnLst>
              <a:rect l="0" t="0" r="r" b="b"/>
              <a:pathLst>
                <a:path w="156" h="37">
                  <a:moveTo>
                    <a:pt x="6" y="3"/>
                  </a:moveTo>
                  <a:lnTo>
                    <a:pt x="0" y="33"/>
                  </a:lnTo>
                  <a:lnTo>
                    <a:pt x="21" y="30"/>
                  </a:lnTo>
                  <a:lnTo>
                    <a:pt x="41" y="30"/>
                  </a:lnTo>
                  <a:lnTo>
                    <a:pt x="59" y="30"/>
                  </a:lnTo>
                  <a:lnTo>
                    <a:pt x="79" y="31"/>
                  </a:lnTo>
                  <a:lnTo>
                    <a:pt x="97" y="33"/>
                  </a:lnTo>
                  <a:lnTo>
                    <a:pt x="116" y="34"/>
                  </a:lnTo>
                  <a:lnTo>
                    <a:pt x="135" y="36"/>
                  </a:lnTo>
                  <a:lnTo>
                    <a:pt x="156" y="37"/>
                  </a:lnTo>
                  <a:lnTo>
                    <a:pt x="156" y="5"/>
                  </a:lnTo>
                  <a:lnTo>
                    <a:pt x="84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74" name="Freeform 406"/>
            <p:cNvSpPr>
              <a:spLocks/>
            </p:cNvSpPr>
            <p:nvPr/>
          </p:nvSpPr>
          <p:spPr bwMode="auto">
            <a:xfrm>
              <a:off x="5125" y="1701"/>
              <a:ext cx="9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5" y="17"/>
                </a:cxn>
                <a:cxn ang="0">
                  <a:pos x="186" y="60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186" h="60">
                  <a:moveTo>
                    <a:pt x="0" y="0"/>
                  </a:moveTo>
                  <a:lnTo>
                    <a:pt x="185" y="17"/>
                  </a:lnTo>
                  <a:lnTo>
                    <a:pt x="186" y="6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75" name="Freeform 407"/>
            <p:cNvSpPr>
              <a:spLocks/>
            </p:cNvSpPr>
            <p:nvPr/>
          </p:nvSpPr>
          <p:spPr bwMode="auto">
            <a:xfrm>
              <a:off x="5153" y="1708"/>
              <a:ext cx="37" cy="10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46" y="2"/>
                </a:cxn>
                <a:cxn ang="0">
                  <a:pos x="53" y="3"/>
                </a:cxn>
                <a:cxn ang="0">
                  <a:pos x="58" y="4"/>
                </a:cxn>
                <a:cxn ang="0">
                  <a:pos x="64" y="5"/>
                </a:cxn>
                <a:cxn ang="0">
                  <a:pos x="68" y="8"/>
                </a:cxn>
                <a:cxn ang="0">
                  <a:pos x="71" y="9"/>
                </a:cxn>
                <a:cxn ang="0">
                  <a:pos x="73" y="11"/>
                </a:cxn>
                <a:cxn ang="0">
                  <a:pos x="73" y="13"/>
                </a:cxn>
                <a:cxn ang="0">
                  <a:pos x="72" y="15"/>
                </a:cxn>
                <a:cxn ang="0">
                  <a:pos x="71" y="17"/>
                </a:cxn>
                <a:cxn ang="0">
                  <a:pos x="68" y="18"/>
                </a:cxn>
                <a:cxn ang="0">
                  <a:pos x="63" y="18"/>
                </a:cxn>
                <a:cxn ang="0">
                  <a:pos x="57" y="19"/>
                </a:cxn>
                <a:cxn ang="0">
                  <a:pos x="50" y="19"/>
                </a:cxn>
                <a:cxn ang="0">
                  <a:pos x="44" y="19"/>
                </a:cxn>
                <a:cxn ang="0">
                  <a:pos x="35" y="19"/>
                </a:cxn>
                <a:cxn ang="0">
                  <a:pos x="27" y="18"/>
                </a:cxn>
                <a:cxn ang="0">
                  <a:pos x="20" y="17"/>
                </a:cxn>
                <a:cxn ang="0">
                  <a:pos x="15" y="16"/>
                </a:cxn>
                <a:cxn ang="0">
                  <a:pos x="9" y="13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1" y="1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8" y="1"/>
                </a:cxn>
              </a:cxnLst>
              <a:rect l="0" t="0" r="r" b="b"/>
              <a:pathLst>
                <a:path w="73" h="19">
                  <a:moveTo>
                    <a:pt x="38" y="1"/>
                  </a:moveTo>
                  <a:lnTo>
                    <a:pt x="46" y="2"/>
                  </a:lnTo>
                  <a:lnTo>
                    <a:pt x="53" y="3"/>
                  </a:lnTo>
                  <a:lnTo>
                    <a:pt x="58" y="4"/>
                  </a:lnTo>
                  <a:lnTo>
                    <a:pt x="64" y="5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2" y="15"/>
                  </a:lnTo>
                  <a:lnTo>
                    <a:pt x="71" y="17"/>
                  </a:lnTo>
                  <a:lnTo>
                    <a:pt x="68" y="18"/>
                  </a:lnTo>
                  <a:lnTo>
                    <a:pt x="63" y="18"/>
                  </a:lnTo>
                  <a:lnTo>
                    <a:pt x="57" y="19"/>
                  </a:lnTo>
                  <a:lnTo>
                    <a:pt x="50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27" y="18"/>
                  </a:lnTo>
                  <a:lnTo>
                    <a:pt x="20" y="17"/>
                  </a:lnTo>
                  <a:lnTo>
                    <a:pt x="15" y="16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76" name="Freeform 408"/>
            <p:cNvSpPr>
              <a:spLocks/>
            </p:cNvSpPr>
            <p:nvPr/>
          </p:nvSpPr>
          <p:spPr bwMode="auto">
            <a:xfrm>
              <a:off x="5153" y="1708"/>
              <a:ext cx="26" cy="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4"/>
                </a:cxn>
                <a:cxn ang="0">
                  <a:pos x="48" y="8"/>
                </a:cxn>
                <a:cxn ang="0">
                  <a:pos x="50" y="11"/>
                </a:cxn>
                <a:cxn ang="0">
                  <a:pos x="48" y="15"/>
                </a:cxn>
                <a:cxn ang="0">
                  <a:pos x="42" y="17"/>
                </a:cxn>
                <a:cxn ang="0">
                  <a:pos x="34" y="18"/>
                </a:cxn>
                <a:cxn ang="0">
                  <a:pos x="24" y="18"/>
                </a:cxn>
                <a:cxn ang="0">
                  <a:pos x="15" y="17"/>
                </a:cxn>
                <a:cxn ang="0">
                  <a:pos x="7" y="13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8" y="1"/>
                </a:cxn>
                <a:cxn ang="0">
                  <a:pos x="16" y="0"/>
                </a:cxn>
                <a:cxn ang="0">
                  <a:pos x="25" y="0"/>
                </a:cxn>
              </a:cxnLst>
              <a:rect l="0" t="0" r="r" b="b"/>
              <a:pathLst>
                <a:path w="50" h="18">
                  <a:moveTo>
                    <a:pt x="25" y="0"/>
                  </a:moveTo>
                  <a:lnTo>
                    <a:pt x="35" y="1"/>
                  </a:lnTo>
                  <a:lnTo>
                    <a:pt x="44" y="4"/>
                  </a:lnTo>
                  <a:lnTo>
                    <a:pt x="48" y="8"/>
                  </a:lnTo>
                  <a:lnTo>
                    <a:pt x="50" y="11"/>
                  </a:lnTo>
                  <a:lnTo>
                    <a:pt x="48" y="15"/>
                  </a:lnTo>
                  <a:lnTo>
                    <a:pt x="42" y="17"/>
                  </a:lnTo>
                  <a:lnTo>
                    <a:pt x="34" y="18"/>
                  </a:lnTo>
                  <a:lnTo>
                    <a:pt x="24" y="18"/>
                  </a:lnTo>
                  <a:lnTo>
                    <a:pt x="15" y="17"/>
                  </a:lnTo>
                  <a:lnTo>
                    <a:pt x="7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77" name="Freeform 409"/>
            <p:cNvSpPr>
              <a:spLocks/>
            </p:cNvSpPr>
            <p:nvPr/>
          </p:nvSpPr>
          <p:spPr bwMode="auto">
            <a:xfrm>
              <a:off x="5153" y="1709"/>
              <a:ext cx="18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0" y="2"/>
                </a:cxn>
                <a:cxn ang="0">
                  <a:pos x="33" y="6"/>
                </a:cxn>
                <a:cxn ang="0">
                  <a:pos x="34" y="8"/>
                </a:cxn>
                <a:cxn ang="0">
                  <a:pos x="33" y="10"/>
                </a:cxn>
                <a:cxn ang="0">
                  <a:pos x="29" y="11"/>
                </a:cxn>
                <a:cxn ang="0">
                  <a:pos x="23" y="13"/>
                </a:cxn>
                <a:cxn ang="0">
                  <a:pos x="16" y="13"/>
                </a:cxn>
                <a:cxn ang="0">
                  <a:pos x="9" y="11"/>
                </a:cxn>
                <a:cxn ang="0">
                  <a:pos x="4" y="10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0"/>
                </a:cxn>
              </a:cxnLst>
              <a:rect l="0" t="0" r="r" b="b"/>
              <a:pathLst>
                <a:path w="34" h="13">
                  <a:moveTo>
                    <a:pt x="17" y="0"/>
                  </a:moveTo>
                  <a:lnTo>
                    <a:pt x="24" y="1"/>
                  </a:lnTo>
                  <a:lnTo>
                    <a:pt x="30" y="2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3" y="13"/>
                  </a:lnTo>
                  <a:lnTo>
                    <a:pt x="16" y="13"/>
                  </a:lnTo>
                  <a:lnTo>
                    <a:pt x="9" y="11"/>
                  </a:lnTo>
                  <a:lnTo>
                    <a:pt x="4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78" name="Freeform 410"/>
            <p:cNvSpPr>
              <a:spLocks/>
            </p:cNvSpPr>
            <p:nvPr/>
          </p:nvSpPr>
          <p:spPr bwMode="auto">
            <a:xfrm>
              <a:off x="5221" y="1697"/>
              <a:ext cx="63" cy="3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25" y="0"/>
                </a:cxn>
                <a:cxn ang="0">
                  <a:pos x="125" y="25"/>
                </a:cxn>
                <a:cxn ang="0">
                  <a:pos x="92" y="37"/>
                </a:cxn>
                <a:cxn ang="0">
                  <a:pos x="0" y="62"/>
                </a:cxn>
                <a:cxn ang="0">
                  <a:pos x="0" y="26"/>
                </a:cxn>
              </a:cxnLst>
              <a:rect l="0" t="0" r="r" b="b"/>
              <a:pathLst>
                <a:path w="125" h="62">
                  <a:moveTo>
                    <a:pt x="0" y="26"/>
                  </a:moveTo>
                  <a:lnTo>
                    <a:pt x="125" y="0"/>
                  </a:lnTo>
                  <a:lnTo>
                    <a:pt x="125" y="25"/>
                  </a:lnTo>
                  <a:lnTo>
                    <a:pt x="92" y="37"/>
                  </a:lnTo>
                  <a:lnTo>
                    <a:pt x="0" y="6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79" name="Freeform 411"/>
            <p:cNvSpPr>
              <a:spLocks/>
            </p:cNvSpPr>
            <p:nvPr/>
          </p:nvSpPr>
          <p:spPr bwMode="auto">
            <a:xfrm>
              <a:off x="5224" y="1697"/>
              <a:ext cx="60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22"/>
                </a:cxn>
                <a:cxn ang="0">
                  <a:pos x="30" y="19"/>
                </a:cxn>
                <a:cxn ang="0">
                  <a:pos x="45" y="16"/>
                </a:cxn>
                <a:cxn ang="0">
                  <a:pos x="60" y="12"/>
                </a:cxn>
                <a:cxn ang="0">
                  <a:pos x="75" y="9"/>
                </a:cxn>
                <a:cxn ang="0">
                  <a:pos x="90" y="6"/>
                </a:cxn>
                <a:cxn ang="0">
                  <a:pos x="105" y="3"/>
                </a:cxn>
                <a:cxn ang="0">
                  <a:pos x="120" y="0"/>
                </a:cxn>
                <a:cxn ang="0">
                  <a:pos x="120" y="7"/>
                </a:cxn>
                <a:cxn ang="0">
                  <a:pos x="120" y="12"/>
                </a:cxn>
                <a:cxn ang="0">
                  <a:pos x="120" y="19"/>
                </a:cxn>
                <a:cxn ang="0">
                  <a:pos x="120" y="26"/>
                </a:cxn>
                <a:cxn ang="0">
                  <a:pos x="112" y="29"/>
                </a:cxn>
                <a:cxn ang="0">
                  <a:pos x="104" y="31"/>
                </a:cxn>
                <a:cxn ang="0">
                  <a:pos x="95" y="34"/>
                </a:cxn>
                <a:cxn ang="0">
                  <a:pos x="87" y="37"/>
                </a:cxn>
                <a:cxn ang="0">
                  <a:pos x="76" y="40"/>
                </a:cxn>
                <a:cxn ang="0">
                  <a:pos x="65" y="42"/>
                </a:cxn>
                <a:cxn ang="0">
                  <a:pos x="55" y="46"/>
                </a:cxn>
                <a:cxn ang="0">
                  <a:pos x="44" y="48"/>
                </a:cxn>
                <a:cxn ang="0">
                  <a:pos x="33" y="50"/>
                </a:cxn>
                <a:cxn ang="0">
                  <a:pos x="22" y="54"/>
                </a:cxn>
                <a:cxn ang="0">
                  <a:pos x="11" y="56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42"/>
                </a:cxn>
                <a:cxn ang="0">
                  <a:pos x="0" y="33"/>
                </a:cxn>
                <a:cxn ang="0">
                  <a:pos x="0" y="25"/>
                </a:cxn>
              </a:cxnLst>
              <a:rect l="0" t="0" r="r" b="b"/>
              <a:pathLst>
                <a:path w="120" h="60">
                  <a:moveTo>
                    <a:pt x="0" y="25"/>
                  </a:moveTo>
                  <a:lnTo>
                    <a:pt x="15" y="22"/>
                  </a:lnTo>
                  <a:lnTo>
                    <a:pt x="30" y="19"/>
                  </a:lnTo>
                  <a:lnTo>
                    <a:pt x="45" y="16"/>
                  </a:lnTo>
                  <a:lnTo>
                    <a:pt x="60" y="12"/>
                  </a:lnTo>
                  <a:lnTo>
                    <a:pt x="75" y="9"/>
                  </a:lnTo>
                  <a:lnTo>
                    <a:pt x="90" y="6"/>
                  </a:lnTo>
                  <a:lnTo>
                    <a:pt x="105" y="3"/>
                  </a:lnTo>
                  <a:lnTo>
                    <a:pt x="120" y="0"/>
                  </a:lnTo>
                  <a:lnTo>
                    <a:pt x="120" y="7"/>
                  </a:lnTo>
                  <a:lnTo>
                    <a:pt x="120" y="12"/>
                  </a:lnTo>
                  <a:lnTo>
                    <a:pt x="120" y="19"/>
                  </a:lnTo>
                  <a:lnTo>
                    <a:pt x="120" y="26"/>
                  </a:lnTo>
                  <a:lnTo>
                    <a:pt x="112" y="29"/>
                  </a:lnTo>
                  <a:lnTo>
                    <a:pt x="104" y="31"/>
                  </a:lnTo>
                  <a:lnTo>
                    <a:pt x="95" y="34"/>
                  </a:lnTo>
                  <a:lnTo>
                    <a:pt x="87" y="37"/>
                  </a:lnTo>
                  <a:lnTo>
                    <a:pt x="76" y="40"/>
                  </a:lnTo>
                  <a:lnTo>
                    <a:pt x="65" y="42"/>
                  </a:lnTo>
                  <a:lnTo>
                    <a:pt x="55" y="46"/>
                  </a:lnTo>
                  <a:lnTo>
                    <a:pt x="44" y="48"/>
                  </a:lnTo>
                  <a:lnTo>
                    <a:pt x="33" y="50"/>
                  </a:lnTo>
                  <a:lnTo>
                    <a:pt x="22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80" name="Freeform 412"/>
            <p:cNvSpPr>
              <a:spLocks/>
            </p:cNvSpPr>
            <p:nvPr/>
          </p:nvSpPr>
          <p:spPr bwMode="auto">
            <a:xfrm>
              <a:off x="5228" y="1697"/>
              <a:ext cx="56" cy="2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4" y="20"/>
                </a:cxn>
                <a:cxn ang="0">
                  <a:pos x="29" y="18"/>
                </a:cxn>
                <a:cxn ang="0">
                  <a:pos x="43" y="15"/>
                </a:cxn>
                <a:cxn ang="0">
                  <a:pos x="58" y="11"/>
                </a:cxn>
                <a:cxn ang="0">
                  <a:pos x="72" y="9"/>
                </a:cxn>
                <a:cxn ang="0">
                  <a:pos x="86" y="6"/>
                </a:cxn>
                <a:cxn ang="0">
                  <a:pos x="99" y="3"/>
                </a:cxn>
                <a:cxn ang="0">
                  <a:pos x="113" y="0"/>
                </a:cxn>
                <a:cxn ang="0">
                  <a:pos x="113" y="7"/>
                </a:cxn>
                <a:cxn ang="0">
                  <a:pos x="113" y="12"/>
                </a:cxn>
                <a:cxn ang="0">
                  <a:pos x="113" y="19"/>
                </a:cxn>
                <a:cxn ang="0">
                  <a:pos x="113" y="26"/>
                </a:cxn>
                <a:cxn ang="0">
                  <a:pos x="105" y="29"/>
                </a:cxn>
                <a:cxn ang="0">
                  <a:pos x="97" y="31"/>
                </a:cxn>
                <a:cxn ang="0">
                  <a:pos x="88" y="34"/>
                </a:cxn>
                <a:cxn ang="0">
                  <a:pos x="80" y="37"/>
                </a:cxn>
                <a:cxn ang="0">
                  <a:pos x="69" y="39"/>
                </a:cxn>
                <a:cxn ang="0">
                  <a:pos x="60" y="41"/>
                </a:cxn>
                <a:cxn ang="0">
                  <a:pos x="50" y="45"/>
                </a:cxn>
                <a:cxn ang="0">
                  <a:pos x="41" y="47"/>
                </a:cxn>
                <a:cxn ang="0">
                  <a:pos x="30" y="49"/>
                </a:cxn>
                <a:cxn ang="0">
                  <a:pos x="20" y="52"/>
                </a:cxn>
                <a:cxn ang="0">
                  <a:pos x="11" y="55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32"/>
                </a:cxn>
                <a:cxn ang="0">
                  <a:pos x="0" y="24"/>
                </a:cxn>
              </a:cxnLst>
              <a:rect l="0" t="0" r="r" b="b"/>
              <a:pathLst>
                <a:path w="113" h="57">
                  <a:moveTo>
                    <a:pt x="0" y="24"/>
                  </a:moveTo>
                  <a:lnTo>
                    <a:pt x="14" y="20"/>
                  </a:lnTo>
                  <a:lnTo>
                    <a:pt x="29" y="18"/>
                  </a:lnTo>
                  <a:lnTo>
                    <a:pt x="43" y="15"/>
                  </a:lnTo>
                  <a:lnTo>
                    <a:pt x="58" y="11"/>
                  </a:lnTo>
                  <a:lnTo>
                    <a:pt x="72" y="9"/>
                  </a:lnTo>
                  <a:lnTo>
                    <a:pt x="86" y="6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13" y="7"/>
                  </a:lnTo>
                  <a:lnTo>
                    <a:pt x="113" y="12"/>
                  </a:lnTo>
                  <a:lnTo>
                    <a:pt x="113" y="19"/>
                  </a:lnTo>
                  <a:lnTo>
                    <a:pt x="113" y="26"/>
                  </a:lnTo>
                  <a:lnTo>
                    <a:pt x="105" y="29"/>
                  </a:lnTo>
                  <a:lnTo>
                    <a:pt x="97" y="31"/>
                  </a:lnTo>
                  <a:lnTo>
                    <a:pt x="88" y="34"/>
                  </a:lnTo>
                  <a:lnTo>
                    <a:pt x="80" y="37"/>
                  </a:lnTo>
                  <a:lnTo>
                    <a:pt x="69" y="39"/>
                  </a:lnTo>
                  <a:lnTo>
                    <a:pt x="60" y="41"/>
                  </a:lnTo>
                  <a:lnTo>
                    <a:pt x="50" y="45"/>
                  </a:lnTo>
                  <a:lnTo>
                    <a:pt x="41" y="47"/>
                  </a:lnTo>
                  <a:lnTo>
                    <a:pt x="30" y="49"/>
                  </a:lnTo>
                  <a:lnTo>
                    <a:pt x="20" y="52"/>
                  </a:lnTo>
                  <a:lnTo>
                    <a:pt x="11" y="5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81" name="Freeform 413"/>
            <p:cNvSpPr>
              <a:spLocks/>
            </p:cNvSpPr>
            <p:nvPr/>
          </p:nvSpPr>
          <p:spPr bwMode="auto">
            <a:xfrm>
              <a:off x="5231" y="1697"/>
              <a:ext cx="54" cy="2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4" y="19"/>
                </a:cxn>
                <a:cxn ang="0">
                  <a:pos x="27" y="17"/>
                </a:cxn>
                <a:cxn ang="0">
                  <a:pos x="41" y="14"/>
                </a:cxn>
                <a:cxn ang="0">
                  <a:pos x="54" y="11"/>
                </a:cxn>
                <a:cxn ang="0">
                  <a:pos x="67" y="9"/>
                </a:cxn>
                <a:cxn ang="0">
                  <a:pos x="81" y="6"/>
                </a:cxn>
                <a:cxn ang="0">
                  <a:pos x="94" y="3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7" y="14"/>
                </a:cxn>
                <a:cxn ang="0">
                  <a:pos x="107" y="20"/>
                </a:cxn>
                <a:cxn ang="0">
                  <a:pos x="107" y="26"/>
                </a:cxn>
                <a:cxn ang="0">
                  <a:pos x="99" y="29"/>
                </a:cxn>
                <a:cxn ang="0">
                  <a:pos x="90" y="31"/>
                </a:cxn>
                <a:cxn ang="0">
                  <a:pos x="82" y="34"/>
                </a:cxn>
                <a:cxn ang="0">
                  <a:pos x="74" y="37"/>
                </a:cxn>
                <a:cxn ang="0">
                  <a:pos x="65" y="39"/>
                </a:cxn>
                <a:cxn ang="0">
                  <a:pos x="56" y="41"/>
                </a:cxn>
                <a:cxn ang="0">
                  <a:pos x="46" y="44"/>
                </a:cxn>
                <a:cxn ang="0">
                  <a:pos x="37" y="46"/>
                </a:cxn>
                <a:cxn ang="0">
                  <a:pos x="28" y="49"/>
                </a:cxn>
                <a:cxn ang="0">
                  <a:pos x="19" y="52"/>
                </a:cxn>
                <a:cxn ang="0">
                  <a:pos x="9" y="54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0" y="23"/>
                </a:cxn>
              </a:cxnLst>
              <a:rect l="0" t="0" r="r" b="b"/>
              <a:pathLst>
                <a:path w="107" h="56">
                  <a:moveTo>
                    <a:pt x="0" y="23"/>
                  </a:moveTo>
                  <a:lnTo>
                    <a:pt x="14" y="19"/>
                  </a:lnTo>
                  <a:lnTo>
                    <a:pt x="27" y="17"/>
                  </a:lnTo>
                  <a:lnTo>
                    <a:pt x="41" y="14"/>
                  </a:lnTo>
                  <a:lnTo>
                    <a:pt x="54" y="11"/>
                  </a:lnTo>
                  <a:lnTo>
                    <a:pt x="67" y="9"/>
                  </a:lnTo>
                  <a:lnTo>
                    <a:pt x="81" y="6"/>
                  </a:lnTo>
                  <a:lnTo>
                    <a:pt x="94" y="3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7" y="14"/>
                  </a:lnTo>
                  <a:lnTo>
                    <a:pt x="107" y="20"/>
                  </a:lnTo>
                  <a:lnTo>
                    <a:pt x="107" y="26"/>
                  </a:lnTo>
                  <a:lnTo>
                    <a:pt x="99" y="29"/>
                  </a:lnTo>
                  <a:lnTo>
                    <a:pt x="90" y="31"/>
                  </a:lnTo>
                  <a:lnTo>
                    <a:pt x="82" y="34"/>
                  </a:lnTo>
                  <a:lnTo>
                    <a:pt x="74" y="37"/>
                  </a:lnTo>
                  <a:lnTo>
                    <a:pt x="65" y="39"/>
                  </a:lnTo>
                  <a:lnTo>
                    <a:pt x="56" y="41"/>
                  </a:lnTo>
                  <a:lnTo>
                    <a:pt x="46" y="44"/>
                  </a:lnTo>
                  <a:lnTo>
                    <a:pt x="37" y="46"/>
                  </a:lnTo>
                  <a:lnTo>
                    <a:pt x="28" y="49"/>
                  </a:lnTo>
                  <a:lnTo>
                    <a:pt x="19" y="52"/>
                  </a:lnTo>
                  <a:lnTo>
                    <a:pt x="9" y="5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82" name="Freeform 414"/>
            <p:cNvSpPr>
              <a:spLocks/>
            </p:cNvSpPr>
            <p:nvPr/>
          </p:nvSpPr>
          <p:spPr bwMode="auto">
            <a:xfrm>
              <a:off x="5234" y="1697"/>
              <a:ext cx="51" cy="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3" y="19"/>
                </a:cxn>
                <a:cxn ang="0">
                  <a:pos x="25" y="16"/>
                </a:cxn>
                <a:cxn ang="0">
                  <a:pos x="38" y="14"/>
                </a:cxn>
                <a:cxn ang="0">
                  <a:pos x="51" y="11"/>
                </a:cxn>
                <a:cxn ang="0">
                  <a:pos x="63" y="9"/>
                </a:cxn>
                <a:cxn ang="0">
                  <a:pos x="76" y="6"/>
                </a:cxn>
                <a:cxn ang="0">
                  <a:pos x="89" y="3"/>
                </a:cxn>
                <a:cxn ang="0">
                  <a:pos x="101" y="0"/>
                </a:cxn>
                <a:cxn ang="0">
                  <a:pos x="101" y="7"/>
                </a:cxn>
                <a:cxn ang="0">
                  <a:pos x="101" y="14"/>
                </a:cxn>
                <a:cxn ang="0">
                  <a:pos x="101" y="20"/>
                </a:cxn>
                <a:cxn ang="0">
                  <a:pos x="101" y="27"/>
                </a:cxn>
                <a:cxn ang="0">
                  <a:pos x="93" y="30"/>
                </a:cxn>
                <a:cxn ang="0">
                  <a:pos x="85" y="32"/>
                </a:cxn>
                <a:cxn ang="0">
                  <a:pos x="76" y="34"/>
                </a:cxn>
                <a:cxn ang="0">
                  <a:pos x="68" y="37"/>
                </a:cxn>
                <a:cxn ang="0">
                  <a:pos x="60" y="39"/>
                </a:cxn>
                <a:cxn ang="0">
                  <a:pos x="52" y="41"/>
                </a:cxn>
                <a:cxn ang="0">
                  <a:pos x="43" y="44"/>
                </a:cxn>
                <a:cxn ang="0">
                  <a:pos x="35" y="45"/>
                </a:cxn>
                <a:cxn ang="0">
                  <a:pos x="26" y="47"/>
                </a:cxn>
                <a:cxn ang="0">
                  <a:pos x="17" y="49"/>
                </a:cxn>
                <a:cxn ang="0">
                  <a:pos x="9" y="52"/>
                </a:cxn>
                <a:cxn ang="0">
                  <a:pos x="1" y="54"/>
                </a:cxn>
                <a:cxn ang="0">
                  <a:pos x="1" y="46"/>
                </a:cxn>
                <a:cxn ang="0">
                  <a:pos x="1" y="38"/>
                </a:cxn>
                <a:cxn ang="0">
                  <a:pos x="1" y="30"/>
                </a:cxn>
                <a:cxn ang="0">
                  <a:pos x="0" y="22"/>
                </a:cxn>
              </a:cxnLst>
              <a:rect l="0" t="0" r="r" b="b"/>
              <a:pathLst>
                <a:path w="101" h="54">
                  <a:moveTo>
                    <a:pt x="0" y="22"/>
                  </a:moveTo>
                  <a:lnTo>
                    <a:pt x="13" y="19"/>
                  </a:lnTo>
                  <a:lnTo>
                    <a:pt x="25" y="16"/>
                  </a:lnTo>
                  <a:lnTo>
                    <a:pt x="38" y="14"/>
                  </a:lnTo>
                  <a:lnTo>
                    <a:pt x="51" y="11"/>
                  </a:lnTo>
                  <a:lnTo>
                    <a:pt x="63" y="9"/>
                  </a:lnTo>
                  <a:lnTo>
                    <a:pt x="76" y="6"/>
                  </a:lnTo>
                  <a:lnTo>
                    <a:pt x="89" y="3"/>
                  </a:lnTo>
                  <a:lnTo>
                    <a:pt x="101" y="0"/>
                  </a:lnTo>
                  <a:lnTo>
                    <a:pt x="101" y="7"/>
                  </a:lnTo>
                  <a:lnTo>
                    <a:pt x="101" y="14"/>
                  </a:lnTo>
                  <a:lnTo>
                    <a:pt x="101" y="20"/>
                  </a:lnTo>
                  <a:lnTo>
                    <a:pt x="101" y="27"/>
                  </a:lnTo>
                  <a:lnTo>
                    <a:pt x="93" y="30"/>
                  </a:lnTo>
                  <a:lnTo>
                    <a:pt x="85" y="32"/>
                  </a:lnTo>
                  <a:lnTo>
                    <a:pt x="76" y="34"/>
                  </a:lnTo>
                  <a:lnTo>
                    <a:pt x="68" y="37"/>
                  </a:lnTo>
                  <a:lnTo>
                    <a:pt x="60" y="39"/>
                  </a:lnTo>
                  <a:lnTo>
                    <a:pt x="52" y="41"/>
                  </a:lnTo>
                  <a:lnTo>
                    <a:pt x="43" y="44"/>
                  </a:lnTo>
                  <a:lnTo>
                    <a:pt x="35" y="45"/>
                  </a:lnTo>
                  <a:lnTo>
                    <a:pt x="26" y="47"/>
                  </a:lnTo>
                  <a:lnTo>
                    <a:pt x="17" y="49"/>
                  </a:lnTo>
                  <a:lnTo>
                    <a:pt x="9" y="52"/>
                  </a:lnTo>
                  <a:lnTo>
                    <a:pt x="1" y="54"/>
                  </a:lnTo>
                  <a:lnTo>
                    <a:pt x="1" y="46"/>
                  </a:lnTo>
                  <a:lnTo>
                    <a:pt x="1" y="38"/>
                  </a:lnTo>
                  <a:lnTo>
                    <a:pt x="1" y="3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83" name="Freeform 415"/>
            <p:cNvSpPr>
              <a:spLocks/>
            </p:cNvSpPr>
            <p:nvPr/>
          </p:nvSpPr>
          <p:spPr bwMode="auto">
            <a:xfrm>
              <a:off x="5237" y="1697"/>
              <a:ext cx="48" cy="2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7"/>
                </a:cxn>
                <a:cxn ang="0">
                  <a:pos x="23" y="15"/>
                </a:cxn>
                <a:cxn ang="0">
                  <a:pos x="34" y="11"/>
                </a:cxn>
                <a:cxn ang="0">
                  <a:pos x="47" y="9"/>
                </a:cxn>
                <a:cxn ang="0">
                  <a:pos x="59" y="7"/>
                </a:cxn>
                <a:cxn ang="0">
                  <a:pos x="70" y="5"/>
                </a:cxn>
                <a:cxn ang="0">
                  <a:pos x="83" y="2"/>
                </a:cxn>
                <a:cxn ang="0">
                  <a:pos x="94" y="0"/>
                </a:cxn>
                <a:cxn ang="0">
                  <a:pos x="94" y="6"/>
                </a:cxn>
                <a:cxn ang="0">
                  <a:pos x="94" y="13"/>
                </a:cxn>
                <a:cxn ang="0">
                  <a:pos x="94" y="19"/>
                </a:cxn>
                <a:cxn ang="0">
                  <a:pos x="94" y="26"/>
                </a:cxn>
                <a:cxn ang="0">
                  <a:pos x="86" y="29"/>
                </a:cxn>
                <a:cxn ang="0">
                  <a:pos x="78" y="31"/>
                </a:cxn>
                <a:cxn ang="0">
                  <a:pos x="70" y="33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47" y="40"/>
                </a:cxn>
                <a:cxn ang="0">
                  <a:pos x="39" y="41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16" y="47"/>
                </a:cxn>
                <a:cxn ang="0">
                  <a:pos x="9" y="49"/>
                </a:cxn>
                <a:cxn ang="0">
                  <a:pos x="1" y="52"/>
                </a:cxn>
                <a:cxn ang="0">
                  <a:pos x="1" y="44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0" y="19"/>
                </a:cxn>
              </a:cxnLst>
              <a:rect l="0" t="0" r="r" b="b"/>
              <a:pathLst>
                <a:path w="94" h="52">
                  <a:moveTo>
                    <a:pt x="0" y="19"/>
                  </a:moveTo>
                  <a:lnTo>
                    <a:pt x="11" y="17"/>
                  </a:lnTo>
                  <a:lnTo>
                    <a:pt x="23" y="15"/>
                  </a:lnTo>
                  <a:lnTo>
                    <a:pt x="34" y="11"/>
                  </a:lnTo>
                  <a:lnTo>
                    <a:pt x="47" y="9"/>
                  </a:lnTo>
                  <a:lnTo>
                    <a:pt x="59" y="7"/>
                  </a:lnTo>
                  <a:lnTo>
                    <a:pt x="70" y="5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94" y="6"/>
                  </a:lnTo>
                  <a:lnTo>
                    <a:pt x="94" y="13"/>
                  </a:lnTo>
                  <a:lnTo>
                    <a:pt x="94" y="19"/>
                  </a:lnTo>
                  <a:lnTo>
                    <a:pt x="94" y="26"/>
                  </a:lnTo>
                  <a:lnTo>
                    <a:pt x="86" y="29"/>
                  </a:lnTo>
                  <a:lnTo>
                    <a:pt x="78" y="31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39" y="41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16" y="47"/>
                  </a:lnTo>
                  <a:lnTo>
                    <a:pt x="9" y="49"/>
                  </a:lnTo>
                  <a:lnTo>
                    <a:pt x="1" y="52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84" name="Freeform 416"/>
            <p:cNvSpPr>
              <a:spLocks/>
            </p:cNvSpPr>
            <p:nvPr/>
          </p:nvSpPr>
          <p:spPr bwMode="auto">
            <a:xfrm>
              <a:off x="5241" y="1697"/>
              <a:ext cx="44" cy="2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16"/>
                </a:cxn>
                <a:cxn ang="0">
                  <a:pos x="22" y="14"/>
                </a:cxn>
                <a:cxn ang="0">
                  <a:pos x="32" y="11"/>
                </a:cxn>
                <a:cxn ang="0">
                  <a:pos x="44" y="9"/>
                </a:cxn>
                <a:cxn ang="0">
                  <a:pos x="54" y="7"/>
                </a:cxn>
                <a:cxn ang="0">
                  <a:pos x="65" y="5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87" y="7"/>
                </a:cxn>
                <a:cxn ang="0">
                  <a:pos x="87" y="14"/>
                </a:cxn>
                <a:cxn ang="0">
                  <a:pos x="87" y="21"/>
                </a:cxn>
                <a:cxn ang="0">
                  <a:pos x="87" y="28"/>
                </a:cxn>
                <a:cxn ang="0">
                  <a:pos x="79" y="30"/>
                </a:cxn>
                <a:cxn ang="0">
                  <a:pos x="71" y="31"/>
                </a:cxn>
                <a:cxn ang="0">
                  <a:pos x="63" y="33"/>
                </a:cxn>
                <a:cxn ang="0">
                  <a:pos x="55" y="36"/>
                </a:cxn>
                <a:cxn ang="0">
                  <a:pos x="48" y="37"/>
                </a:cxn>
                <a:cxn ang="0">
                  <a:pos x="41" y="39"/>
                </a:cxn>
                <a:cxn ang="0">
                  <a:pos x="34" y="40"/>
                </a:cxn>
                <a:cxn ang="0">
                  <a:pos x="29" y="43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9" y="47"/>
                </a:cxn>
                <a:cxn ang="0">
                  <a:pos x="2" y="49"/>
                </a:cxn>
                <a:cxn ang="0">
                  <a:pos x="2" y="41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0" y="18"/>
                </a:cxn>
              </a:cxnLst>
              <a:rect l="0" t="0" r="r" b="b"/>
              <a:pathLst>
                <a:path w="87" h="49">
                  <a:moveTo>
                    <a:pt x="0" y="18"/>
                  </a:moveTo>
                  <a:lnTo>
                    <a:pt x="10" y="16"/>
                  </a:lnTo>
                  <a:lnTo>
                    <a:pt x="22" y="14"/>
                  </a:lnTo>
                  <a:lnTo>
                    <a:pt x="32" y="11"/>
                  </a:lnTo>
                  <a:lnTo>
                    <a:pt x="44" y="9"/>
                  </a:lnTo>
                  <a:lnTo>
                    <a:pt x="54" y="7"/>
                  </a:lnTo>
                  <a:lnTo>
                    <a:pt x="65" y="5"/>
                  </a:lnTo>
                  <a:lnTo>
                    <a:pt x="76" y="2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87" y="14"/>
                  </a:lnTo>
                  <a:lnTo>
                    <a:pt x="87" y="21"/>
                  </a:lnTo>
                  <a:lnTo>
                    <a:pt x="87" y="28"/>
                  </a:lnTo>
                  <a:lnTo>
                    <a:pt x="79" y="30"/>
                  </a:lnTo>
                  <a:lnTo>
                    <a:pt x="71" y="31"/>
                  </a:lnTo>
                  <a:lnTo>
                    <a:pt x="63" y="33"/>
                  </a:lnTo>
                  <a:lnTo>
                    <a:pt x="55" y="36"/>
                  </a:lnTo>
                  <a:lnTo>
                    <a:pt x="48" y="37"/>
                  </a:lnTo>
                  <a:lnTo>
                    <a:pt x="41" y="39"/>
                  </a:lnTo>
                  <a:lnTo>
                    <a:pt x="34" y="40"/>
                  </a:lnTo>
                  <a:lnTo>
                    <a:pt x="29" y="43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9" y="47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85" name="Freeform 417"/>
            <p:cNvSpPr>
              <a:spLocks/>
            </p:cNvSpPr>
            <p:nvPr/>
          </p:nvSpPr>
          <p:spPr bwMode="auto">
            <a:xfrm>
              <a:off x="5244" y="1697"/>
              <a:ext cx="41" cy="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" y="15"/>
                </a:cxn>
                <a:cxn ang="0">
                  <a:pos x="19" y="13"/>
                </a:cxn>
                <a:cxn ang="0">
                  <a:pos x="30" y="10"/>
                </a:cxn>
                <a:cxn ang="0">
                  <a:pos x="40" y="8"/>
                </a:cxn>
                <a:cxn ang="0">
                  <a:pos x="49" y="7"/>
                </a:cxn>
                <a:cxn ang="0">
                  <a:pos x="60" y="5"/>
                </a:cxn>
                <a:cxn ang="0">
                  <a:pos x="70" y="2"/>
                </a:cxn>
                <a:cxn ang="0">
                  <a:pos x="80" y="0"/>
                </a:cxn>
                <a:cxn ang="0">
                  <a:pos x="80" y="7"/>
                </a:cxn>
                <a:cxn ang="0">
                  <a:pos x="80" y="14"/>
                </a:cxn>
                <a:cxn ang="0">
                  <a:pos x="80" y="21"/>
                </a:cxn>
                <a:cxn ang="0">
                  <a:pos x="80" y="28"/>
                </a:cxn>
                <a:cxn ang="0">
                  <a:pos x="72" y="30"/>
                </a:cxn>
                <a:cxn ang="0">
                  <a:pos x="64" y="31"/>
                </a:cxn>
                <a:cxn ang="0">
                  <a:pos x="56" y="33"/>
                </a:cxn>
                <a:cxn ang="0">
                  <a:pos x="48" y="36"/>
                </a:cxn>
                <a:cxn ang="0">
                  <a:pos x="42" y="37"/>
                </a:cxn>
                <a:cxn ang="0">
                  <a:pos x="37" y="39"/>
                </a:cxn>
                <a:cxn ang="0">
                  <a:pos x="31" y="40"/>
                </a:cxn>
                <a:cxn ang="0">
                  <a:pos x="25" y="41"/>
                </a:cxn>
                <a:cxn ang="0">
                  <a:pos x="19" y="44"/>
                </a:cxn>
                <a:cxn ang="0">
                  <a:pos x="12" y="45"/>
                </a:cxn>
                <a:cxn ang="0">
                  <a:pos x="7" y="47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17"/>
                </a:cxn>
              </a:cxnLst>
              <a:rect l="0" t="0" r="r" b="b"/>
              <a:pathLst>
                <a:path w="80" h="48">
                  <a:moveTo>
                    <a:pt x="0" y="17"/>
                  </a:moveTo>
                  <a:lnTo>
                    <a:pt x="10" y="15"/>
                  </a:lnTo>
                  <a:lnTo>
                    <a:pt x="19" y="13"/>
                  </a:lnTo>
                  <a:lnTo>
                    <a:pt x="30" y="10"/>
                  </a:lnTo>
                  <a:lnTo>
                    <a:pt x="40" y="8"/>
                  </a:lnTo>
                  <a:lnTo>
                    <a:pt x="49" y="7"/>
                  </a:lnTo>
                  <a:lnTo>
                    <a:pt x="60" y="5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1"/>
                  </a:lnTo>
                  <a:lnTo>
                    <a:pt x="80" y="28"/>
                  </a:lnTo>
                  <a:lnTo>
                    <a:pt x="72" y="30"/>
                  </a:lnTo>
                  <a:lnTo>
                    <a:pt x="64" y="31"/>
                  </a:lnTo>
                  <a:lnTo>
                    <a:pt x="56" y="33"/>
                  </a:lnTo>
                  <a:lnTo>
                    <a:pt x="48" y="36"/>
                  </a:lnTo>
                  <a:lnTo>
                    <a:pt x="42" y="37"/>
                  </a:lnTo>
                  <a:lnTo>
                    <a:pt x="37" y="39"/>
                  </a:lnTo>
                  <a:lnTo>
                    <a:pt x="31" y="40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86" name="Freeform 418"/>
            <p:cNvSpPr>
              <a:spLocks/>
            </p:cNvSpPr>
            <p:nvPr/>
          </p:nvSpPr>
          <p:spPr bwMode="auto">
            <a:xfrm>
              <a:off x="5247" y="1697"/>
              <a:ext cx="38" cy="2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" y="14"/>
                </a:cxn>
                <a:cxn ang="0">
                  <a:pos x="19" y="11"/>
                </a:cxn>
                <a:cxn ang="0">
                  <a:pos x="28" y="10"/>
                </a:cxn>
                <a:cxn ang="0">
                  <a:pos x="39" y="8"/>
                </a:cxn>
                <a:cxn ang="0">
                  <a:pos x="48" y="6"/>
                </a:cxn>
                <a:cxn ang="0">
                  <a:pos x="57" y="5"/>
                </a:cxn>
                <a:cxn ang="0">
                  <a:pos x="66" y="2"/>
                </a:cxn>
                <a:cxn ang="0">
                  <a:pos x="75" y="0"/>
                </a:cxn>
                <a:cxn ang="0">
                  <a:pos x="75" y="7"/>
                </a:cxn>
                <a:cxn ang="0">
                  <a:pos x="75" y="14"/>
                </a:cxn>
                <a:cxn ang="0">
                  <a:pos x="75" y="21"/>
                </a:cxn>
                <a:cxn ang="0">
                  <a:pos x="75" y="28"/>
                </a:cxn>
                <a:cxn ang="0">
                  <a:pos x="67" y="30"/>
                </a:cxn>
                <a:cxn ang="0">
                  <a:pos x="60" y="32"/>
                </a:cxn>
                <a:cxn ang="0">
                  <a:pos x="52" y="33"/>
                </a:cxn>
                <a:cxn ang="0">
                  <a:pos x="44" y="36"/>
                </a:cxn>
                <a:cxn ang="0">
                  <a:pos x="40" y="37"/>
                </a:cxn>
                <a:cxn ang="0">
                  <a:pos x="34" y="38"/>
                </a:cxn>
                <a:cxn ang="0">
                  <a:pos x="29" y="39"/>
                </a:cxn>
                <a:cxn ang="0">
                  <a:pos x="24" y="40"/>
                </a:cxn>
                <a:cxn ang="0">
                  <a:pos x="19" y="43"/>
                </a:cxn>
                <a:cxn ang="0">
                  <a:pos x="13" y="44"/>
                </a:cxn>
                <a:cxn ang="0">
                  <a:pos x="9" y="45"/>
                </a:cxn>
                <a:cxn ang="0">
                  <a:pos x="3" y="46"/>
                </a:cxn>
                <a:cxn ang="0">
                  <a:pos x="2" y="38"/>
                </a:cxn>
                <a:cxn ang="0">
                  <a:pos x="2" y="31"/>
                </a:cxn>
                <a:cxn ang="0">
                  <a:pos x="2" y="24"/>
                </a:cxn>
                <a:cxn ang="0">
                  <a:pos x="0" y="16"/>
                </a:cxn>
              </a:cxnLst>
              <a:rect l="0" t="0" r="r" b="b"/>
              <a:pathLst>
                <a:path w="75" h="46">
                  <a:moveTo>
                    <a:pt x="0" y="16"/>
                  </a:moveTo>
                  <a:lnTo>
                    <a:pt x="10" y="14"/>
                  </a:lnTo>
                  <a:lnTo>
                    <a:pt x="19" y="11"/>
                  </a:lnTo>
                  <a:lnTo>
                    <a:pt x="28" y="10"/>
                  </a:lnTo>
                  <a:lnTo>
                    <a:pt x="39" y="8"/>
                  </a:lnTo>
                  <a:lnTo>
                    <a:pt x="48" y="6"/>
                  </a:lnTo>
                  <a:lnTo>
                    <a:pt x="57" y="5"/>
                  </a:lnTo>
                  <a:lnTo>
                    <a:pt x="66" y="2"/>
                  </a:lnTo>
                  <a:lnTo>
                    <a:pt x="75" y="0"/>
                  </a:lnTo>
                  <a:lnTo>
                    <a:pt x="75" y="7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5" y="28"/>
                  </a:lnTo>
                  <a:lnTo>
                    <a:pt x="67" y="30"/>
                  </a:lnTo>
                  <a:lnTo>
                    <a:pt x="60" y="32"/>
                  </a:lnTo>
                  <a:lnTo>
                    <a:pt x="52" y="33"/>
                  </a:lnTo>
                  <a:lnTo>
                    <a:pt x="44" y="36"/>
                  </a:lnTo>
                  <a:lnTo>
                    <a:pt x="40" y="37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4" y="40"/>
                  </a:lnTo>
                  <a:lnTo>
                    <a:pt x="19" y="43"/>
                  </a:lnTo>
                  <a:lnTo>
                    <a:pt x="13" y="44"/>
                  </a:lnTo>
                  <a:lnTo>
                    <a:pt x="9" y="45"/>
                  </a:lnTo>
                  <a:lnTo>
                    <a:pt x="3" y="46"/>
                  </a:lnTo>
                  <a:lnTo>
                    <a:pt x="2" y="38"/>
                  </a:lnTo>
                  <a:lnTo>
                    <a:pt x="2" y="31"/>
                  </a:lnTo>
                  <a:lnTo>
                    <a:pt x="2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87" name="Freeform 419"/>
            <p:cNvSpPr>
              <a:spLocks/>
            </p:cNvSpPr>
            <p:nvPr/>
          </p:nvSpPr>
          <p:spPr bwMode="auto">
            <a:xfrm>
              <a:off x="5251" y="1697"/>
              <a:ext cx="34" cy="2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6" y="9"/>
                </a:cxn>
                <a:cxn ang="0">
                  <a:pos x="35" y="7"/>
                </a:cxn>
                <a:cxn ang="0">
                  <a:pos x="43" y="6"/>
                </a:cxn>
                <a:cxn ang="0">
                  <a:pos x="51" y="3"/>
                </a:cxn>
                <a:cxn ang="0">
                  <a:pos x="60" y="2"/>
                </a:cxn>
                <a:cxn ang="0">
                  <a:pos x="68" y="0"/>
                </a:cxn>
                <a:cxn ang="0">
                  <a:pos x="68" y="7"/>
                </a:cxn>
                <a:cxn ang="0">
                  <a:pos x="68" y="14"/>
                </a:cxn>
                <a:cxn ang="0">
                  <a:pos x="68" y="21"/>
                </a:cxn>
                <a:cxn ang="0">
                  <a:pos x="68" y="29"/>
                </a:cxn>
                <a:cxn ang="0">
                  <a:pos x="60" y="30"/>
                </a:cxn>
                <a:cxn ang="0">
                  <a:pos x="53" y="32"/>
                </a:cxn>
                <a:cxn ang="0">
                  <a:pos x="45" y="33"/>
                </a:cxn>
                <a:cxn ang="0">
                  <a:pos x="37" y="36"/>
                </a:cxn>
                <a:cxn ang="0">
                  <a:pos x="33" y="37"/>
                </a:cxn>
                <a:cxn ang="0">
                  <a:pos x="29" y="38"/>
                </a:cxn>
                <a:cxn ang="0">
                  <a:pos x="25" y="39"/>
                </a:cxn>
                <a:cxn ang="0">
                  <a:pos x="20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7" y="43"/>
                </a:cxn>
                <a:cxn ang="0">
                  <a:pos x="3" y="44"/>
                </a:cxn>
                <a:cxn ang="0">
                  <a:pos x="2" y="37"/>
                </a:cxn>
                <a:cxn ang="0">
                  <a:pos x="2" y="30"/>
                </a:cxn>
                <a:cxn ang="0">
                  <a:pos x="0" y="23"/>
                </a:cxn>
                <a:cxn ang="0">
                  <a:pos x="0" y="15"/>
                </a:cxn>
              </a:cxnLst>
              <a:rect l="0" t="0" r="r" b="b"/>
              <a:pathLst>
                <a:path w="68" h="44">
                  <a:moveTo>
                    <a:pt x="0" y="15"/>
                  </a:moveTo>
                  <a:lnTo>
                    <a:pt x="8" y="13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5" y="7"/>
                  </a:lnTo>
                  <a:lnTo>
                    <a:pt x="43" y="6"/>
                  </a:lnTo>
                  <a:lnTo>
                    <a:pt x="51" y="3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8" y="29"/>
                  </a:lnTo>
                  <a:lnTo>
                    <a:pt x="60" y="30"/>
                  </a:lnTo>
                  <a:lnTo>
                    <a:pt x="53" y="32"/>
                  </a:lnTo>
                  <a:lnTo>
                    <a:pt x="45" y="33"/>
                  </a:lnTo>
                  <a:lnTo>
                    <a:pt x="37" y="36"/>
                  </a:lnTo>
                  <a:lnTo>
                    <a:pt x="33" y="37"/>
                  </a:lnTo>
                  <a:lnTo>
                    <a:pt x="29" y="38"/>
                  </a:lnTo>
                  <a:lnTo>
                    <a:pt x="25" y="39"/>
                  </a:lnTo>
                  <a:lnTo>
                    <a:pt x="20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7" y="43"/>
                  </a:lnTo>
                  <a:lnTo>
                    <a:pt x="3" y="44"/>
                  </a:lnTo>
                  <a:lnTo>
                    <a:pt x="2" y="37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88" name="Freeform 420"/>
            <p:cNvSpPr>
              <a:spLocks/>
            </p:cNvSpPr>
            <p:nvPr/>
          </p:nvSpPr>
          <p:spPr bwMode="auto">
            <a:xfrm>
              <a:off x="5254" y="1697"/>
              <a:ext cx="31" cy="2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13"/>
                </a:cxn>
                <a:cxn ang="0">
                  <a:pos x="15" y="10"/>
                </a:cxn>
                <a:cxn ang="0">
                  <a:pos x="22" y="9"/>
                </a:cxn>
                <a:cxn ang="0">
                  <a:pos x="30" y="7"/>
                </a:cxn>
                <a:cxn ang="0">
                  <a:pos x="38" y="6"/>
                </a:cxn>
                <a:cxn ang="0">
                  <a:pos x="46" y="3"/>
                </a:cxn>
                <a:cxn ang="0">
                  <a:pos x="53" y="2"/>
                </a:cxn>
                <a:cxn ang="0">
                  <a:pos x="61" y="0"/>
                </a:cxn>
                <a:cxn ang="0">
                  <a:pos x="61" y="7"/>
                </a:cxn>
                <a:cxn ang="0">
                  <a:pos x="61" y="14"/>
                </a:cxn>
                <a:cxn ang="0">
                  <a:pos x="61" y="22"/>
                </a:cxn>
                <a:cxn ang="0">
                  <a:pos x="61" y="29"/>
                </a:cxn>
                <a:cxn ang="0">
                  <a:pos x="53" y="30"/>
                </a:cxn>
                <a:cxn ang="0">
                  <a:pos x="46" y="32"/>
                </a:cxn>
                <a:cxn ang="0">
                  <a:pos x="38" y="33"/>
                </a:cxn>
                <a:cxn ang="0">
                  <a:pos x="31" y="36"/>
                </a:cxn>
                <a:cxn ang="0">
                  <a:pos x="23" y="37"/>
                </a:cxn>
                <a:cxn ang="0">
                  <a:pos x="16" y="39"/>
                </a:cxn>
                <a:cxn ang="0">
                  <a:pos x="10" y="40"/>
                </a:cxn>
                <a:cxn ang="0">
                  <a:pos x="1" y="43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0" y="22"/>
                </a:cxn>
                <a:cxn ang="0">
                  <a:pos x="0" y="15"/>
                </a:cxn>
              </a:cxnLst>
              <a:rect l="0" t="0" r="r" b="b"/>
              <a:pathLst>
                <a:path w="61" h="43">
                  <a:moveTo>
                    <a:pt x="0" y="15"/>
                  </a:moveTo>
                  <a:lnTo>
                    <a:pt x="7" y="13"/>
                  </a:lnTo>
                  <a:lnTo>
                    <a:pt x="15" y="10"/>
                  </a:lnTo>
                  <a:lnTo>
                    <a:pt x="22" y="9"/>
                  </a:lnTo>
                  <a:lnTo>
                    <a:pt x="30" y="7"/>
                  </a:lnTo>
                  <a:lnTo>
                    <a:pt x="38" y="6"/>
                  </a:lnTo>
                  <a:lnTo>
                    <a:pt x="46" y="3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1" y="14"/>
                  </a:lnTo>
                  <a:lnTo>
                    <a:pt x="61" y="22"/>
                  </a:lnTo>
                  <a:lnTo>
                    <a:pt x="61" y="29"/>
                  </a:lnTo>
                  <a:lnTo>
                    <a:pt x="53" y="30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31" y="36"/>
                  </a:lnTo>
                  <a:lnTo>
                    <a:pt x="23" y="37"/>
                  </a:lnTo>
                  <a:lnTo>
                    <a:pt x="16" y="39"/>
                  </a:lnTo>
                  <a:lnTo>
                    <a:pt x="10" y="40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0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89" name="Freeform 421"/>
            <p:cNvSpPr>
              <a:spLocks/>
            </p:cNvSpPr>
            <p:nvPr/>
          </p:nvSpPr>
          <p:spPr bwMode="auto">
            <a:xfrm>
              <a:off x="5257" y="1697"/>
              <a:ext cx="28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5" y="0"/>
                </a:cxn>
                <a:cxn ang="0">
                  <a:pos x="55" y="30"/>
                </a:cxn>
                <a:cxn ang="0">
                  <a:pos x="25" y="36"/>
                </a:cxn>
                <a:cxn ang="0">
                  <a:pos x="2" y="40"/>
                </a:cxn>
                <a:cxn ang="0">
                  <a:pos x="0" y="14"/>
                </a:cxn>
              </a:cxnLst>
              <a:rect l="0" t="0" r="r" b="b"/>
              <a:pathLst>
                <a:path w="55" h="40">
                  <a:moveTo>
                    <a:pt x="0" y="14"/>
                  </a:moveTo>
                  <a:lnTo>
                    <a:pt x="55" y="0"/>
                  </a:lnTo>
                  <a:lnTo>
                    <a:pt x="55" y="30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90" name="Freeform 422"/>
            <p:cNvSpPr>
              <a:spLocks/>
            </p:cNvSpPr>
            <p:nvPr/>
          </p:nvSpPr>
          <p:spPr bwMode="auto">
            <a:xfrm>
              <a:off x="5224" y="1493"/>
              <a:ext cx="42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2" y="31"/>
                </a:cxn>
                <a:cxn ang="0">
                  <a:pos x="86" y="29"/>
                </a:cxn>
                <a:cxn ang="0">
                  <a:pos x="81" y="0"/>
                </a:cxn>
                <a:cxn ang="0">
                  <a:pos x="0" y="0"/>
                </a:cxn>
              </a:cxnLst>
              <a:rect l="0" t="0" r="r" b="b"/>
              <a:pathLst>
                <a:path w="86" h="31">
                  <a:moveTo>
                    <a:pt x="0" y="0"/>
                  </a:moveTo>
                  <a:lnTo>
                    <a:pt x="0" y="31"/>
                  </a:lnTo>
                  <a:lnTo>
                    <a:pt x="22" y="31"/>
                  </a:lnTo>
                  <a:lnTo>
                    <a:pt x="86" y="29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91" name="Freeform 423"/>
            <p:cNvSpPr>
              <a:spLocks/>
            </p:cNvSpPr>
            <p:nvPr/>
          </p:nvSpPr>
          <p:spPr bwMode="auto">
            <a:xfrm>
              <a:off x="5226" y="1493"/>
              <a:ext cx="4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6" y="31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2" y="31"/>
                </a:cxn>
                <a:cxn ang="0">
                  <a:pos x="29" y="31"/>
                </a:cxn>
                <a:cxn ang="0">
                  <a:pos x="37" y="30"/>
                </a:cxn>
                <a:cxn ang="0">
                  <a:pos x="44" y="30"/>
                </a:cxn>
                <a:cxn ang="0">
                  <a:pos x="52" y="30"/>
                </a:cxn>
                <a:cxn ang="0">
                  <a:pos x="59" y="29"/>
                </a:cxn>
                <a:cxn ang="0">
                  <a:pos x="66" y="29"/>
                </a:cxn>
                <a:cxn ang="0">
                  <a:pos x="74" y="29"/>
                </a:cxn>
                <a:cxn ang="0">
                  <a:pos x="81" y="29"/>
                </a:cxn>
                <a:cxn ang="0">
                  <a:pos x="79" y="22"/>
                </a:cxn>
                <a:cxn ang="0">
                  <a:pos x="78" y="14"/>
                </a:cxn>
                <a:cxn ang="0">
                  <a:pos x="77" y="7"/>
                </a:cxn>
                <a:cxn ang="0">
                  <a:pos x="76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7" y="0"/>
                </a:cxn>
                <a:cxn ang="0">
                  <a:pos x="38" y="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8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2" y="31"/>
                  </a:lnTo>
                  <a:lnTo>
                    <a:pt x="29" y="31"/>
                  </a:lnTo>
                  <a:lnTo>
                    <a:pt x="37" y="30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9" y="29"/>
                  </a:lnTo>
                  <a:lnTo>
                    <a:pt x="66" y="29"/>
                  </a:lnTo>
                  <a:lnTo>
                    <a:pt x="74" y="29"/>
                  </a:lnTo>
                  <a:lnTo>
                    <a:pt x="81" y="29"/>
                  </a:lnTo>
                  <a:lnTo>
                    <a:pt x="79" y="22"/>
                  </a:lnTo>
                  <a:lnTo>
                    <a:pt x="78" y="14"/>
                  </a:lnTo>
                  <a:lnTo>
                    <a:pt x="77" y="7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92" name="Freeform 424"/>
            <p:cNvSpPr>
              <a:spLocks/>
            </p:cNvSpPr>
            <p:nvPr/>
          </p:nvSpPr>
          <p:spPr bwMode="auto">
            <a:xfrm>
              <a:off x="5228" y="1493"/>
              <a:ext cx="3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6" y="31"/>
                </a:cxn>
                <a:cxn ang="0">
                  <a:pos x="11" y="31"/>
                </a:cxn>
                <a:cxn ang="0">
                  <a:pos x="17" y="31"/>
                </a:cxn>
                <a:cxn ang="0">
                  <a:pos x="21" y="31"/>
                </a:cxn>
                <a:cxn ang="0">
                  <a:pos x="28" y="31"/>
                </a:cxn>
                <a:cxn ang="0">
                  <a:pos x="35" y="30"/>
                </a:cxn>
                <a:cxn ang="0">
                  <a:pos x="42" y="30"/>
                </a:cxn>
                <a:cxn ang="0">
                  <a:pos x="49" y="30"/>
                </a:cxn>
                <a:cxn ang="0">
                  <a:pos x="56" y="29"/>
                </a:cxn>
                <a:cxn ang="0">
                  <a:pos x="63" y="29"/>
                </a:cxn>
                <a:cxn ang="0">
                  <a:pos x="70" y="29"/>
                </a:cxn>
                <a:cxn ang="0">
                  <a:pos x="77" y="29"/>
                </a:cxn>
                <a:cxn ang="0">
                  <a:pos x="75" y="22"/>
                </a:cxn>
                <a:cxn ang="0">
                  <a:pos x="74" y="14"/>
                </a:cxn>
                <a:cxn ang="0">
                  <a:pos x="73" y="7"/>
                </a:cxn>
                <a:cxn ang="0">
                  <a:pos x="72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77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11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8" y="31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49" y="30"/>
                  </a:lnTo>
                  <a:lnTo>
                    <a:pt x="56" y="29"/>
                  </a:lnTo>
                  <a:lnTo>
                    <a:pt x="63" y="29"/>
                  </a:lnTo>
                  <a:lnTo>
                    <a:pt x="70" y="29"/>
                  </a:lnTo>
                  <a:lnTo>
                    <a:pt x="77" y="29"/>
                  </a:lnTo>
                  <a:lnTo>
                    <a:pt x="75" y="22"/>
                  </a:lnTo>
                  <a:lnTo>
                    <a:pt x="74" y="14"/>
                  </a:lnTo>
                  <a:lnTo>
                    <a:pt x="73" y="7"/>
                  </a:lnTo>
                  <a:lnTo>
                    <a:pt x="72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93" name="Freeform 425"/>
            <p:cNvSpPr>
              <a:spLocks/>
            </p:cNvSpPr>
            <p:nvPr/>
          </p:nvSpPr>
          <p:spPr bwMode="auto">
            <a:xfrm>
              <a:off x="5231" y="1493"/>
              <a:ext cx="3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5" y="31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9" y="31"/>
                </a:cxn>
                <a:cxn ang="0">
                  <a:pos x="26" y="31"/>
                </a:cxn>
                <a:cxn ang="0">
                  <a:pos x="31" y="30"/>
                </a:cxn>
                <a:cxn ang="0">
                  <a:pos x="38" y="30"/>
                </a:cxn>
                <a:cxn ang="0">
                  <a:pos x="45" y="30"/>
                </a:cxn>
                <a:cxn ang="0">
                  <a:pos x="51" y="29"/>
                </a:cxn>
                <a:cxn ang="0">
                  <a:pos x="58" y="29"/>
                </a:cxn>
                <a:cxn ang="0">
                  <a:pos x="64" y="29"/>
                </a:cxn>
                <a:cxn ang="0">
                  <a:pos x="71" y="29"/>
                </a:cxn>
                <a:cxn ang="0">
                  <a:pos x="69" y="22"/>
                </a:cxn>
                <a:cxn ang="0">
                  <a:pos x="68" y="14"/>
                </a:cxn>
                <a:cxn ang="0">
                  <a:pos x="67" y="7"/>
                </a:cxn>
                <a:cxn ang="0">
                  <a:pos x="66" y="0"/>
                </a:cxn>
                <a:cxn ang="0">
                  <a:pos x="58" y="0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7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31" y="30"/>
                  </a:lnTo>
                  <a:lnTo>
                    <a:pt x="38" y="30"/>
                  </a:lnTo>
                  <a:lnTo>
                    <a:pt x="45" y="30"/>
                  </a:lnTo>
                  <a:lnTo>
                    <a:pt x="51" y="29"/>
                  </a:lnTo>
                  <a:lnTo>
                    <a:pt x="58" y="29"/>
                  </a:lnTo>
                  <a:lnTo>
                    <a:pt x="64" y="29"/>
                  </a:lnTo>
                  <a:lnTo>
                    <a:pt x="71" y="29"/>
                  </a:lnTo>
                  <a:lnTo>
                    <a:pt x="69" y="22"/>
                  </a:lnTo>
                  <a:lnTo>
                    <a:pt x="68" y="14"/>
                  </a:lnTo>
                  <a:lnTo>
                    <a:pt x="67" y="7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94" name="Freeform 426"/>
            <p:cNvSpPr>
              <a:spLocks/>
            </p:cNvSpPr>
            <p:nvPr/>
          </p:nvSpPr>
          <p:spPr bwMode="auto">
            <a:xfrm>
              <a:off x="5233" y="1493"/>
              <a:ext cx="3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8" y="31"/>
                </a:cxn>
                <a:cxn ang="0">
                  <a:pos x="24" y="31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2" y="30"/>
                </a:cxn>
                <a:cxn ang="0">
                  <a:pos x="48" y="29"/>
                </a:cxn>
                <a:cxn ang="0">
                  <a:pos x="54" y="29"/>
                </a:cxn>
                <a:cxn ang="0">
                  <a:pos x="60" y="29"/>
                </a:cxn>
                <a:cxn ang="0">
                  <a:pos x="66" y="29"/>
                </a:cxn>
                <a:cxn ang="0">
                  <a:pos x="64" y="22"/>
                </a:cxn>
                <a:cxn ang="0">
                  <a:pos x="63" y="14"/>
                </a:cxn>
                <a:cxn ang="0">
                  <a:pos x="62" y="7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6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4" y="31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29"/>
                  </a:lnTo>
                  <a:lnTo>
                    <a:pt x="54" y="29"/>
                  </a:lnTo>
                  <a:lnTo>
                    <a:pt x="60" y="29"/>
                  </a:lnTo>
                  <a:lnTo>
                    <a:pt x="66" y="29"/>
                  </a:lnTo>
                  <a:lnTo>
                    <a:pt x="64" y="22"/>
                  </a:lnTo>
                  <a:lnTo>
                    <a:pt x="63" y="14"/>
                  </a:lnTo>
                  <a:lnTo>
                    <a:pt x="62" y="7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95" name="Freeform 427"/>
            <p:cNvSpPr>
              <a:spLocks/>
            </p:cNvSpPr>
            <p:nvPr/>
          </p:nvSpPr>
          <p:spPr bwMode="auto">
            <a:xfrm>
              <a:off x="5236" y="1493"/>
              <a:ext cx="3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5" y="31"/>
                </a:cxn>
                <a:cxn ang="0">
                  <a:pos x="10" y="31"/>
                </a:cxn>
                <a:cxn ang="0">
                  <a:pos x="14" y="31"/>
                </a:cxn>
                <a:cxn ang="0">
                  <a:pos x="18" y="31"/>
                </a:cxn>
                <a:cxn ang="0">
                  <a:pos x="23" y="31"/>
                </a:cxn>
                <a:cxn ang="0">
                  <a:pos x="29" y="30"/>
                </a:cxn>
                <a:cxn ang="0">
                  <a:pos x="34" y="30"/>
                </a:cxn>
                <a:cxn ang="0">
                  <a:pos x="40" y="30"/>
                </a:cxn>
                <a:cxn ang="0">
                  <a:pos x="45" y="29"/>
                </a:cxn>
                <a:cxn ang="0">
                  <a:pos x="50" y="29"/>
                </a:cxn>
                <a:cxn ang="0">
                  <a:pos x="56" y="29"/>
                </a:cxn>
                <a:cxn ang="0">
                  <a:pos x="62" y="29"/>
                </a:cxn>
                <a:cxn ang="0">
                  <a:pos x="60" y="22"/>
                </a:cxn>
                <a:cxn ang="0">
                  <a:pos x="59" y="14"/>
                </a:cxn>
                <a:cxn ang="0">
                  <a:pos x="58" y="7"/>
                </a:cxn>
                <a:cxn ang="0">
                  <a:pos x="57" y="0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62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29" y="30"/>
                  </a:lnTo>
                  <a:lnTo>
                    <a:pt x="34" y="30"/>
                  </a:lnTo>
                  <a:lnTo>
                    <a:pt x="40" y="30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6" y="29"/>
                  </a:lnTo>
                  <a:lnTo>
                    <a:pt x="62" y="29"/>
                  </a:lnTo>
                  <a:lnTo>
                    <a:pt x="60" y="22"/>
                  </a:lnTo>
                  <a:lnTo>
                    <a:pt x="59" y="14"/>
                  </a:lnTo>
                  <a:lnTo>
                    <a:pt x="58" y="7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96" name="Freeform 428"/>
            <p:cNvSpPr>
              <a:spLocks/>
            </p:cNvSpPr>
            <p:nvPr/>
          </p:nvSpPr>
          <p:spPr bwMode="auto">
            <a:xfrm>
              <a:off x="5239" y="1493"/>
              <a:ext cx="2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8" y="31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1" y="29"/>
                </a:cxn>
                <a:cxn ang="0">
                  <a:pos x="45" y="29"/>
                </a:cxn>
                <a:cxn ang="0">
                  <a:pos x="51" y="29"/>
                </a:cxn>
                <a:cxn ang="0">
                  <a:pos x="56" y="29"/>
                </a:cxn>
                <a:cxn ang="0">
                  <a:pos x="54" y="22"/>
                </a:cxn>
                <a:cxn ang="0">
                  <a:pos x="53" y="14"/>
                </a:cxn>
                <a:cxn ang="0">
                  <a:pos x="52" y="7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1" y="29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53" y="14"/>
                  </a:lnTo>
                  <a:lnTo>
                    <a:pt x="52" y="7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97" name="Freeform 429"/>
            <p:cNvSpPr>
              <a:spLocks/>
            </p:cNvSpPr>
            <p:nvPr/>
          </p:nvSpPr>
          <p:spPr bwMode="auto">
            <a:xfrm>
              <a:off x="5241" y="1493"/>
              <a:ext cx="2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8" y="31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19" y="31"/>
                </a:cxn>
                <a:cxn ang="0">
                  <a:pos x="24" y="30"/>
                </a:cxn>
                <a:cxn ang="0">
                  <a:pos x="29" y="30"/>
                </a:cxn>
                <a:cxn ang="0">
                  <a:pos x="33" y="30"/>
                </a:cxn>
                <a:cxn ang="0">
                  <a:pos x="37" y="29"/>
                </a:cxn>
                <a:cxn ang="0">
                  <a:pos x="41" y="29"/>
                </a:cxn>
                <a:cxn ang="0">
                  <a:pos x="46" y="29"/>
                </a:cxn>
                <a:cxn ang="0">
                  <a:pos x="51" y="29"/>
                </a:cxn>
                <a:cxn ang="0">
                  <a:pos x="49" y="22"/>
                </a:cxn>
                <a:cxn ang="0">
                  <a:pos x="48" y="14"/>
                </a:cxn>
                <a:cxn ang="0">
                  <a:pos x="47" y="7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9" y="31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1" y="29"/>
                  </a:lnTo>
                  <a:lnTo>
                    <a:pt x="46" y="29"/>
                  </a:lnTo>
                  <a:lnTo>
                    <a:pt x="51" y="29"/>
                  </a:lnTo>
                  <a:lnTo>
                    <a:pt x="49" y="22"/>
                  </a:lnTo>
                  <a:lnTo>
                    <a:pt x="48" y="14"/>
                  </a:lnTo>
                  <a:lnTo>
                    <a:pt x="47" y="7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98" name="Freeform 430"/>
            <p:cNvSpPr>
              <a:spLocks/>
            </p:cNvSpPr>
            <p:nvPr/>
          </p:nvSpPr>
          <p:spPr bwMode="auto">
            <a:xfrm>
              <a:off x="5244" y="1493"/>
              <a:ext cx="22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30"/>
                </a:cxn>
                <a:cxn ang="0">
                  <a:pos x="36" y="29"/>
                </a:cxn>
                <a:cxn ang="0">
                  <a:pos x="45" y="29"/>
                </a:cxn>
                <a:cxn ang="0">
                  <a:pos x="43" y="22"/>
                </a:cxn>
                <a:cxn ang="0">
                  <a:pos x="42" y="14"/>
                </a:cxn>
                <a:cxn ang="0">
                  <a:pos x="41" y="7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5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30"/>
                  </a:lnTo>
                  <a:lnTo>
                    <a:pt x="36" y="29"/>
                  </a:lnTo>
                  <a:lnTo>
                    <a:pt x="45" y="29"/>
                  </a:lnTo>
                  <a:lnTo>
                    <a:pt x="43" y="22"/>
                  </a:lnTo>
                  <a:lnTo>
                    <a:pt x="42" y="14"/>
                  </a:lnTo>
                  <a:lnTo>
                    <a:pt x="41" y="7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599" name="Freeform 431"/>
            <p:cNvSpPr>
              <a:spLocks/>
            </p:cNvSpPr>
            <p:nvPr/>
          </p:nvSpPr>
          <p:spPr bwMode="auto">
            <a:xfrm>
              <a:off x="5246" y="1493"/>
              <a:ext cx="2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7" y="31"/>
                </a:cxn>
                <a:cxn ang="0">
                  <a:pos x="9" y="31"/>
                </a:cxn>
                <a:cxn ang="0">
                  <a:pos x="13" y="31"/>
                </a:cxn>
                <a:cxn ang="0">
                  <a:pos x="20" y="30"/>
                </a:cxn>
                <a:cxn ang="0">
                  <a:pos x="27" y="30"/>
                </a:cxn>
                <a:cxn ang="0">
                  <a:pos x="34" y="29"/>
                </a:cxn>
                <a:cxn ang="0">
                  <a:pos x="41" y="29"/>
                </a:cxn>
                <a:cxn ang="0">
                  <a:pos x="39" y="22"/>
                </a:cxn>
                <a:cxn ang="0">
                  <a:pos x="38" y="14"/>
                </a:cxn>
                <a:cxn ang="0">
                  <a:pos x="37" y="7"/>
                </a:cxn>
                <a:cxn ang="0">
                  <a:pos x="36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4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20" y="30"/>
                  </a:lnTo>
                  <a:lnTo>
                    <a:pt x="27" y="30"/>
                  </a:lnTo>
                  <a:lnTo>
                    <a:pt x="34" y="29"/>
                  </a:lnTo>
                  <a:lnTo>
                    <a:pt x="41" y="29"/>
                  </a:lnTo>
                  <a:lnTo>
                    <a:pt x="39" y="22"/>
                  </a:lnTo>
                  <a:lnTo>
                    <a:pt x="38" y="14"/>
                  </a:lnTo>
                  <a:lnTo>
                    <a:pt x="37" y="7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00" name="Freeform 432"/>
            <p:cNvSpPr>
              <a:spLocks/>
            </p:cNvSpPr>
            <p:nvPr/>
          </p:nvSpPr>
          <p:spPr bwMode="auto">
            <a:xfrm>
              <a:off x="5248" y="1493"/>
              <a:ext cx="1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1" y="31"/>
                </a:cxn>
                <a:cxn ang="0">
                  <a:pos x="17" y="30"/>
                </a:cxn>
                <a:cxn ang="0">
                  <a:pos x="24" y="30"/>
                </a:cxn>
                <a:cxn ang="0">
                  <a:pos x="30" y="29"/>
                </a:cxn>
                <a:cxn ang="0">
                  <a:pos x="36" y="29"/>
                </a:cxn>
                <a:cxn ang="0">
                  <a:pos x="34" y="22"/>
                </a:cxn>
                <a:cxn ang="0">
                  <a:pos x="33" y="14"/>
                </a:cxn>
                <a:cxn ang="0">
                  <a:pos x="32" y="7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3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7" y="30"/>
                  </a:lnTo>
                  <a:lnTo>
                    <a:pt x="24" y="30"/>
                  </a:lnTo>
                  <a:lnTo>
                    <a:pt x="30" y="29"/>
                  </a:lnTo>
                  <a:lnTo>
                    <a:pt x="36" y="29"/>
                  </a:lnTo>
                  <a:lnTo>
                    <a:pt x="34" y="22"/>
                  </a:lnTo>
                  <a:lnTo>
                    <a:pt x="33" y="14"/>
                  </a:lnTo>
                  <a:lnTo>
                    <a:pt x="32" y="7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01" name="Freeform 433"/>
            <p:cNvSpPr>
              <a:spLocks/>
            </p:cNvSpPr>
            <p:nvPr/>
          </p:nvSpPr>
          <p:spPr bwMode="auto">
            <a:xfrm>
              <a:off x="5251" y="1493"/>
              <a:ext cx="1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9" y="31"/>
                </a:cxn>
                <a:cxn ang="0">
                  <a:pos x="30" y="29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0" y="31"/>
                  </a:lnTo>
                  <a:lnTo>
                    <a:pt x="9" y="31"/>
                  </a:lnTo>
                  <a:lnTo>
                    <a:pt x="30" y="29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02" name="Freeform 434"/>
            <p:cNvSpPr>
              <a:spLocks/>
            </p:cNvSpPr>
            <p:nvPr/>
          </p:nvSpPr>
          <p:spPr bwMode="auto">
            <a:xfrm>
              <a:off x="5254" y="1515"/>
              <a:ext cx="28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33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12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33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03" name="Freeform 435"/>
            <p:cNvSpPr>
              <a:spLocks/>
            </p:cNvSpPr>
            <p:nvPr/>
          </p:nvSpPr>
          <p:spPr bwMode="auto">
            <a:xfrm>
              <a:off x="525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5" y="258"/>
                </a:cxn>
                <a:cxn ang="0">
                  <a:pos x="57" y="345"/>
                </a:cxn>
                <a:cxn ang="0">
                  <a:pos x="51" y="348"/>
                </a:cxn>
                <a:cxn ang="0">
                  <a:pos x="44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5" y="258"/>
                  </a:lnTo>
                  <a:lnTo>
                    <a:pt x="57" y="345"/>
                  </a:lnTo>
                  <a:lnTo>
                    <a:pt x="51" y="348"/>
                  </a:lnTo>
                  <a:lnTo>
                    <a:pt x="44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04" name="Freeform 436"/>
            <p:cNvSpPr>
              <a:spLocks/>
            </p:cNvSpPr>
            <p:nvPr/>
          </p:nvSpPr>
          <p:spPr bwMode="auto">
            <a:xfrm>
              <a:off x="5248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2" y="173"/>
                </a:cxn>
                <a:cxn ang="0">
                  <a:pos x="56" y="258"/>
                </a:cxn>
                <a:cxn ang="0">
                  <a:pos x="59" y="345"/>
                </a:cxn>
                <a:cxn ang="0">
                  <a:pos x="52" y="348"/>
                </a:cxn>
                <a:cxn ang="0">
                  <a:pos x="46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4" y="308"/>
                </a:cxn>
                <a:cxn ang="0">
                  <a:pos x="32" y="265"/>
                </a:cxn>
                <a:cxn ang="0">
                  <a:pos x="30" y="221"/>
                </a:cxn>
                <a:cxn ang="0">
                  <a:pos x="26" y="177"/>
                </a:cxn>
                <a:cxn ang="0">
                  <a:pos x="21" y="135"/>
                </a:cxn>
                <a:cxn ang="0">
                  <a:pos x="15" y="91"/>
                </a:cxn>
                <a:cxn ang="0">
                  <a:pos x="8" y="47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2" y="173"/>
                  </a:lnTo>
                  <a:lnTo>
                    <a:pt x="56" y="258"/>
                  </a:lnTo>
                  <a:lnTo>
                    <a:pt x="59" y="345"/>
                  </a:lnTo>
                  <a:lnTo>
                    <a:pt x="52" y="348"/>
                  </a:lnTo>
                  <a:lnTo>
                    <a:pt x="46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4" y="308"/>
                  </a:lnTo>
                  <a:lnTo>
                    <a:pt x="32" y="265"/>
                  </a:lnTo>
                  <a:lnTo>
                    <a:pt x="30" y="221"/>
                  </a:lnTo>
                  <a:lnTo>
                    <a:pt x="26" y="177"/>
                  </a:lnTo>
                  <a:lnTo>
                    <a:pt x="21" y="135"/>
                  </a:lnTo>
                  <a:lnTo>
                    <a:pt x="15" y="91"/>
                  </a:lnTo>
                  <a:lnTo>
                    <a:pt x="8" y="4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05" name="Freeform 437"/>
            <p:cNvSpPr>
              <a:spLocks/>
            </p:cNvSpPr>
            <p:nvPr/>
          </p:nvSpPr>
          <p:spPr bwMode="auto">
            <a:xfrm>
              <a:off x="5246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7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9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7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9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06" name="Freeform 438"/>
            <p:cNvSpPr>
              <a:spLocks/>
            </p:cNvSpPr>
            <p:nvPr/>
          </p:nvSpPr>
          <p:spPr bwMode="auto">
            <a:xfrm>
              <a:off x="5244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5" y="258"/>
                </a:cxn>
                <a:cxn ang="0">
                  <a:pos x="57" y="345"/>
                </a:cxn>
                <a:cxn ang="0">
                  <a:pos x="51" y="348"/>
                </a:cxn>
                <a:cxn ang="0">
                  <a:pos x="45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4" y="177"/>
                </a:cxn>
                <a:cxn ang="0">
                  <a:pos x="13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5" y="258"/>
                  </a:lnTo>
                  <a:lnTo>
                    <a:pt x="57" y="345"/>
                  </a:lnTo>
                  <a:lnTo>
                    <a:pt x="51" y="348"/>
                  </a:lnTo>
                  <a:lnTo>
                    <a:pt x="45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4" y="177"/>
                  </a:lnTo>
                  <a:lnTo>
                    <a:pt x="13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07" name="Freeform 439"/>
            <p:cNvSpPr>
              <a:spLocks/>
            </p:cNvSpPr>
            <p:nvPr/>
          </p:nvSpPr>
          <p:spPr bwMode="auto">
            <a:xfrm>
              <a:off x="524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2" y="88"/>
                </a:cxn>
                <a:cxn ang="0">
                  <a:pos x="52" y="173"/>
                </a:cxn>
                <a:cxn ang="0">
                  <a:pos x="57" y="258"/>
                </a:cxn>
                <a:cxn ang="0">
                  <a:pos x="59" y="345"/>
                </a:cxn>
                <a:cxn ang="0">
                  <a:pos x="53" y="348"/>
                </a:cxn>
                <a:cxn ang="0">
                  <a:pos x="46" y="349"/>
                </a:cxn>
                <a:cxn ang="0">
                  <a:pos x="39" y="351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2" y="88"/>
                  </a:lnTo>
                  <a:lnTo>
                    <a:pt x="52" y="173"/>
                  </a:lnTo>
                  <a:lnTo>
                    <a:pt x="57" y="258"/>
                  </a:lnTo>
                  <a:lnTo>
                    <a:pt x="59" y="345"/>
                  </a:lnTo>
                  <a:lnTo>
                    <a:pt x="53" y="348"/>
                  </a:lnTo>
                  <a:lnTo>
                    <a:pt x="46" y="349"/>
                  </a:lnTo>
                  <a:lnTo>
                    <a:pt x="39" y="351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08" name="Freeform 440"/>
            <p:cNvSpPr>
              <a:spLocks/>
            </p:cNvSpPr>
            <p:nvPr/>
          </p:nvSpPr>
          <p:spPr bwMode="auto">
            <a:xfrm>
              <a:off x="5239" y="1515"/>
              <a:ext cx="28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7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9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7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9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09" name="Freeform 441"/>
            <p:cNvSpPr>
              <a:spLocks/>
            </p:cNvSpPr>
            <p:nvPr/>
          </p:nvSpPr>
          <p:spPr bwMode="auto">
            <a:xfrm>
              <a:off x="5236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43" y="88"/>
                </a:cxn>
                <a:cxn ang="0">
                  <a:pos x="52" y="173"/>
                </a:cxn>
                <a:cxn ang="0">
                  <a:pos x="58" y="258"/>
                </a:cxn>
                <a:cxn ang="0">
                  <a:pos x="60" y="345"/>
                </a:cxn>
                <a:cxn ang="0">
                  <a:pos x="53" y="348"/>
                </a:cxn>
                <a:cxn ang="0">
                  <a:pos x="47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2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60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43" y="88"/>
                  </a:lnTo>
                  <a:lnTo>
                    <a:pt x="52" y="173"/>
                  </a:lnTo>
                  <a:lnTo>
                    <a:pt x="58" y="258"/>
                  </a:lnTo>
                  <a:lnTo>
                    <a:pt x="60" y="345"/>
                  </a:lnTo>
                  <a:lnTo>
                    <a:pt x="53" y="348"/>
                  </a:lnTo>
                  <a:lnTo>
                    <a:pt x="47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2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10" name="Freeform 442"/>
            <p:cNvSpPr>
              <a:spLocks/>
            </p:cNvSpPr>
            <p:nvPr/>
          </p:nvSpPr>
          <p:spPr bwMode="auto">
            <a:xfrm>
              <a:off x="5233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52" y="348"/>
                </a:cxn>
                <a:cxn ang="0">
                  <a:pos x="46" y="349"/>
                </a:cxn>
                <a:cxn ang="0">
                  <a:pos x="39" y="351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52" y="348"/>
                  </a:lnTo>
                  <a:lnTo>
                    <a:pt x="46" y="349"/>
                  </a:lnTo>
                  <a:lnTo>
                    <a:pt x="39" y="351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11" name="Freeform 443"/>
            <p:cNvSpPr>
              <a:spLocks/>
            </p:cNvSpPr>
            <p:nvPr/>
          </p:nvSpPr>
          <p:spPr bwMode="auto">
            <a:xfrm>
              <a:off x="523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12" name="Freeform 444"/>
            <p:cNvSpPr>
              <a:spLocks/>
            </p:cNvSpPr>
            <p:nvPr/>
          </p:nvSpPr>
          <p:spPr bwMode="auto">
            <a:xfrm>
              <a:off x="5228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43" y="88"/>
                </a:cxn>
                <a:cxn ang="0">
                  <a:pos x="52" y="173"/>
                </a:cxn>
                <a:cxn ang="0">
                  <a:pos x="57" y="258"/>
                </a:cxn>
                <a:cxn ang="0">
                  <a:pos x="59" y="345"/>
                </a:cxn>
                <a:cxn ang="0">
                  <a:pos x="52" y="348"/>
                </a:cxn>
                <a:cxn ang="0">
                  <a:pos x="47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2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43" y="88"/>
                  </a:lnTo>
                  <a:lnTo>
                    <a:pt x="52" y="173"/>
                  </a:lnTo>
                  <a:lnTo>
                    <a:pt x="57" y="258"/>
                  </a:lnTo>
                  <a:lnTo>
                    <a:pt x="59" y="345"/>
                  </a:lnTo>
                  <a:lnTo>
                    <a:pt x="52" y="348"/>
                  </a:lnTo>
                  <a:lnTo>
                    <a:pt x="47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2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13" name="Freeform 445"/>
            <p:cNvSpPr>
              <a:spLocks/>
            </p:cNvSpPr>
            <p:nvPr/>
          </p:nvSpPr>
          <p:spPr bwMode="auto">
            <a:xfrm>
              <a:off x="5226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" y="0"/>
                </a:cxn>
                <a:cxn ang="0">
                  <a:pos x="28" y="0"/>
                </a:cxn>
                <a:cxn ang="0">
                  <a:pos x="41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13" y="0"/>
                  </a:lnTo>
                  <a:lnTo>
                    <a:pt x="28" y="0"/>
                  </a:lnTo>
                  <a:lnTo>
                    <a:pt x="41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3614" name="Line 446"/>
          <p:cNvSpPr>
            <a:spLocks noChangeShapeType="1"/>
          </p:cNvSpPr>
          <p:nvPr/>
        </p:nvSpPr>
        <p:spPr bwMode="auto">
          <a:xfrm flipH="1">
            <a:off x="7451725" y="2597150"/>
            <a:ext cx="936625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3615" name="Line 447"/>
          <p:cNvSpPr>
            <a:spLocks noChangeShapeType="1"/>
          </p:cNvSpPr>
          <p:nvPr/>
        </p:nvSpPr>
        <p:spPr bwMode="auto">
          <a:xfrm>
            <a:off x="7451725" y="2597150"/>
            <a:ext cx="0" cy="15843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448"/>
          <p:cNvGrpSpPr>
            <a:grpSpLocks/>
          </p:cNvGrpSpPr>
          <p:nvPr/>
        </p:nvGrpSpPr>
        <p:grpSpPr bwMode="auto">
          <a:xfrm flipH="1">
            <a:off x="6805613" y="4037013"/>
            <a:ext cx="1295400" cy="760412"/>
            <a:chOff x="4468" y="1026"/>
            <a:chExt cx="1149" cy="706"/>
          </a:xfrm>
        </p:grpSpPr>
        <p:sp>
          <p:nvSpPr>
            <p:cNvPr id="263617" name="AutoShape 449"/>
            <p:cNvSpPr>
              <a:spLocks noChangeAspect="1" noChangeArrowheads="1" noTextEdit="1"/>
            </p:cNvSpPr>
            <p:nvPr/>
          </p:nvSpPr>
          <p:spPr bwMode="auto">
            <a:xfrm>
              <a:off x="4468" y="1026"/>
              <a:ext cx="1149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18" name="Freeform 450"/>
            <p:cNvSpPr>
              <a:spLocks/>
            </p:cNvSpPr>
            <p:nvPr/>
          </p:nvSpPr>
          <p:spPr bwMode="auto">
            <a:xfrm>
              <a:off x="4675" y="1583"/>
              <a:ext cx="280" cy="71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559" y="114"/>
                </a:cxn>
                <a:cxn ang="0">
                  <a:pos x="549" y="0"/>
                </a:cxn>
                <a:cxn ang="0">
                  <a:pos x="19" y="62"/>
                </a:cxn>
                <a:cxn ang="0">
                  <a:pos x="0" y="141"/>
                </a:cxn>
              </a:cxnLst>
              <a:rect l="0" t="0" r="r" b="b"/>
              <a:pathLst>
                <a:path w="559" h="141">
                  <a:moveTo>
                    <a:pt x="0" y="141"/>
                  </a:moveTo>
                  <a:lnTo>
                    <a:pt x="559" y="114"/>
                  </a:lnTo>
                  <a:lnTo>
                    <a:pt x="549" y="0"/>
                  </a:lnTo>
                  <a:lnTo>
                    <a:pt x="19" y="62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A0BA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19" name="Freeform 451"/>
            <p:cNvSpPr>
              <a:spLocks/>
            </p:cNvSpPr>
            <p:nvPr/>
          </p:nvSpPr>
          <p:spPr bwMode="auto">
            <a:xfrm>
              <a:off x="4469" y="1429"/>
              <a:ext cx="133" cy="207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131" y="0"/>
                </a:cxn>
                <a:cxn ang="0">
                  <a:pos x="228" y="5"/>
                </a:cxn>
                <a:cxn ang="0">
                  <a:pos x="241" y="55"/>
                </a:cxn>
                <a:cxn ang="0">
                  <a:pos x="250" y="104"/>
                </a:cxn>
                <a:cxn ang="0">
                  <a:pos x="257" y="149"/>
                </a:cxn>
                <a:cxn ang="0">
                  <a:pos x="262" y="194"/>
                </a:cxn>
                <a:cxn ang="0">
                  <a:pos x="265" y="238"/>
                </a:cxn>
                <a:cxn ang="0">
                  <a:pos x="266" y="285"/>
                </a:cxn>
                <a:cxn ang="0">
                  <a:pos x="267" y="332"/>
                </a:cxn>
                <a:cxn ang="0">
                  <a:pos x="267" y="384"/>
                </a:cxn>
                <a:cxn ang="0">
                  <a:pos x="155" y="416"/>
                </a:cxn>
                <a:cxn ang="0">
                  <a:pos x="0" y="390"/>
                </a:cxn>
                <a:cxn ang="0">
                  <a:pos x="1" y="279"/>
                </a:cxn>
                <a:cxn ang="0">
                  <a:pos x="15" y="93"/>
                </a:cxn>
                <a:cxn ang="0">
                  <a:pos x="35" y="5"/>
                </a:cxn>
              </a:cxnLst>
              <a:rect l="0" t="0" r="r" b="b"/>
              <a:pathLst>
                <a:path w="267" h="416">
                  <a:moveTo>
                    <a:pt x="35" y="5"/>
                  </a:moveTo>
                  <a:lnTo>
                    <a:pt x="131" y="0"/>
                  </a:lnTo>
                  <a:lnTo>
                    <a:pt x="228" y="5"/>
                  </a:lnTo>
                  <a:lnTo>
                    <a:pt x="241" y="55"/>
                  </a:lnTo>
                  <a:lnTo>
                    <a:pt x="250" y="104"/>
                  </a:lnTo>
                  <a:lnTo>
                    <a:pt x="257" y="149"/>
                  </a:lnTo>
                  <a:lnTo>
                    <a:pt x="262" y="194"/>
                  </a:lnTo>
                  <a:lnTo>
                    <a:pt x="265" y="238"/>
                  </a:lnTo>
                  <a:lnTo>
                    <a:pt x="266" y="285"/>
                  </a:lnTo>
                  <a:lnTo>
                    <a:pt x="267" y="332"/>
                  </a:lnTo>
                  <a:lnTo>
                    <a:pt x="267" y="384"/>
                  </a:lnTo>
                  <a:lnTo>
                    <a:pt x="155" y="416"/>
                  </a:lnTo>
                  <a:lnTo>
                    <a:pt x="0" y="390"/>
                  </a:lnTo>
                  <a:lnTo>
                    <a:pt x="1" y="279"/>
                  </a:lnTo>
                  <a:lnTo>
                    <a:pt x="15" y="93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20" name="Freeform 452"/>
            <p:cNvSpPr>
              <a:spLocks/>
            </p:cNvSpPr>
            <p:nvPr/>
          </p:nvSpPr>
          <p:spPr bwMode="auto">
            <a:xfrm>
              <a:off x="4469" y="1450"/>
              <a:ext cx="80" cy="16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83" y="0"/>
                </a:cxn>
                <a:cxn ang="0">
                  <a:pos x="156" y="5"/>
                </a:cxn>
                <a:cxn ang="0">
                  <a:pos x="160" y="86"/>
                </a:cxn>
                <a:cxn ang="0">
                  <a:pos x="161" y="170"/>
                </a:cxn>
                <a:cxn ang="0">
                  <a:pos x="160" y="251"/>
                </a:cxn>
                <a:cxn ang="0">
                  <a:pos x="156" y="326"/>
                </a:cxn>
                <a:cxn ang="0">
                  <a:pos x="136" y="326"/>
                </a:cxn>
                <a:cxn ang="0">
                  <a:pos x="116" y="324"/>
                </a:cxn>
                <a:cxn ang="0">
                  <a:pos x="96" y="323"/>
                </a:cxn>
                <a:cxn ang="0">
                  <a:pos x="76" y="322"/>
                </a:cxn>
                <a:cxn ang="0">
                  <a:pos x="55" y="320"/>
                </a:cxn>
                <a:cxn ang="0">
                  <a:pos x="37" y="318"/>
                </a:cxn>
                <a:cxn ang="0">
                  <a:pos x="17" y="316"/>
                </a:cxn>
                <a:cxn ang="0">
                  <a:pos x="0" y="314"/>
                </a:cxn>
                <a:cxn ang="0">
                  <a:pos x="0" y="231"/>
                </a:cxn>
                <a:cxn ang="0">
                  <a:pos x="2" y="157"/>
                </a:cxn>
                <a:cxn ang="0">
                  <a:pos x="9" y="85"/>
                </a:cxn>
                <a:cxn ang="0">
                  <a:pos x="23" y="4"/>
                </a:cxn>
              </a:cxnLst>
              <a:rect l="0" t="0" r="r" b="b"/>
              <a:pathLst>
                <a:path w="161" h="326">
                  <a:moveTo>
                    <a:pt x="23" y="4"/>
                  </a:moveTo>
                  <a:lnTo>
                    <a:pt x="83" y="0"/>
                  </a:lnTo>
                  <a:lnTo>
                    <a:pt x="156" y="5"/>
                  </a:lnTo>
                  <a:lnTo>
                    <a:pt x="160" y="86"/>
                  </a:lnTo>
                  <a:lnTo>
                    <a:pt x="161" y="170"/>
                  </a:lnTo>
                  <a:lnTo>
                    <a:pt x="160" y="251"/>
                  </a:lnTo>
                  <a:lnTo>
                    <a:pt x="156" y="326"/>
                  </a:lnTo>
                  <a:lnTo>
                    <a:pt x="136" y="326"/>
                  </a:lnTo>
                  <a:lnTo>
                    <a:pt x="116" y="324"/>
                  </a:lnTo>
                  <a:lnTo>
                    <a:pt x="96" y="323"/>
                  </a:lnTo>
                  <a:lnTo>
                    <a:pt x="76" y="322"/>
                  </a:lnTo>
                  <a:lnTo>
                    <a:pt x="55" y="320"/>
                  </a:lnTo>
                  <a:lnTo>
                    <a:pt x="37" y="318"/>
                  </a:lnTo>
                  <a:lnTo>
                    <a:pt x="17" y="316"/>
                  </a:lnTo>
                  <a:lnTo>
                    <a:pt x="0" y="314"/>
                  </a:lnTo>
                  <a:lnTo>
                    <a:pt x="0" y="231"/>
                  </a:lnTo>
                  <a:lnTo>
                    <a:pt x="2" y="157"/>
                  </a:lnTo>
                  <a:lnTo>
                    <a:pt x="9" y="85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21" name="Freeform 453"/>
            <p:cNvSpPr>
              <a:spLocks/>
            </p:cNvSpPr>
            <p:nvPr/>
          </p:nvSpPr>
          <p:spPr bwMode="auto">
            <a:xfrm>
              <a:off x="4470" y="1450"/>
              <a:ext cx="77" cy="153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9" y="3"/>
                </a:cxn>
                <a:cxn ang="0">
                  <a:pos x="37" y="3"/>
                </a:cxn>
                <a:cxn ang="0">
                  <a:pos x="44" y="2"/>
                </a:cxn>
                <a:cxn ang="0">
                  <a:pos x="51" y="2"/>
                </a:cxn>
                <a:cxn ang="0">
                  <a:pos x="58" y="1"/>
                </a:cxn>
                <a:cxn ang="0">
                  <a:pos x="65" y="1"/>
                </a:cxn>
                <a:cxn ang="0">
                  <a:pos x="73" y="0"/>
                </a:cxn>
                <a:cxn ang="0">
                  <a:pos x="80" y="0"/>
                </a:cxn>
                <a:cxn ang="0">
                  <a:pos x="89" y="1"/>
                </a:cxn>
                <a:cxn ang="0">
                  <a:pos x="97" y="1"/>
                </a:cxn>
                <a:cxn ang="0">
                  <a:pos x="106" y="2"/>
                </a:cxn>
                <a:cxn ang="0">
                  <a:pos x="114" y="2"/>
                </a:cxn>
                <a:cxn ang="0">
                  <a:pos x="124" y="3"/>
                </a:cxn>
                <a:cxn ang="0">
                  <a:pos x="132" y="4"/>
                </a:cxn>
                <a:cxn ang="0">
                  <a:pos x="141" y="4"/>
                </a:cxn>
                <a:cxn ang="0">
                  <a:pos x="150" y="5"/>
                </a:cxn>
                <a:cxn ang="0">
                  <a:pos x="154" y="81"/>
                </a:cxn>
                <a:cxn ang="0">
                  <a:pos x="156" y="159"/>
                </a:cxn>
                <a:cxn ang="0">
                  <a:pos x="154" y="236"/>
                </a:cxn>
                <a:cxn ang="0">
                  <a:pos x="150" y="306"/>
                </a:cxn>
                <a:cxn ang="0">
                  <a:pos x="131" y="306"/>
                </a:cxn>
                <a:cxn ang="0">
                  <a:pos x="112" y="305"/>
                </a:cxn>
                <a:cxn ang="0">
                  <a:pos x="93" y="304"/>
                </a:cxn>
                <a:cxn ang="0">
                  <a:pos x="73" y="303"/>
                </a:cxn>
                <a:cxn ang="0">
                  <a:pos x="55" y="300"/>
                </a:cxn>
                <a:cxn ang="0">
                  <a:pos x="36" y="298"/>
                </a:cxn>
                <a:cxn ang="0">
                  <a:pos x="18" y="297"/>
                </a:cxn>
                <a:cxn ang="0">
                  <a:pos x="0" y="294"/>
                </a:cxn>
                <a:cxn ang="0">
                  <a:pos x="0" y="217"/>
                </a:cxn>
                <a:cxn ang="0">
                  <a:pos x="3" y="148"/>
                </a:cxn>
                <a:cxn ang="0">
                  <a:pos x="9" y="80"/>
                </a:cxn>
                <a:cxn ang="0">
                  <a:pos x="22" y="4"/>
                </a:cxn>
              </a:cxnLst>
              <a:rect l="0" t="0" r="r" b="b"/>
              <a:pathLst>
                <a:path w="156" h="306">
                  <a:moveTo>
                    <a:pt x="22" y="4"/>
                  </a:moveTo>
                  <a:lnTo>
                    <a:pt x="29" y="3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9" y="1"/>
                  </a:lnTo>
                  <a:lnTo>
                    <a:pt x="97" y="1"/>
                  </a:lnTo>
                  <a:lnTo>
                    <a:pt x="106" y="2"/>
                  </a:lnTo>
                  <a:lnTo>
                    <a:pt x="114" y="2"/>
                  </a:lnTo>
                  <a:lnTo>
                    <a:pt x="124" y="3"/>
                  </a:lnTo>
                  <a:lnTo>
                    <a:pt x="132" y="4"/>
                  </a:lnTo>
                  <a:lnTo>
                    <a:pt x="141" y="4"/>
                  </a:lnTo>
                  <a:lnTo>
                    <a:pt x="150" y="5"/>
                  </a:lnTo>
                  <a:lnTo>
                    <a:pt x="154" y="81"/>
                  </a:lnTo>
                  <a:lnTo>
                    <a:pt x="156" y="159"/>
                  </a:lnTo>
                  <a:lnTo>
                    <a:pt x="154" y="236"/>
                  </a:lnTo>
                  <a:lnTo>
                    <a:pt x="150" y="306"/>
                  </a:lnTo>
                  <a:lnTo>
                    <a:pt x="131" y="306"/>
                  </a:lnTo>
                  <a:lnTo>
                    <a:pt x="112" y="305"/>
                  </a:lnTo>
                  <a:lnTo>
                    <a:pt x="93" y="304"/>
                  </a:lnTo>
                  <a:lnTo>
                    <a:pt x="73" y="303"/>
                  </a:lnTo>
                  <a:lnTo>
                    <a:pt x="55" y="300"/>
                  </a:lnTo>
                  <a:lnTo>
                    <a:pt x="36" y="298"/>
                  </a:lnTo>
                  <a:lnTo>
                    <a:pt x="18" y="297"/>
                  </a:lnTo>
                  <a:lnTo>
                    <a:pt x="0" y="294"/>
                  </a:lnTo>
                  <a:lnTo>
                    <a:pt x="0" y="217"/>
                  </a:lnTo>
                  <a:lnTo>
                    <a:pt x="3" y="148"/>
                  </a:lnTo>
                  <a:lnTo>
                    <a:pt x="9" y="8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22" name="Freeform 454"/>
            <p:cNvSpPr>
              <a:spLocks/>
            </p:cNvSpPr>
            <p:nvPr/>
          </p:nvSpPr>
          <p:spPr bwMode="auto">
            <a:xfrm>
              <a:off x="4470" y="1450"/>
              <a:ext cx="75" cy="14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8" y="3"/>
                </a:cxn>
                <a:cxn ang="0">
                  <a:pos x="35" y="3"/>
                </a:cxn>
                <a:cxn ang="0">
                  <a:pos x="42" y="2"/>
                </a:cxn>
                <a:cxn ang="0">
                  <a:pos x="49" y="2"/>
                </a:cxn>
                <a:cxn ang="0">
                  <a:pos x="56" y="1"/>
                </a:cxn>
                <a:cxn ang="0">
                  <a:pos x="63" y="1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5" y="1"/>
                </a:cxn>
                <a:cxn ang="0">
                  <a:pos x="93" y="1"/>
                </a:cxn>
                <a:cxn ang="0">
                  <a:pos x="102" y="2"/>
                </a:cxn>
                <a:cxn ang="0">
                  <a:pos x="110" y="2"/>
                </a:cxn>
                <a:cxn ang="0">
                  <a:pos x="119" y="3"/>
                </a:cxn>
                <a:cxn ang="0">
                  <a:pos x="127" y="4"/>
                </a:cxn>
                <a:cxn ang="0">
                  <a:pos x="137" y="4"/>
                </a:cxn>
                <a:cxn ang="0">
                  <a:pos x="145" y="5"/>
                </a:cxn>
                <a:cxn ang="0">
                  <a:pos x="148" y="76"/>
                </a:cxn>
                <a:cxn ang="0">
                  <a:pos x="149" y="148"/>
                </a:cxn>
                <a:cxn ang="0">
                  <a:pos x="148" y="220"/>
                </a:cxn>
                <a:cxn ang="0">
                  <a:pos x="145" y="285"/>
                </a:cxn>
                <a:cxn ang="0">
                  <a:pos x="126" y="285"/>
                </a:cxn>
                <a:cxn ang="0">
                  <a:pos x="108" y="285"/>
                </a:cxn>
                <a:cxn ang="0">
                  <a:pos x="88" y="284"/>
                </a:cxn>
                <a:cxn ang="0">
                  <a:pos x="70" y="283"/>
                </a:cxn>
                <a:cxn ang="0">
                  <a:pos x="51" y="282"/>
                </a:cxn>
                <a:cxn ang="0">
                  <a:pos x="34" y="280"/>
                </a:cxn>
                <a:cxn ang="0">
                  <a:pos x="17" y="278"/>
                </a:cxn>
                <a:cxn ang="0">
                  <a:pos x="0" y="276"/>
                </a:cxn>
                <a:cxn ang="0">
                  <a:pos x="0" y="204"/>
                </a:cxn>
                <a:cxn ang="0">
                  <a:pos x="2" y="139"/>
                </a:cxn>
                <a:cxn ang="0">
                  <a:pos x="9" y="75"/>
                </a:cxn>
                <a:cxn ang="0">
                  <a:pos x="21" y="4"/>
                </a:cxn>
              </a:cxnLst>
              <a:rect l="0" t="0" r="r" b="b"/>
              <a:pathLst>
                <a:path w="149" h="285">
                  <a:moveTo>
                    <a:pt x="21" y="4"/>
                  </a:moveTo>
                  <a:lnTo>
                    <a:pt x="28" y="3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49" y="2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1"/>
                  </a:lnTo>
                  <a:lnTo>
                    <a:pt x="93" y="1"/>
                  </a:lnTo>
                  <a:lnTo>
                    <a:pt x="102" y="2"/>
                  </a:lnTo>
                  <a:lnTo>
                    <a:pt x="110" y="2"/>
                  </a:lnTo>
                  <a:lnTo>
                    <a:pt x="119" y="3"/>
                  </a:lnTo>
                  <a:lnTo>
                    <a:pt x="127" y="4"/>
                  </a:lnTo>
                  <a:lnTo>
                    <a:pt x="137" y="4"/>
                  </a:lnTo>
                  <a:lnTo>
                    <a:pt x="145" y="5"/>
                  </a:lnTo>
                  <a:lnTo>
                    <a:pt x="148" y="76"/>
                  </a:lnTo>
                  <a:lnTo>
                    <a:pt x="149" y="148"/>
                  </a:lnTo>
                  <a:lnTo>
                    <a:pt x="148" y="220"/>
                  </a:lnTo>
                  <a:lnTo>
                    <a:pt x="145" y="285"/>
                  </a:lnTo>
                  <a:lnTo>
                    <a:pt x="126" y="285"/>
                  </a:lnTo>
                  <a:lnTo>
                    <a:pt x="108" y="285"/>
                  </a:lnTo>
                  <a:lnTo>
                    <a:pt x="88" y="284"/>
                  </a:lnTo>
                  <a:lnTo>
                    <a:pt x="70" y="283"/>
                  </a:lnTo>
                  <a:lnTo>
                    <a:pt x="51" y="282"/>
                  </a:lnTo>
                  <a:lnTo>
                    <a:pt x="34" y="280"/>
                  </a:lnTo>
                  <a:lnTo>
                    <a:pt x="17" y="278"/>
                  </a:lnTo>
                  <a:lnTo>
                    <a:pt x="0" y="276"/>
                  </a:lnTo>
                  <a:lnTo>
                    <a:pt x="0" y="204"/>
                  </a:lnTo>
                  <a:lnTo>
                    <a:pt x="2" y="139"/>
                  </a:lnTo>
                  <a:lnTo>
                    <a:pt x="9" y="75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23" name="Freeform 455"/>
            <p:cNvSpPr>
              <a:spLocks/>
            </p:cNvSpPr>
            <p:nvPr/>
          </p:nvSpPr>
          <p:spPr bwMode="auto">
            <a:xfrm>
              <a:off x="4471" y="1450"/>
              <a:ext cx="72" cy="13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8" y="4"/>
                </a:cxn>
                <a:cxn ang="0">
                  <a:pos x="33" y="3"/>
                </a:cxn>
                <a:cxn ang="0">
                  <a:pos x="40" y="3"/>
                </a:cxn>
                <a:cxn ang="0">
                  <a:pos x="47" y="2"/>
                </a:cxn>
                <a:cxn ang="0">
                  <a:pos x="54" y="1"/>
                </a:cxn>
                <a:cxn ang="0">
                  <a:pos x="61" y="1"/>
                </a:cxn>
                <a:cxn ang="0">
                  <a:pos x="67" y="0"/>
                </a:cxn>
                <a:cxn ang="0">
                  <a:pos x="74" y="0"/>
                </a:cxn>
                <a:cxn ang="0">
                  <a:pos x="82" y="1"/>
                </a:cxn>
                <a:cxn ang="0">
                  <a:pos x="90" y="1"/>
                </a:cxn>
                <a:cxn ang="0">
                  <a:pos x="98" y="2"/>
                </a:cxn>
                <a:cxn ang="0">
                  <a:pos x="106" y="2"/>
                </a:cxn>
                <a:cxn ang="0">
                  <a:pos x="114" y="3"/>
                </a:cxn>
                <a:cxn ang="0">
                  <a:pos x="122" y="4"/>
                </a:cxn>
                <a:cxn ang="0">
                  <a:pos x="130" y="4"/>
                </a:cxn>
                <a:cxn ang="0">
                  <a:pos x="138" y="5"/>
                </a:cxn>
                <a:cxn ang="0">
                  <a:pos x="142" y="71"/>
                </a:cxn>
                <a:cxn ang="0">
                  <a:pos x="143" y="138"/>
                </a:cxn>
                <a:cxn ang="0">
                  <a:pos x="142" y="205"/>
                </a:cxn>
                <a:cxn ang="0">
                  <a:pos x="138" y="266"/>
                </a:cxn>
                <a:cxn ang="0">
                  <a:pos x="121" y="266"/>
                </a:cxn>
                <a:cxn ang="0">
                  <a:pos x="104" y="266"/>
                </a:cxn>
                <a:cxn ang="0">
                  <a:pos x="85" y="265"/>
                </a:cxn>
                <a:cxn ang="0">
                  <a:pos x="68" y="263"/>
                </a:cxn>
                <a:cxn ang="0">
                  <a:pos x="51" y="262"/>
                </a:cxn>
                <a:cxn ang="0">
                  <a:pos x="33" y="261"/>
                </a:cxn>
                <a:cxn ang="0">
                  <a:pos x="16" y="259"/>
                </a:cxn>
                <a:cxn ang="0">
                  <a:pos x="0" y="258"/>
                </a:cxn>
                <a:cxn ang="0">
                  <a:pos x="0" y="190"/>
                </a:cxn>
                <a:cxn ang="0">
                  <a:pos x="2" y="130"/>
                </a:cxn>
                <a:cxn ang="0">
                  <a:pos x="8" y="70"/>
                </a:cxn>
                <a:cxn ang="0">
                  <a:pos x="21" y="4"/>
                </a:cxn>
              </a:cxnLst>
              <a:rect l="0" t="0" r="r" b="b"/>
              <a:pathLst>
                <a:path w="143" h="266">
                  <a:moveTo>
                    <a:pt x="21" y="4"/>
                  </a:moveTo>
                  <a:lnTo>
                    <a:pt x="28" y="4"/>
                  </a:lnTo>
                  <a:lnTo>
                    <a:pt x="33" y="3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2" y="1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6" y="2"/>
                  </a:lnTo>
                  <a:lnTo>
                    <a:pt x="114" y="3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8" y="5"/>
                  </a:lnTo>
                  <a:lnTo>
                    <a:pt x="142" y="71"/>
                  </a:lnTo>
                  <a:lnTo>
                    <a:pt x="143" y="138"/>
                  </a:lnTo>
                  <a:lnTo>
                    <a:pt x="142" y="205"/>
                  </a:lnTo>
                  <a:lnTo>
                    <a:pt x="138" y="266"/>
                  </a:lnTo>
                  <a:lnTo>
                    <a:pt x="121" y="266"/>
                  </a:lnTo>
                  <a:lnTo>
                    <a:pt x="104" y="266"/>
                  </a:lnTo>
                  <a:lnTo>
                    <a:pt x="85" y="265"/>
                  </a:lnTo>
                  <a:lnTo>
                    <a:pt x="68" y="263"/>
                  </a:lnTo>
                  <a:lnTo>
                    <a:pt x="51" y="262"/>
                  </a:lnTo>
                  <a:lnTo>
                    <a:pt x="33" y="261"/>
                  </a:lnTo>
                  <a:lnTo>
                    <a:pt x="16" y="259"/>
                  </a:lnTo>
                  <a:lnTo>
                    <a:pt x="0" y="258"/>
                  </a:lnTo>
                  <a:lnTo>
                    <a:pt x="0" y="190"/>
                  </a:lnTo>
                  <a:lnTo>
                    <a:pt x="2" y="130"/>
                  </a:lnTo>
                  <a:lnTo>
                    <a:pt x="8" y="7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24" name="Freeform 456"/>
            <p:cNvSpPr>
              <a:spLocks/>
            </p:cNvSpPr>
            <p:nvPr/>
          </p:nvSpPr>
          <p:spPr bwMode="auto">
            <a:xfrm>
              <a:off x="4473" y="1450"/>
              <a:ext cx="68" cy="12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26" y="4"/>
                </a:cxn>
                <a:cxn ang="0">
                  <a:pos x="31" y="3"/>
                </a:cxn>
                <a:cxn ang="0">
                  <a:pos x="38" y="3"/>
                </a:cxn>
                <a:cxn ang="0">
                  <a:pos x="45" y="2"/>
                </a:cxn>
                <a:cxn ang="0">
                  <a:pos x="51" y="1"/>
                </a:cxn>
                <a:cxn ang="0">
                  <a:pos x="58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79" y="1"/>
                </a:cxn>
                <a:cxn ang="0">
                  <a:pos x="87" y="1"/>
                </a:cxn>
                <a:cxn ang="0">
                  <a:pos x="94" y="2"/>
                </a:cxn>
                <a:cxn ang="0">
                  <a:pos x="102" y="2"/>
                </a:cxn>
                <a:cxn ang="0">
                  <a:pos x="110" y="3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33" y="5"/>
                </a:cxn>
                <a:cxn ang="0">
                  <a:pos x="135" y="65"/>
                </a:cxn>
                <a:cxn ang="0">
                  <a:pos x="136" y="128"/>
                </a:cxn>
                <a:cxn ang="0">
                  <a:pos x="135" y="189"/>
                </a:cxn>
                <a:cxn ang="0">
                  <a:pos x="133" y="246"/>
                </a:cxn>
                <a:cxn ang="0">
                  <a:pos x="115" y="246"/>
                </a:cxn>
                <a:cxn ang="0">
                  <a:pos x="99" y="246"/>
                </a:cxn>
                <a:cxn ang="0">
                  <a:pos x="82" y="245"/>
                </a:cxn>
                <a:cxn ang="0">
                  <a:pos x="65" y="244"/>
                </a:cxn>
                <a:cxn ang="0">
                  <a:pos x="47" y="243"/>
                </a:cxn>
                <a:cxn ang="0">
                  <a:pos x="31" y="242"/>
                </a:cxn>
                <a:cxn ang="0">
                  <a:pos x="15" y="240"/>
                </a:cxn>
                <a:cxn ang="0">
                  <a:pos x="0" y="239"/>
                </a:cxn>
                <a:cxn ang="0">
                  <a:pos x="0" y="177"/>
                </a:cxn>
                <a:cxn ang="0">
                  <a:pos x="1" y="121"/>
                </a:cxn>
                <a:cxn ang="0">
                  <a:pos x="7" y="65"/>
                </a:cxn>
                <a:cxn ang="0">
                  <a:pos x="19" y="4"/>
                </a:cxn>
              </a:cxnLst>
              <a:rect l="0" t="0" r="r" b="b"/>
              <a:pathLst>
                <a:path w="136" h="246">
                  <a:moveTo>
                    <a:pt x="19" y="4"/>
                  </a:moveTo>
                  <a:lnTo>
                    <a:pt x="26" y="4"/>
                  </a:lnTo>
                  <a:lnTo>
                    <a:pt x="31" y="3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9" y="1"/>
                  </a:lnTo>
                  <a:lnTo>
                    <a:pt x="87" y="1"/>
                  </a:lnTo>
                  <a:lnTo>
                    <a:pt x="94" y="2"/>
                  </a:lnTo>
                  <a:lnTo>
                    <a:pt x="102" y="2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33" y="5"/>
                  </a:lnTo>
                  <a:lnTo>
                    <a:pt x="135" y="65"/>
                  </a:lnTo>
                  <a:lnTo>
                    <a:pt x="136" y="128"/>
                  </a:lnTo>
                  <a:lnTo>
                    <a:pt x="135" y="189"/>
                  </a:lnTo>
                  <a:lnTo>
                    <a:pt x="133" y="246"/>
                  </a:lnTo>
                  <a:lnTo>
                    <a:pt x="115" y="246"/>
                  </a:lnTo>
                  <a:lnTo>
                    <a:pt x="99" y="246"/>
                  </a:lnTo>
                  <a:lnTo>
                    <a:pt x="82" y="245"/>
                  </a:lnTo>
                  <a:lnTo>
                    <a:pt x="65" y="244"/>
                  </a:lnTo>
                  <a:lnTo>
                    <a:pt x="47" y="243"/>
                  </a:lnTo>
                  <a:lnTo>
                    <a:pt x="31" y="242"/>
                  </a:lnTo>
                  <a:lnTo>
                    <a:pt x="15" y="240"/>
                  </a:lnTo>
                  <a:lnTo>
                    <a:pt x="0" y="239"/>
                  </a:lnTo>
                  <a:lnTo>
                    <a:pt x="0" y="177"/>
                  </a:lnTo>
                  <a:lnTo>
                    <a:pt x="1" y="121"/>
                  </a:lnTo>
                  <a:lnTo>
                    <a:pt x="7" y="6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25" name="Freeform 457"/>
            <p:cNvSpPr>
              <a:spLocks/>
            </p:cNvSpPr>
            <p:nvPr/>
          </p:nvSpPr>
          <p:spPr bwMode="auto">
            <a:xfrm>
              <a:off x="4474" y="1450"/>
              <a:ext cx="64" cy="11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24" y="4"/>
                </a:cxn>
                <a:cxn ang="0">
                  <a:pos x="29" y="3"/>
                </a:cxn>
                <a:cxn ang="0">
                  <a:pos x="36" y="3"/>
                </a:cxn>
                <a:cxn ang="0">
                  <a:pos x="42" y="2"/>
                </a:cxn>
                <a:cxn ang="0">
                  <a:pos x="48" y="2"/>
                </a:cxn>
                <a:cxn ang="0">
                  <a:pos x="54" y="1"/>
                </a:cxn>
                <a:cxn ang="0">
                  <a:pos x="61" y="1"/>
                </a:cxn>
                <a:cxn ang="0">
                  <a:pos x="66" y="0"/>
                </a:cxn>
                <a:cxn ang="0">
                  <a:pos x="73" y="1"/>
                </a:cxn>
                <a:cxn ang="0">
                  <a:pos x="81" y="1"/>
                </a:cxn>
                <a:cxn ang="0">
                  <a:pos x="88" y="2"/>
                </a:cxn>
                <a:cxn ang="0">
                  <a:pos x="96" y="2"/>
                </a:cxn>
                <a:cxn ang="0">
                  <a:pos x="103" y="3"/>
                </a:cxn>
                <a:cxn ang="0">
                  <a:pos x="111" y="4"/>
                </a:cxn>
                <a:cxn ang="0">
                  <a:pos x="118" y="4"/>
                </a:cxn>
                <a:cxn ang="0">
                  <a:pos x="126" y="5"/>
                </a:cxn>
                <a:cxn ang="0">
                  <a:pos x="129" y="60"/>
                </a:cxn>
                <a:cxn ang="0">
                  <a:pos x="129" y="117"/>
                </a:cxn>
                <a:cxn ang="0">
                  <a:pos x="129" y="174"/>
                </a:cxn>
                <a:cxn ang="0">
                  <a:pos x="126" y="227"/>
                </a:cxn>
                <a:cxn ang="0">
                  <a:pos x="110" y="227"/>
                </a:cxn>
                <a:cxn ang="0">
                  <a:pos x="94" y="227"/>
                </a:cxn>
                <a:cxn ang="0">
                  <a:pos x="78" y="225"/>
                </a:cxn>
                <a:cxn ang="0">
                  <a:pos x="62" y="225"/>
                </a:cxn>
                <a:cxn ang="0">
                  <a:pos x="46" y="224"/>
                </a:cxn>
                <a:cxn ang="0">
                  <a:pos x="29" y="223"/>
                </a:cxn>
                <a:cxn ang="0">
                  <a:pos x="14" y="222"/>
                </a:cxn>
                <a:cxn ang="0">
                  <a:pos x="0" y="221"/>
                </a:cxn>
                <a:cxn ang="0">
                  <a:pos x="0" y="163"/>
                </a:cxn>
                <a:cxn ang="0">
                  <a:pos x="1" y="111"/>
                </a:cxn>
                <a:cxn ang="0">
                  <a:pos x="5" y="61"/>
                </a:cxn>
                <a:cxn ang="0">
                  <a:pos x="17" y="4"/>
                </a:cxn>
              </a:cxnLst>
              <a:rect l="0" t="0" r="r" b="b"/>
              <a:pathLst>
                <a:path w="129" h="227">
                  <a:moveTo>
                    <a:pt x="17" y="4"/>
                  </a:moveTo>
                  <a:lnTo>
                    <a:pt x="24" y="4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3" y="3"/>
                  </a:lnTo>
                  <a:lnTo>
                    <a:pt x="111" y="4"/>
                  </a:lnTo>
                  <a:lnTo>
                    <a:pt x="118" y="4"/>
                  </a:lnTo>
                  <a:lnTo>
                    <a:pt x="126" y="5"/>
                  </a:lnTo>
                  <a:lnTo>
                    <a:pt x="129" y="60"/>
                  </a:lnTo>
                  <a:lnTo>
                    <a:pt x="129" y="117"/>
                  </a:lnTo>
                  <a:lnTo>
                    <a:pt x="129" y="174"/>
                  </a:lnTo>
                  <a:lnTo>
                    <a:pt x="126" y="227"/>
                  </a:lnTo>
                  <a:lnTo>
                    <a:pt x="110" y="227"/>
                  </a:lnTo>
                  <a:lnTo>
                    <a:pt x="94" y="227"/>
                  </a:lnTo>
                  <a:lnTo>
                    <a:pt x="78" y="225"/>
                  </a:lnTo>
                  <a:lnTo>
                    <a:pt x="62" y="225"/>
                  </a:lnTo>
                  <a:lnTo>
                    <a:pt x="46" y="224"/>
                  </a:lnTo>
                  <a:lnTo>
                    <a:pt x="29" y="223"/>
                  </a:lnTo>
                  <a:lnTo>
                    <a:pt x="14" y="222"/>
                  </a:lnTo>
                  <a:lnTo>
                    <a:pt x="0" y="221"/>
                  </a:lnTo>
                  <a:lnTo>
                    <a:pt x="0" y="163"/>
                  </a:lnTo>
                  <a:lnTo>
                    <a:pt x="1" y="111"/>
                  </a:lnTo>
                  <a:lnTo>
                    <a:pt x="5" y="61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26" name="Freeform 458"/>
            <p:cNvSpPr>
              <a:spLocks/>
            </p:cNvSpPr>
            <p:nvPr/>
          </p:nvSpPr>
          <p:spPr bwMode="auto">
            <a:xfrm>
              <a:off x="4474" y="1450"/>
              <a:ext cx="62" cy="10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3" y="3"/>
                </a:cxn>
                <a:cxn ang="0">
                  <a:pos x="28" y="2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71" y="0"/>
                </a:cxn>
                <a:cxn ang="0">
                  <a:pos x="79" y="1"/>
                </a:cxn>
                <a:cxn ang="0">
                  <a:pos x="86" y="1"/>
                </a:cxn>
                <a:cxn ang="0">
                  <a:pos x="93" y="1"/>
                </a:cxn>
                <a:cxn ang="0">
                  <a:pos x="100" y="2"/>
                </a:cxn>
                <a:cxn ang="0">
                  <a:pos x="107" y="2"/>
                </a:cxn>
                <a:cxn ang="0">
                  <a:pos x="114" y="3"/>
                </a:cxn>
                <a:cxn ang="0">
                  <a:pos x="121" y="3"/>
                </a:cxn>
                <a:cxn ang="0">
                  <a:pos x="123" y="54"/>
                </a:cxn>
                <a:cxn ang="0">
                  <a:pos x="123" y="106"/>
                </a:cxn>
                <a:cxn ang="0">
                  <a:pos x="123" y="156"/>
                </a:cxn>
                <a:cxn ang="0">
                  <a:pos x="121" y="205"/>
                </a:cxn>
                <a:cxn ang="0">
                  <a:pos x="106" y="205"/>
                </a:cxn>
                <a:cxn ang="0">
                  <a:pos x="90" y="205"/>
                </a:cxn>
                <a:cxn ang="0">
                  <a:pos x="75" y="205"/>
                </a:cxn>
                <a:cxn ang="0">
                  <a:pos x="60" y="204"/>
                </a:cxn>
                <a:cxn ang="0">
                  <a:pos x="43" y="204"/>
                </a:cxn>
                <a:cxn ang="0">
                  <a:pos x="28" y="203"/>
                </a:cxn>
                <a:cxn ang="0">
                  <a:pos x="15" y="201"/>
                </a:cxn>
                <a:cxn ang="0">
                  <a:pos x="0" y="200"/>
                </a:cxn>
                <a:cxn ang="0">
                  <a:pos x="0" y="148"/>
                </a:cxn>
                <a:cxn ang="0">
                  <a:pos x="1" y="101"/>
                </a:cxn>
                <a:cxn ang="0">
                  <a:pos x="5" y="55"/>
                </a:cxn>
                <a:cxn ang="0">
                  <a:pos x="17" y="3"/>
                </a:cxn>
              </a:cxnLst>
              <a:rect l="0" t="0" r="r" b="b"/>
              <a:pathLst>
                <a:path w="123" h="205">
                  <a:moveTo>
                    <a:pt x="17" y="3"/>
                  </a:moveTo>
                  <a:lnTo>
                    <a:pt x="23" y="3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2"/>
                  </a:lnTo>
                  <a:lnTo>
                    <a:pt x="107" y="2"/>
                  </a:lnTo>
                  <a:lnTo>
                    <a:pt x="114" y="3"/>
                  </a:lnTo>
                  <a:lnTo>
                    <a:pt x="121" y="3"/>
                  </a:lnTo>
                  <a:lnTo>
                    <a:pt x="123" y="54"/>
                  </a:lnTo>
                  <a:lnTo>
                    <a:pt x="123" y="106"/>
                  </a:lnTo>
                  <a:lnTo>
                    <a:pt x="123" y="156"/>
                  </a:lnTo>
                  <a:lnTo>
                    <a:pt x="121" y="205"/>
                  </a:lnTo>
                  <a:lnTo>
                    <a:pt x="106" y="205"/>
                  </a:lnTo>
                  <a:lnTo>
                    <a:pt x="90" y="205"/>
                  </a:lnTo>
                  <a:lnTo>
                    <a:pt x="75" y="205"/>
                  </a:lnTo>
                  <a:lnTo>
                    <a:pt x="60" y="204"/>
                  </a:lnTo>
                  <a:lnTo>
                    <a:pt x="43" y="204"/>
                  </a:lnTo>
                  <a:lnTo>
                    <a:pt x="28" y="203"/>
                  </a:lnTo>
                  <a:lnTo>
                    <a:pt x="15" y="201"/>
                  </a:lnTo>
                  <a:lnTo>
                    <a:pt x="0" y="200"/>
                  </a:lnTo>
                  <a:lnTo>
                    <a:pt x="0" y="148"/>
                  </a:lnTo>
                  <a:lnTo>
                    <a:pt x="1" y="101"/>
                  </a:lnTo>
                  <a:lnTo>
                    <a:pt x="5" y="55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27" name="Freeform 459"/>
            <p:cNvSpPr>
              <a:spLocks/>
            </p:cNvSpPr>
            <p:nvPr/>
          </p:nvSpPr>
          <p:spPr bwMode="auto">
            <a:xfrm>
              <a:off x="4475" y="1450"/>
              <a:ext cx="59" cy="9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2" y="3"/>
                </a:cxn>
                <a:cxn ang="0">
                  <a:pos x="28" y="2"/>
                </a:cxn>
                <a:cxn ang="0">
                  <a:pos x="33" y="2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50" y="1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8" y="0"/>
                </a:cxn>
                <a:cxn ang="0">
                  <a:pos x="75" y="1"/>
                </a:cxn>
                <a:cxn ang="0">
                  <a:pos x="82" y="1"/>
                </a:cxn>
                <a:cxn ang="0">
                  <a:pos x="89" y="1"/>
                </a:cxn>
                <a:cxn ang="0">
                  <a:pos x="94" y="2"/>
                </a:cxn>
                <a:cxn ang="0">
                  <a:pos x="101" y="2"/>
                </a:cxn>
                <a:cxn ang="0">
                  <a:pos x="108" y="3"/>
                </a:cxn>
                <a:cxn ang="0">
                  <a:pos x="115" y="3"/>
                </a:cxn>
                <a:cxn ang="0">
                  <a:pos x="116" y="48"/>
                </a:cxn>
                <a:cxn ang="0">
                  <a:pos x="117" y="94"/>
                </a:cxn>
                <a:cxn ang="0">
                  <a:pos x="117" y="141"/>
                </a:cxn>
                <a:cxn ang="0">
                  <a:pos x="115" y="185"/>
                </a:cxn>
                <a:cxn ang="0">
                  <a:pos x="100" y="186"/>
                </a:cxn>
                <a:cxn ang="0">
                  <a:pos x="86" y="186"/>
                </a:cxn>
                <a:cxn ang="0">
                  <a:pos x="71" y="185"/>
                </a:cxn>
                <a:cxn ang="0">
                  <a:pos x="56" y="185"/>
                </a:cxn>
                <a:cxn ang="0">
                  <a:pos x="43" y="184"/>
                </a:cxn>
                <a:cxn ang="0">
                  <a:pos x="28" y="184"/>
                </a:cxn>
                <a:cxn ang="0">
                  <a:pos x="14" y="183"/>
                </a:cxn>
                <a:cxn ang="0">
                  <a:pos x="0" y="182"/>
                </a:cxn>
                <a:cxn ang="0">
                  <a:pos x="0" y="135"/>
                </a:cxn>
                <a:cxn ang="0">
                  <a:pos x="1" y="92"/>
                </a:cxn>
                <a:cxn ang="0">
                  <a:pos x="6" y="49"/>
                </a:cxn>
                <a:cxn ang="0">
                  <a:pos x="16" y="3"/>
                </a:cxn>
              </a:cxnLst>
              <a:rect l="0" t="0" r="r" b="b"/>
              <a:pathLst>
                <a:path w="117" h="186">
                  <a:moveTo>
                    <a:pt x="16" y="3"/>
                  </a:moveTo>
                  <a:lnTo>
                    <a:pt x="22" y="3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4" y="1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1"/>
                  </a:lnTo>
                  <a:lnTo>
                    <a:pt x="94" y="2"/>
                  </a:lnTo>
                  <a:lnTo>
                    <a:pt x="101" y="2"/>
                  </a:lnTo>
                  <a:lnTo>
                    <a:pt x="108" y="3"/>
                  </a:lnTo>
                  <a:lnTo>
                    <a:pt x="115" y="3"/>
                  </a:lnTo>
                  <a:lnTo>
                    <a:pt x="116" y="48"/>
                  </a:lnTo>
                  <a:lnTo>
                    <a:pt x="117" y="94"/>
                  </a:lnTo>
                  <a:lnTo>
                    <a:pt x="117" y="141"/>
                  </a:lnTo>
                  <a:lnTo>
                    <a:pt x="115" y="185"/>
                  </a:lnTo>
                  <a:lnTo>
                    <a:pt x="100" y="186"/>
                  </a:lnTo>
                  <a:lnTo>
                    <a:pt x="86" y="186"/>
                  </a:lnTo>
                  <a:lnTo>
                    <a:pt x="71" y="185"/>
                  </a:lnTo>
                  <a:lnTo>
                    <a:pt x="56" y="185"/>
                  </a:lnTo>
                  <a:lnTo>
                    <a:pt x="43" y="184"/>
                  </a:lnTo>
                  <a:lnTo>
                    <a:pt x="28" y="184"/>
                  </a:lnTo>
                  <a:lnTo>
                    <a:pt x="14" y="183"/>
                  </a:lnTo>
                  <a:lnTo>
                    <a:pt x="0" y="182"/>
                  </a:lnTo>
                  <a:lnTo>
                    <a:pt x="0" y="135"/>
                  </a:lnTo>
                  <a:lnTo>
                    <a:pt x="1" y="92"/>
                  </a:lnTo>
                  <a:lnTo>
                    <a:pt x="6" y="49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28" name="Freeform 460"/>
            <p:cNvSpPr>
              <a:spLocks/>
            </p:cNvSpPr>
            <p:nvPr/>
          </p:nvSpPr>
          <p:spPr bwMode="auto">
            <a:xfrm>
              <a:off x="4477" y="1450"/>
              <a:ext cx="56" cy="8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1" y="3"/>
                </a:cxn>
                <a:cxn ang="0">
                  <a:pos x="26" y="2"/>
                </a:cxn>
                <a:cxn ang="0">
                  <a:pos x="31" y="2"/>
                </a:cxn>
                <a:cxn ang="0">
                  <a:pos x="37" y="1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1" y="1"/>
                </a:cxn>
                <a:cxn ang="0">
                  <a:pos x="77" y="1"/>
                </a:cxn>
                <a:cxn ang="0">
                  <a:pos x="84" y="1"/>
                </a:cxn>
                <a:cxn ang="0">
                  <a:pos x="90" y="2"/>
                </a:cxn>
                <a:cxn ang="0">
                  <a:pos x="97" y="2"/>
                </a:cxn>
                <a:cxn ang="0">
                  <a:pos x="103" y="3"/>
                </a:cxn>
                <a:cxn ang="0">
                  <a:pos x="110" y="3"/>
                </a:cxn>
                <a:cxn ang="0">
                  <a:pos x="111" y="42"/>
                </a:cxn>
                <a:cxn ang="0">
                  <a:pos x="112" y="84"/>
                </a:cxn>
                <a:cxn ang="0">
                  <a:pos x="111" y="125"/>
                </a:cxn>
                <a:cxn ang="0">
                  <a:pos x="110" y="166"/>
                </a:cxn>
                <a:cxn ang="0">
                  <a:pos x="96" y="166"/>
                </a:cxn>
                <a:cxn ang="0">
                  <a:pos x="82" y="166"/>
                </a:cxn>
                <a:cxn ang="0">
                  <a:pos x="68" y="166"/>
                </a:cxn>
                <a:cxn ang="0">
                  <a:pos x="54" y="166"/>
                </a:cxn>
                <a:cxn ang="0">
                  <a:pos x="41" y="165"/>
                </a:cxn>
                <a:cxn ang="0">
                  <a:pos x="27" y="165"/>
                </a:cxn>
                <a:cxn ang="0">
                  <a:pos x="13" y="163"/>
                </a:cxn>
                <a:cxn ang="0">
                  <a:pos x="0" y="163"/>
                </a:cxn>
                <a:cxn ang="0">
                  <a:pos x="0" y="121"/>
                </a:cxn>
                <a:cxn ang="0">
                  <a:pos x="1" y="83"/>
                </a:cxn>
                <a:cxn ang="0">
                  <a:pos x="5" y="45"/>
                </a:cxn>
                <a:cxn ang="0">
                  <a:pos x="15" y="3"/>
                </a:cxn>
              </a:cxnLst>
              <a:rect l="0" t="0" r="r" b="b"/>
              <a:pathLst>
                <a:path w="112" h="166">
                  <a:moveTo>
                    <a:pt x="15" y="3"/>
                  </a:moveTo>
                  <a:lnTo>
                    <a:pt x="21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1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90" y="2"/>
                  </a:lnTo>
                  <a:lnTo>
                    <a:pt x="97" y="2"/>
                  </a:lnTo>
                  <a:lnTo>
                    <a:pt x="103" y="3"/>
                  </a:lnTo>
                  <a:lnTo>
                    <a:pt x="110" y="3"/>
                  </a:lnTo>
                  <a:lnTo>
                    <a:pt x="111" y="42"/>
                  </a:lnTo>
                  <a:lnTo>
                    <a:pt x="112" y="84"/>
                  </a:lnTo>
                  <a:lnTo>
                    <a:pt x="111" y="125"/>
                  </a:lnTo>
                  <a:lnTo>
                    <a:pt x="110" y="166"/>
                  </a:lnTo>
                  <a:lnTo>
                    <a:pt x="96" y="166"/>
                  </a:lnTo>
                  <a:lnTo>
                    <a:pt x="82" y="166"/>
                  </a:lnTo>
                  <a:lnTo>
                    <a:pt x="68" y="166"/>
                  </a:lnTo>
                  <a:lnTo>
                    <a:pt x="54" y="166"/>
                  </a:lnTo>
                  <a:lnTo>
                    <a:pt x="41" y="165"/>
                  </a:lnTo>
                  <a:lnTo>
                    <a:pt x="27" y="165"/>
                  </a:lnTo>
                  <a:lnTo>
                    <a:pt x="13" y="163"/>
                  </a:lnTo>
                  <a:lnTo>
                    <a:pt x="0" y="163"/>
                  </a:lnTo>
                  <a:lnTo>
                    <a:pt x="0" y="121"/>
                  </a:lnTo>
                  <a:lnTo>
                    <a:pt x="1" y="83"/>
                  </a:lnTo>
                  <a:lnTo>
                    <a:pt x="5" y="4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29" name="Freeform 461"/>
            <p:cNvSpPr>
              <a:spLocks/>
            </p:cNvSpPr>
            <p:nvPr/>
          </p:nvSpPr>
          <p:spPr bwMode="auto">
            <a:xfrm>
              <a:off x="4478" y="1450"/>
              <a:ext cx="52" cy="74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3" y="1"/>
                </a:cxn>
                <a:cxn ang="0">
                  <a:pos x="39" y="1"/>
                </a:cxn>
                <a:cxn ang="0">
                  <a:pos x="43" y="1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9" y="0"/>
                </a:cxn>
                <a:cxn ang="0">
                  <a:pos x="66" y="1"/>
                </a:cxn>
                <a:cxn ang="0">
                  <a:pos x="72" y="1"/>
                </a:cxn>
                <a:cxn ang="0">
                  <a:pos x="78" y="1"/>
                </a:cxn>
                <a:cxn ang="0">
                  <a:pos x="84" y="2"/>
                </a:cxn>
                <a:cxn ang="0">
                  <a:pos x="91" y="2"/>
                </a:cxn>
                <a:cxn ang="0">
                  <a:pos x="96" y="3"/>
                </a:cxn>
                <a:cxn ang="0">
                  <a:pos x="102" y="3"/>
                </a:cxn>
                <a:cxn ang="0">
                  <a:pos x="103" y="38"/>
                </a:cxn>
                <a:cxn ang="0">
                  <a:pos x="104" y="74"/>
                </a:cxn>
                <a:cxn ang="0">
                  <a:pos x="103" y="110"/>
                </a:cxn>
                <a:cxn ang="0">
                  <a:pos x="102" y="146"/>
                </a:cxn>
                <a:cxn ang="0">
                  <a:pos x="89" y="146"/>
                </a:cxn>
                <a:cxn ang="0">
                  <a:pos x="77" y="146"/>
                </a:cxn>
                <a:cxn ang="0">
                  <a:pos x="63" y="146"/>
                </a:cxn>
                <a:cxn ang="0">
                  <a:pos x="50" y="146"/>
                </a:cxn>
                <a:cxn ang="0">
                  <a:pos x="38" y="146"/>
                </a:cxn>
                <a:cxn ang="0">
                  <a:pos x="25" y="146"/>
                </a:cxn>
                <a:cxn ang="0">
                  <a:pos x="12" y="145"/>
                </a:cxn>
                <a:cxn ang="0">
                  <a:pos x="0" y="145"/>
                </a:cxn>
                <a:cxn ang="0">
                  <a:pos x="0" y="107"/>
                </a:cxn>
                <a:cxn ang="0">
                  <a:pos x="0" y="74"/>
                </a:cxn>
                <a:cxn ang="0">
                  <a:pos x="3" y="40"/>
                </a:cxn>
                <a:cxn ang="0">
                  <a:pos x="12" y="3"/>
                </a:cxn>
              </a:cxnLst>
              <a:rect l="0" t="0" r="r" b="b"/>
              <a:pathLst>
                <a:path w="104" h="146">
                  <a:moveTo>
                    <a:pt x="12" y="3"/>
                  </a:moveTo>
                  <a:lnTo>
                    <a:pt x="18" y="3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3" y="1"/>
                  </a:lnTo>
                  <a:lnTo>
                    <a:pt x="39" y="1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8" y="1"/>
                  </a:lnTo>
                  <a:lnTo>
                    <a:pt x="84" y="2"/>
                  </a:lnTo>
                  <a:lnTo>
                    <a:pt x="91" y="2"/>
                  </a:lnTo>
                  <a:lnTo>
                    <a:pt x="96" y="3"/>
                  </a:lnTo>
                  <a:lnTo>
                    <a:pt x="102" y="3"/>
                  </a:lnTo>
                  <a:lnTo>
                    <a:pt x="103" y="38"/>
                  </a:lnTo>
                  <a:lnTo>
                    <a:pt x="104" y="74"/>
                  </a:lnTo>
                  <a:lnTo>
                    <a:pt x="103" y="110"/>
                  </a:lnTo>
                  <a:lnTo>
                    <a:pt x="102" y="146"/>
                  </a:lnTo>
                  <a:lnTo>
                    <a:pt x="89" y="146"/>
                  </a:lnTo>
                  <a:lnTo>
                    <a:pt x="77" y="146"/>
                  </a:lnTo>
                  <a:lnTo>
                    <a:pt x="63" y="146"/>
                  </a:lnTo>
                  <a:lnTo>
                    <a:pt x="50" y="146"/>
                  </a:lnTo>
                  <a:lnTo>
                    <a:pt x="38" y="146"/>
                  </a:lnTo>
                  <a:lnTo>
                    <a:pt x="25" y="146"/>
                  </a:lnTo>
                  <a:lnTo>
                    <a:pt x="12" y="145"/>
                  </a:lnTo>
                  <a:lnTo>
                    <a:pt x="0" y="145"/>
                  </a:lnTo>
                  <a:lnTo>
                    <a:pt x="0" y="107"/>
                  </a:lnTo>
                  <a:lnTo>
                    <a:pt x="0" y="74"/>
                  </a:lnTo>
                  <a:lnTo>
                    <a:pt x="3" y="4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30" name="Freeform 462"/>
            <p:cNvSpPr>
              <a:spLocks/>
            </p:cNvSpPr>
            <p:nvPr/>
          </p:nvSpPr>
          <p:spPr bwMode="auto">
            <a:xfrm>
              <a:off x="4478" y="1450"/>
              <a:ext cx="50" cy="64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7" y="2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7" y="0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63" y="1"/>
                </a:cxn>
                <a:cxn ang="0">
                  <a:pos x="69" y="1"/>
                </a:cxn>
                <a:cxn ang="0">
                  <a:pos x="75" y="1"/>
                </a:cxn>
                <a:cxn ang="0">
                  <a:pos x="80" y="2"/>
                </a:cxn>
                <a:cxn ang="0">
                  <a:pos x="86" y="2"/>
                </a:cxn>
                <a:cxn ang="0">
                  <a:pos x="92" y="3"/>
                </a:cxn>
                <a:cxn ang="0">
                  <a:pos x="98" y="3"/>
                </a:cxn>
                <a:cxn ang="0">
                  <a:pos x="99" y="32"/>
                </a:cxn>
                <a:cxn ang="0">
                  <a:pos x="99" y="63"/>
                </a:cxn>
                <a:cxn ang="0">
                  <a:pos x="99" y="94"/>
                </a:cxn>
                <a:cxn ang="0">
                  <a:pos x="98" y="125"/>
                </a:cxn>
                <a:cxn ang="0">
                  <a:pos x="85" y="127"/>
                </a:cxn>
                <a:cxn ang="0">
                  <a:pos x="73" y="127"/>
                </a:cxn>
                <a:cxn ang="0">
                  <a:pos x="61" y="127"/>
                </a:cxn>
                <a:cxn ang="0">
                  <a:pos x="49" y="127"/>
                </a:cxn>
                <a:cxn ang="0">
                  <a:pos x="37" y="127"/>
                </a:cxn>
                <a:cxn ang="0">
                  <a:pos x="25" y="127"/>
                </a:cxn>
                <a:cxn ang="0">
                  <a:pos x="12" y="127"/>
                </a:cxn>
                <a:cxn ang="0">
                  <a:pos x="0" y="127"/>
                </a:cxn>
                <a:cxn ang="0">
                  <a:pos x="0" y="94"/>
                </a:cxn>
                <a:cxn ang="0">
                  <a:pos x="1" y="64"/>
                </a:cxn>
                <a:cxn ang="0">
                  <a:pos x="4" y="36"/>
                </a:cxn>
                <a:cxn ang="0">
                  <a:pos x="12" y="3"/>
                </a:cxn>
              </a:cxnLst>
              <a:rect l="0" t="0" r="r" b="b"/>
              <a:pathLst>
                <a:path w="99" h="127">
                  <a:moveTo>
                    <a:pt x="12" y="3"/>
                  </a:moveTo>
                  <a:lnTo>
                    <a:pt x="17" y="3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2" y="3"/>
                  </a:lnTo>
                  <a:lnTo>
                    <a:pt x="98" y="3"/>
                  </a:lnTo>
                  <a:lnTo>
                    <a:pt x="99" y="32"/>
                  </a:lnTo>
                  <a:lnTo>
                    <a:pt x="99" y="63"/>
                  </a:lnTo>
                  <a:lnTo>
                    <a:pt x="99" y="94"/>
                  </a:lnTo>
                  <a:lnTo>
                    <a:pt x="98" y="125"/>
                  </a:lnTo>
                  <a:lnTo>
                    <a:pt x="85" y="127"/>
                  </a:lnTo>
                  <a:lnTo>
                    <a:pt x="73" y="127"/>
                  </a:lnTo>
                  <a:lnTo>
                    <a:pt x="61" y="127"/>
                  </a:lnTo>
                  <a:lnTo>
                    <a:pt x="49" y="127"/>
                  </a:lnTo>
                  <a:lnTo>
                    <a:pt x="37" y="127"/>
                  </a:lnTo>
                  <a:lnTo>
                    <a:pt x="25" y="127"/>
                  </a:lnTo>
                  <a:lnTo>
                    <a:pt x="12" y="127"/>
                  </a:lnTo>
                  <a:lnTo>
                    <a:pt x="0" y="127"/>
                  </a:lnTo>
                  <a:lnTo>
                    <a:pt x="0" y="94"/>
                  </a:lnTo>
                  <a:lnTo>
                    <a:pt x="1" y="64"/>
                  </a:lnTo>
                  <a:lnTo>
                    <a:pt x="4" y="36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31" name="Freeform 463"/>
            <p:cNvSpPr>
              <a:spLocks/>
            </p:cNvSpPr>
            <p:nvPr/>
          </p:nvSpPr>
          <p:spPr bwMode="auto">
            <a:xfrm>
              <a:off x="4480" y="1450"/>
              <a:ext cx="46" cy="5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50" y="0"/>
                </a:cxn>
                <a:cxn ang="0">
                  <a:pos x="92" y="3"/>
                </a:cxn>
                <a:cxn ang="0">
                  <a:pos x="92" y="27"/>
                </a:cxn>
                <a:cxn ang="0">
                  <a:pos x="92" y="53"/>
                </a:cxn>
                <a:cxn ang="0">
                  <a:pos x="92" y="79"/>
                </a:cxn>
                <a:cxn ang="0">
                  <a:pos x="92" y="106"/>
                </a:cxn>
                <a:cxn ang="0">
                  <a:pos x="81" y="107"/>
                </a:cxn>
                <a:cxn ang="0">
                  <a:pos x="69" y="107"/>
                </a:cxn>
                <a:cxn ang="0">
                  <a:pos x="58" y="108"/>
                </a:cxn>
                <a:cxn ang="0">
                  <a:pos x="46" y="108"/>
                </a:cxn>
                <a:cxn ang="0">
                  <a:pos x="35" y="108"/>
                </a:cxn>
                <a:cxn ang="0">
                  <a:pos x="23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3" y="31"/>
                </a:cxn>
                <a:cxn ang="0">
                  <a:pos x="12" y="3"/>
                </a:cxn>
              </a:cxnLst>
              <a:rect l="0" t="0" r="r" b="b"/>
              <a:pathLst>
                <a:path w="92" h="108">
                  <a:moveTo>
                    <a:pt x="12" y="3"/>
                  </a:moveTo>
                  <a:lnTo>
                    <a:pt x="50" y="0"/>
                  </a:lnTo>
                  <a:lnTo>
                    <a:pt x="92" y="3"/>
                  </a:lnTo>
                  <a:lnTo>
                    <a:pt x="92" y="27"/>
                  </a:lnTo>
                  <a:lnTo>
                    <a:pt x="92" y="53"/>
                  </a:lnTo>
                  <a:lnTo>
                    <a:pt x="92" y="79"/>
                  </a:lnTo>
                  <a:lnTo>
                    <a:pt x="92" y="106"/>
                  </a:lnTo>
                  <a:lnTo>
                    <a:pt x="81" y="107"/>
                  </a:lnTo>
                  <a:lnTo>
                    <a:pt x="69" y="107"/>
                  </a:lnTo>
                  <a:lnTo>
                    <a:pt x="58" y="108"/>
                  </a:lnTo>
                  <a:lnTo>
                    <a:pt x="46" y="108"/>
                  </a:lnTo>
                  <a:lnTo>
                    <a:pt x="35" y="108"/>
                  </a:lnTo>
                  <a:lnTo>
                    <a:pt x="23" y="108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3" y="3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32" name="Freeform 464"/>
            <p:cNvSpPr>
              <a:spLocks/>
            </p:cNvSpPr>
            <p:nvPr/>
          </p:nvSpPr>
          <p:spPr bwMode="auto">
            <a:xfrm>
              <a:off x="4482" y="1434"/>
              <a:ext cx="65" cy="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7"/>
                </a:cxn>
                <a:cxn ang="0">
                  <a:pos x="16" y="26"/>
                </a:cxn>
                <a:cxn ang="0">
                  <a:pos x="32" y="25"/>
                </a:cxn>
                <a:cxn ang="0">
                  <a:pos x="48" y="25"/>
                </a:cxn>
                <a:cxn ang="0">
                  <a:pos x="64" y="26"/>
                </a:cxn>
                <a:cxn ang="0">
                  <a:pos x="79" y="27"/>
                </a:cxn>
                <a:cxn ang="0">
                  <a:pos x="95" y="28"/>
                </a:cxn>
                <a:cxn ang="0">
                  <a:pos x="112" y="29"/>
                </a:cxn>
                <a:cxn ang="0">
                  <a:pos x="129" y="30"/>
                </a:cxn>
                <a:cxn ang="0">
                  <a:pos x="129" y="4"/>
                </a:cxn>
                <a:cxn ang="0">
                  <a:pos x="69" y="0"/>
                </a:cxn>
                <a:cxn ang="0">
                  <a:pos x="3" y="2"/>
                </a:cxn>
              </a:cxnLst>
              <a:rect l="0" t="0" r="r" b="b"/>
              <a:pathLst>
                <a:path w="129" h="30">
                  <a:moveTo>
                    <a:pt x="3" y="2"/>
                  </a:moveTo>
                  <a:lnTo>
                    <a:pt x="0" y="27"/>
                  </a:lnTo>
                  <a:lnTo>
                    <a:pt x="16" y="26"/>
                  </a:lnTo>
                  <a:lnTo>
                    <a:pt x="32" y="25"/>
                  </a:lnTo>
                  <a:lnTo>
                    <a:pt x="48" y="25"/>
                  </a:lnTo>
                  <a:lnTo>
                    <a:pt x="64" y="26"/>
                  </a:lnTo>
                  <a:lnTo>
                    <a:pt x="79" y="27"/>
                  </a:lnTo>
                  <a:lnTo>
                    <a:pt x="95" y="28"/>
                  </a:lnTo>
                  <a:lnTo>
                    <a:pt x="112" y="29"/>
                  </a:lnTo>
                  <a:lnTo>
                    <a:pt x="129" y="30"/>
                  </a:lnTo>
                  <a:lnTo>
                    <a:pt x="129" y="4"/>
                  </a:lnTo>
                  <a:lnTo>
                    <a:pt x="69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33" name="Freeform 465"/>
            <p:cNvSpPr>
              <a:spLocks/>
            </p:cNvSpPr>
            <p:nvPr/>
          </p:nvSpPr>
          <p:spPr bwMode="auto">
            <a:xfrm>
              <a:off x="4469" y="1611"/>
              <a:ext cx="77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6" y="15"/>
                </a:cxn>
                <a:cxn ang="0">
                  <a:pos x="156" y="51"/>
                </a:cxn>
                <a:cxn ang="0">
                  <a:pos x="0" y="28"/>
                </a:cxn>
                <a:cxn ang="0">
                  <a:pos x="1" y="0"/>
                </a:cxn>
              </a:cxnLst>
              <a:rect l="0" t="0" r="r" b="b"/>
              <a:pathLst>
                <a:path w="156" h="51">
                  <a:moveTo>
                    <a:pt x="1" y="0"/>
                  </a:moveTo>
                  <a:lnTo>
                    <a:pt x="156" y="15"/>
                  </a:lnTo>
                  <a:lnTo>
                    <a:pt x="156" y="51"/>
                  </a:lnTo>
                  <a:lnTo>
                    <a:pt x="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34" name="Freeform 466"/>
            <p:cNvSpPr>
              <a:spLocks/>
            </p:cNvSpPr>
            <p:nvPr/>
          </p:nvSpPr>
          <p:spPr bwMode="auto">
            <a:xfrm>
              <a:off x="4492" y="1617"/>
              <a:ext cx="31" cy="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5" y="1"/>
                </a:cxn>
                <a:cxn ang="0">
                  <a:pos x="55" y="3"/>
                </a:cxn>
                <a:cxn ang="0">
                  <a:pos x="60" y="7"/>
                </a:cxn>
                <a:cxn ang="0">
                  <a:pos x="63" y="10"/>
                </a:cxn>
                <a:cxn ang="0">
                  <a:pos x="60" y="13"/>
                </a:cxn>
                <a:cxn ang="0">
                  <a:pos x="53" y="15"/>
                </a:cxn>
                <a:cxn ang="0">
                  <a:pos x="44" y="16"/>
                </a:cxn>
                <a:cxn ang="0">
                  <a:pos x="31" y="15"/>
                </a:cxn>
                <a:cxn ang="0">
                  <a:pos x="19" y="13"/>
                </a:cxn>
                <a:cxn ang="0">
                  <a:pos x="10" y="11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33" y="0"/>
                </a:cxn>
              </a:cxnLst>
              <a:rect l="0" t="0" r="r" b="b"/>
              <a:pathLst>
                <a:path w="63" h="16">
                  <a:moveTo>
                    <a:pt x="33" y="0"/>
                  </a:moveTo>
                  <a:lnTo>
                    <a:pt x="45" y="1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3" y="10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4" y="16"/>
                  </a:lnTo>
                  <a:lnTo>
                    <a:pt x="31" y="15"/>
                  </a:lnTo>
                  <a:lnTo>
                    <a:pt x="19" y="13"/>
                  </a:lnTo>
                  <a:lnTo>
                    <a:pt x="10" y="11"/>
                  </a:lnTo>
                  <a:lnTo>
                    <a:pt x="3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35" name="Freeform 467"/>
            <p:cNvSpPr>
              <a:spLocks/>
            </p:cNvSpPr>
            <p:nvPr/>
          </p:nvSpPr>
          <p:spPr bwMode="auto">
            <a:xfrm>
              <a:off x="4492" y="1616"/>
              <a:ext cx="21" cy="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1"/>
                </a:cxn>
                <a:cxn ang="0">
                  <a:pos x="37" y="3"/>
                </a:cxn>
                <a:cxn ang="0">
                  <a:pos x="42" y="6"/>
                </a:cxn>
                <a:cxn ang="0">
                  <a:pos x="43" y="10"/>
                </a:cxn>
                <a:cxn ang="0">
                  <a:pos x="41" y="12"/>
                </a:cxn>
                <a:cxn ang="0">
                  <a:pos x="36" y="14"/>
                </a:cxn>
                <a:cxn ang="0">
                  <a:pos x="29" y="16"/>
                </a:cxn>
                <a:cxn ang="0">
                  <a:pos x="21" y="16"/>
                </a:cxn>
                <a:cxn ang="0">
                  <a:pos x="13" y="14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4" y="0"/>
                </a:cxn>
                <a:cxn ang="0">
                  <a:pos x="22" y="0"/>
                </a:cxn>
              </a:cxnLst>
              <a:rect l="0" t="0" r="r" b="b"/>
              <a:pathLst>
                <a:path w="43" h="16">
                  <a:moveTo>
                    <a:pt x="22" y="0"/>
                  </a:moveTo>
                  <a:lnTo>
                    <a:pt x="30" y="1"/>
                  </a:lnTo>
                  <a:lnTo>
                    <a:pt x="37" y="3"/>
                  </a:lnTo>
                  <a:lnTo>
                    <a:pt x="42" y="6"/>
                  </a:lnTo>
                  <a:lnTo>
                    <a:pt x="43" y="10"/>
                  </a:lnTo>
                  <a:lnTo>
                    <a:pt x="41" y="12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1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36" name="Freeform 468"/>
            <p:cNvSpPr>
              <a:spLocks/>
            </p:cNvSpPr>
            <p:nvPr/>
          </p:nvSpPr>
          <p:spPr bwMode="auto">
            <a:xfrm>
              <a:off x="4492" y="1617"/>
              <a:ext cx="15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"/>
                </a:cxn>
                <a:cxn ang="0">
                  <a:pos x="27" y="2"/>
                </a:cxn>
                <a:cxn ang="0">
                  <a:pos x="29" y="4"/>
                </a:cxn>
                <a:cxn ang="0">
                  <a:pos x="30" y="7"/>
                </a:cxn>
                <a:cxn ang="0">
                  <a:pos x="29" y="8"/>
                </a:cxn>
                <a:cxn ang="0">
                  <a:pos x="26" y="10"/>
                </a:cxn>
                <a:cxn ang="0">
                  <a:pos x="21" y="10"/>
                </a:cxn>
                <a:cxn ang="0">
                  <a:pos x="15" y="10"/>
                </a:cxn>
                <a:cxn ang="0">
                  <a:pos x="10" y="9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0"/>
                </a:cxn>
              </a:cxnLst>
              <a:rect l="0" t="0" r="r" b="b"/>
              <a:pathLst>
                <a:path w="30" h="10">
                  <a:moveTo>
                    <a:pt x="17" y="0"/>
                  </a:moveTo>
                  <a:lnTo>
                    <a:pt x="22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5" y="10"/>
                  </a:lnTo>
                  <a:lnTo>
                    <a:pt x="10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37" name="Freeform 469"/>
            <p:cNvSpPr>
              <a:spLocks/>
            </p:cNvSpPr>
            <p:nvPr/>
          </p:nvSpPr>
          <p:spPr bwMode="auto">
            <a:xfrm>
              <a:off x="4549" y="1608"/>
              <a:ext cx="53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06" y="0"/>
                </a:cxn>
                <a:cxn ang="0">
                  <a:pos x="106" y="21"/>
                </a:cxn>
                <a:cxn ang="0">
                  <a:pos x="78" y="30"/>
                </a:cxn>
                <a:cxn ang="0">
                  <a:pos x="0" y="51"/>
                </a:cxn>
                <a:cxn ang="0">
                  <a:pos x="0" y="21"/>
                </a:cxn>
              </a:cxnLst>
              <a:rect l="0" t="0" r="r" b="b"/>
              <a:pathLst>
                <a:path w="106" h="51">
                  <a:moveTo>
                    <a:pt x="0" y="21"/>
                  </a:moveTo>
                  <a:lnTo>
                    <a:pt x="106" y="0"/>
                  </a:lnTo>
                  <a:lnTo>
                    <a:pt x="106" y="21"/>
                  </a:lnTo>
                  <a:lnTo>
                    <a:pt x="78" y="30"/>
                  </a:lnTo>
                  <a:lnTo>
                    <a:pt x="0" y="5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38" name="Freeform 470"/>
            <p:cNvSpPr>
              <a:spLocks/>
            </p:cNvSpPr>
            <p:nvPr/>
          </p:nvSpPr>
          <p:spPr bwMode="auto">
            <a:xfrm>
              <a:off x="4552" y="1608"/>
              <a:ext cx="50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3" y="18"/>
                </a:cxn>
                <a:cxn ang="0">
                  <a:pos x="26" y="15"/>
                </a:cxn>
                <a:cxn ang="0">
                  <a:pos x="38" y="13"/>
                </a:cxn>
                <a:cxn ang="0">
                  <a:pos x="51" y="11"/>
                </a:cxn>
                <a:cxn ang="0">
                  <a:pos x="62" y="8"/>
                </a:cxn>
                <a:cxn ang="0">
                  <a:pos x="75" y="5"/>
                </a:cxn>
                <a:cxn ang="0">
                  <a:pos x="88" y="3"/>
                </a:cxn>
                <a:cxn ang="0">
                  <a:pos x="100" y="0"/>
                </a:cxn>
                <a:cxn ang="0">
                  <a:pos x="100" y="5"/>
                </a:cxn>
                <a:cxn ang="0">
                  <a:pos x="100" y="11"/>
                </a:cxn>
                <a:cxn ang="0">
                  <a:pos x="100" y="15"/>
                </a:cxn>
                <a:cxn ang="0">
                  <a:pos x="100" y="21"/>
                </a:cxn>
                <a:cxn ang="0">
                  <a:pos x="92" y="23"/>
                </a:cxn>
                <a:cxn ang="0">
                  <a:pos x="85" y="26"/>
                </a:cxn>
                <a:cxn ang="0">
                  <a:pos x="79" y="28"/>
                </a:cxn>
                <a:cxn ang="0">
                  <a:pos x="72" y="30"/>
                </a:cxn>
                <a:cxn ang="0">
                  <a:pos x="62" y="32"/>
                </a:cxn>
                <a:cxn ang="0">
                  <a:pos x="53" y="35"/>
                </a:cxn>
                <a:cxn ang="0">
                  <a:pos x="44" y="37"/>
                </a:cxn>
                <a:cxn ang="0">
                  <a:pos x="36" y="39"/>
                </a:cxn>
                <a:cxn ang="0">
                  <a:pos x="27" y="43"/>
                </a:cxn>
                <a:cxn ang="0">
                  <a:pos x="17" y="45"/>
                </a:cxn>
                <a:cxn ang="0">
                  <a:pos x="9" y="47"/>
                </a:cxn>
                <a:cxn ang="0">
                  <a:pos x="0" y="50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0" y="20"/>
                </a:cxn>
              </a:cxnLst>
              <a:rect l="0" t="0" r="r" b="b"/>
              <a:pathLst>
                <a:path w="100" h="50">
                  <a:moveTo>
                    <a:pt x="0" y="20"/>
                  </a:moveTo>
                  <a:lnTo>
                    <a:pt x="13" y="18"/>
                  </a:lnTo>
                  <a:lnTo>
                    <a:pt x="26" y="15"/>
                  </a:lnTo>
                  <a:lnTo>
                    <a:pt x="38" y="13"/>
                  </a:lnTo>
                  <a:lnTo>
                    <a:pt x="51" y="11"/>
                  </a:lnTo>
                  <a:lnTo>
                    <a:pt x="62" y="8"/>
                  </a:lnTo>
                  <a:lnTo>
                    <a:pt x="75" y="5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21"/>
                  </a:lnTo>
                  <a:lnTo>
                    <a:pt x="92" y="23"/>
                  </a:lnTo>
                  <a:lnTo>
                    <a:pt x="85" y="26"/>
                  </a:lnTo>
                  <a:lnTo>
                    <a:pt x="79" y="28"/>
                  </a:lnTo>
                  <a:lnTo>
                    <a:pt x="72" y="30"/>
                  </a:lnTo>
                  <a:lnTo>
                    <a:pt x="62" y="32"/>
                  </a:lnTo>
                  <a:lnTo>
                    <a:pt x="53" y="35"/>
                  </a:lnTo>
                  <a:lnTo>
                    <a:pt x="44" y="37"/>
                  </a:lnTo>
                  <a:lnTo>
                    <a:pt x="36" y="39"/>
                  </a:lnTo>
                  <a:lnTo>
                    <a:pt x="27" y="43"/>
                  </a:lnTo>
                  <a:lnTo>
                    <a:pt x="17" y="45"/>
                  </a:lnTo>
                  <a:lnTo>
                    <a:pt x="9" y="47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39" name="Freeform 471"/>
            <p:cNvSpPr>
              <a:spLocks/>
            </p:cNvSpPr>
            <p:nvPr/>
          </p:nvSpPr>
          <p:spPr bwMode="auto">
            <a:xfrm>
              <a:off x="4554" y="1608"/>
              <a:ext cx="48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1" y="18"/>
                </a:cxn>
                <a:cxn ang="0">
                  <a:pos x="24" y="15"/>
                </a:cxn>
                <a:cxn ang="0">
                  <a:pos x="35" y="12"/>
                </a:cxn>
                <a:cxn ang="0">
                  <a:pos x="48" y="9"/>
                </a:cxn>
                <a:cxn ang="0">
                  <a:pos x="60" y="7"/>
                </a:cxn>
                <a:cxn ang="0">
                  <a:pos x="71" y="5"/>
                </a:cxn>
                <a:cxn ang="0">
                  <a:pos x="84" y="3"/>
                </a:cxn>
                <a:cxn ang="0">
                  <a:pos x="95" y="0"/>
                </a:cxn>
                <a:cxn ang="0">
                  <a:pos x="95" y="6"/>
                </a:cxn>
                <a:cxn ang="0">
                  <a:pos x="95" y="11"/>
                </a:cxn>
                <a:cxn ang="0">
                  <a:pos x="95" y="16"/>
                </a:cxn>
                <a:cxn ang="0">
                  <a:pos x="95" y="22"/>
                </a:cxn>
                <a:cxn ang="0">
                  <a:pos x="88" y="24"/>
                </a:cxn>
                <a:cxn ang="0">
                  <a:pos x="82" y="26"/>
                </a:cxn>
                <a:cxn ang="0">
                  <a:pos x="74" y="28"/>
                </a:cxn>
                <a:cxn ang="0">
                  <a:pos x="67" y="30"/>
                </a:cxn>
                <a:cxn ang="0">
                  <a:pos x="59" y="32"/>
                </a:cxn>
                <a:cxn ang="0">
                  <a:pos x="50" y="35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5" y="42"/>
                </a:cxn>
                <a:cxn ang="0">
                  <a:pos x="17" y="44"/>
                </a:cxn>
                <a:cxn ang="0">
                  <a:pos x="9" y="46"/>
                </a:cxn>
                <a:cxn ang="0">
                  <a:pos x="1" y="49"/>
                </a:cxn>
                <a:cxn ang="0">
                  <a:pos x="1" y="41"/>
                </a:cxn>
                <a:cxn ang="0">
                  <a:pos x="1" y="34"/>
                </a:cxn>
                <a:cxn ang="0">
                  <a:pos x="0" y="27"/>
                </a:cxn>
                <a:cxn ang="0">
                  <a:pos x="0" y="20"/>
                </a:cxn>
              </a:cxnLst>
              <a:rect l="0" t="0" r="r" b="b"/>
              <a:pathLst>
                <a:path w="95" h="49">
                  <a:moveTo>
                    <a:pt x="0" y="20"/>
                  </a:moveTo>
                  <a:lnTo>
                    <a:pt x="11" y="18"/>
                  </a:lnTo>
                  <a:lnTo>
                    <a:pt x="24" y="15"/>
                  </a:lnTo>
                  <a:lnTo>
                    <a:pt x="35" y="12"/>
                  </a:lnTo>
                  <a:lnTo>
                    <a:pt x="48" y="9"/>
                  </a:lnTo>
                  <a:lnTo>
                    <a:pt x="60" y="7"/>
                  </a:lnTo>
                  <a:lnTo>
                    <a:pt x="71" y="5"/>
                  </a:lnTo>
                  <a:lnTo>
                    <a:pt x="84" y="3"/>
                  </a:lnTo>
                  <a:lnTo>
                    <a:pt x="95" y="0"/>
                  </a:lnTo>
                  <a:lnTo>
                    <a:pt x="95" y="6"/>
                  </a:lnTo>
                  <a:lnTo>
                    <a:pt x="95" y="11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8" y="24"/>
                  </a:lnTo>
                  <a:lnTo>
                    <a:pt x="82" y="26"/>
                  </a:lnTo>
                  <a:lnTo>
                    <a:pt x="74" y="28"/>
                  </a:lnTo>
                  <a:lnTo>
                    <a:pt x="67" y="30"/>
                  </a:lnTo>
                  <a:lnTo>
                    <a:pt x="59" y="32"/>
                  </a:lnTo>
                  <a:lnTo>
                    <a:pt x="50" y="35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5" y="42"/>
                  </a:lnTo>
                  <a:lnTo>
                    <a:pt x="17" y="44"/>
                  </a:lnTo>
                  <a:lnTo>
                    <a:pt x="9" y="46"/>
                  </a:lnTo>
                  <a:lnTo>
                    <a:pt x="1" y="49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0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40" name="Freeform 472"/>
            <p:cNvSpPr>
              <a:spLocks/>
            </p:cNvSpPr>
            <p:nvPr/>
          </p:nvSpPr>
          <p:spPr bwMode="auto">
            <a:xfrm>
              <a:off x="4557" y="1608"/>
              <a:ext cx="45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6"/>
                </a:cxn>
                <a:cxn ang="0">
                  <a:pos x="23" y="14"/>
                </a:cxn>
                <a:cxn ang="0">
                  <a:pos x="33" y="12"/>
                </a:cxn>
                <a:cxn ang="0">
                  <a:pos x="44" y="9"/>
                </a:cxn>
                <a:cxn ang="0">
                  <a:pos x="56" y="7"/>
                </a:cxn>
                <a:cxn ang="0">
                  <a:pos x="68" y="5"/>
                </a:cxn>
                <a:cxn ang="0">
                  <a:pos x="78" y="3"/>
                </a:cxn>
                <a:cxn ang="0">
                  <a:pos x="89" y="0"/>
                </a:cxn>
                <a:cxn ang="0">
                  <a:pos x="89" y="6"/>
                </a:cxn>
                <a:cxn ang="0">
                  <a:pos x="89" y="11"/>
                </a:cxn>
                <a:cxn ang="0">
                  <a:pos x="89" y="16"/>
                </a:cxn>
                <a:cxn ang="0">
                  <a:pos x="89" y="22"/>
                </a:cxn>
                <a:cxn ang="0">
                  <a:pos x="82" y="24"/>
                </a:cxn>
                <a:cxn ang="0">
                  <a:pos x="76" y="26"/>
                </a:cxn>
                <a:cxn ang="0">
                  <a:pos x="69" y="28"/>
                </a:cxn>
                <a:cxn ang="0">
                  <a:pos x="62" y="30"/>
                </a:cxn>
                <a:cxn ang="0">
                  <a:pos x="54" y="32"/>
                </a:cxn>
                <a:cxn ang="0">
                  <a:pos x="47" y="35"/>
                </a:cxn>
                <a:cxn ang="0">
                  <a:pos x="39" y="37"/>
                </a:cxn>
                <a:cxn ang="0">
                  <a:pos x="31" y="38"/>
                </a:cxn>
                <a:cxn ang="0">
                  <a:pos x="23" y="41"/>
                </a:cxn>
                <a:cxn ang="0">
                  <a:pos x="16" y="43"/>
                </a:cxn>
                <a:cxn ang="0">
                  <a:pos x="8" y="44"/>
                </a:cxn>
                <a:cxn ang="0">
                  <a:pos x="1" y="46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0" y="19"/>
                </a:cxn>
              </a:cxnLst>
              <a:rect l="0" t="0" r="r" b="b"/>
              <a:pathLst>
                <a:path w="89" h="46">
                  <a:moveTo>
                    <a:pt x="0" y="19"/>
                  </a:moveTo>
                  <a:lnTo>
                    <a:pt x="11" y="16"/>
                  </a:lnTo>
                  <a:lnTo>
                    <a:pt x="23" y="14"/>
                  </a:lnTo>
                  <a:lnTo>
                    <a:pt x="33" y="12"/>
                  </a:lnTo>
                  <a:lnTo>
                    <a:pt x="44" y="9"/>
                  </a:lnTo>
                  <a:lnTo>
                    <a:pt x="56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9" y="0"/>
                  </a:lnTo>
                  <a:lnTo>
                    <a:pt x="89" y="6"/>
                  </a:lnTo>
                  <a:lnTo>
                    <a:pt x="89" y="11"/>
                  </a:lnTo>
                  <a:lnTo>
                    <a:pt x="89" y="16"/>
                  </a:lnTo>
                  <a:lnTo>
                    <a:pt x="89" y="22"/>
                  </a:lnTo>
                  <a:lnTo>
                    <a:pt x="82" y="24"/>
                  </a:lnTo>
                  <a:lnTo>
                    <a:pt x="76" y="26"/>
                  </a:lnTo>
                  <a:lnTo>
                    <a:pt x="69" y="28"/>
                  </a:lnTo>
                  <a:lnTo>
                    <a:pt x="62" y="30"/>
                  </a:lnTo>
                  <a:lnTo>
                    <a:pt x="54" y="32"/>
                  </a:lnTo>
                  <a:lnTo>
                    <a:pt x="47" y="35"/>
                  </a:lnTo>
                  <a:lnTo>
                    <a:pt x="39" y="37"/>
                  </a:lnTo>
                  <a:lnTo>
                    <a:pt x="31" y="38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8" y="4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41" name="Freeform 473"/>
            <p:cNvSpPr>
              <a:spLocks/>
            </p:cNvSpPr>
            <p:nvPr/>
          </p:nvSpPr>
          <p:spPr bwMode="auto">
            <a:xfrm>
              <a:off x="4560" y="1608"/>
              <a:ext cx="42" cy="2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" y="15"/>
                </a:cxn>
                <a:cxn ang="0">
                  <a:pos x="21" y="13"/>
                </a:cxn>
                <a:cxn ang="0">
                  <a:pos x="31" y="11"/>
                </a:cxn>
                <a:cxn ang="0">
                  <a:pos x="42" y="8"/>
                </a:cxn>
                <a:cxn ang="0">
                  <a:pos x="52" y="7"/>
                </a:cxn>
                <a:cxn ang="0">
                  <a:pos x="63" y="5"/>
                </a:cxn>
                <a:cxn ang="0">
                  <a:pos x="74" y="3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4" y="11"/>
                </a:cxn>
                <a:cxn ang="0">
                  <a:pos x="84" y="16"/>
                </a:cxn>
                <a:cxn ang="0">
                  <a:pos x="84" y="22"/>
                </a:cxn>
                <a:cxn ang="0">
                  <a:pos x="77" y="24"/>
                </a:cxn>
                <a:cxn ang="0">
                  <a:pos x="71" y="27"/>
                </a:cxn>
                <a:cxn ang="0">
                  <a:pos x="64" y="28"/>
                </a:cxn>
                <a:cxn ang="0">
                  <a:pos x="57" y="30"/>
                </a:cxn>
                <a:cxn ang="0">
                  <a:pos x="50" y="32"/>
                </a:cxn>
                <a:cxn ang="0">
                  <a:pos x="43" y="34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22" y="39"/>
                </a:cxn>
                <a:cxn ang="0">
                  <a:pos x="15" y="42"/>
                </a:cxn>
                <a:cxn ang="0">
                  <a:pos x="7" y="4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</a:cxnLst>
              <a:rect l="0" t="0" r="r" b="b"/>
              <a:pathLst>
                <a:path w="84" h="45">
                  <a:moveTo>
                    <a:pt x="0" y="18"/>
                  </a:moveTo>
                  <a:lnTo>
                    <a:pt x="11" y="15"/>
                  </a:lnTo>
                  <a:lnTo>
                    <a:pt x="21" y="13"/>
                  </a:lnTo>
                  <a:lnTo>
                    <a:pt x="31" y="11"/>
                  </a:lnTo>
                  <a:lnTo>
                    <a:pt x="42" y="8"/>
                  </a:lnTo>
                  <a:lnTo>
                    <a:pt x="52" y="7"/>
                  </a:lnTo>
                  <a:lnTo>
                    <a:pt x="63" y="5"/>
                  </a:lnTo>
                  <a:lnTo>
                    <a:pt x="74" y="3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1"/>
                  </a:lnTo>
                  <a:lnTo>
                    <a:pt x="84" y="16"/>
                  </a:lnTo>
                  <a:lnTo>
                    <a:pt x="84" y="22"/>
                  </a:lnTo>
                  <a:lnTo>
                    <a:pt x="77" y="24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7" y="30"/>
                  </a:lnTo>
                  <a:lnTo>
                    <a:pt x="50" y="32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22" y="39"/>
                  </a:lnTo>
                  <a:lnTo>
                    <a:pt x="15" y="42"/>
                  </a:lnTo>
                  <a:lnTo>
                    <a:pt x="7" y="4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42" name="Freeform 474"/>
            <p:cNvSpPr>
              <a:spLocks/>
            </p:cNvSpPr>
            <p:nvPr/>
          </p:nvSpPr>
          <p:spPr bwMode="auto">
            <a:xfrm>
              <a:off x="4563" y="1608"/>
              <a:ext cx="39" cy="2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4"/>
                </a:cxn>
                <a:cxn ang="0">
                  <a:pos x="20" y="13"/>
                </a:cxn>
                <a:cxn ang="0">
                  <a:pos x="29" y="11"/>
                </a:cxn>
                <a:cxn ang="0">
                  <a:pos x="39" y="8"/>
                </a:cxn>
                <a:cxn ang="0">
                  <a:pos x="48" y="7"/>
                </a:cxn>
                <a:cxn ang="0">
                  <a:pos x="59" y="5"/>
                </a:cxn>
                <a:cxn ang="0">
                  <a:pos x="68" y="3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12"/>
                </a:cxn>
                <a:cxn ang="0">
                  <a:pos x="78" y="18"/>
                </a:cxn>
                <a:cxn ang="0">
                  <a:pos x="78" y="23"/>
                </a:cxn>
                <a:cxn ang="0">
                  <a:pos x="71" y="24"/>
                </a:cxn>
                <a:cxn ang="0">
                  <a:pos x="65" y="27"/>
                </a:cxn>
                <a:cxn ang="0">
                  <a:pos x="58" y="28"/>
                </a:cxn>
                <a:cxn ang="0">
                  <a:pos x="51" y="30"/>
                </a:cxn>
                <a:cxn ang="0">
                  <a:pos x="45" y="31"/>
                </a:cxn>
                <a:cxn ang="0">
                  <a:pos x="38" y="34"/>
                </a:cxn>
                <a:cxn ang="0">
                  <a:pos x="32" y="35"/>
                </a:cxn>
                <a:cxn ang="0">
                  <a:pos x="25" y="37"/>
                </a:cxn>
                <a:cxn ang="0">
                  <a:pos x="20" y="38"/>
                </a:cxn>
                <a:cxn ang="0">
                  <a:pos x="13" y="41"/>
                </a:cxn>
                <a:cxn ang="0">
                  <a:pos x="7" y="42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6"/>
                </a:cxn>
              </a:cxnLst>
              <a:rect l="0" t="0" r="r" b="b"/>
              <a:pathLst>
                <a:path w="78" h="44">
                  <a:moveTo>
                    <a:pt x="0" y="16"/>
                  </a:moveTo>
                  <a:lnTo>
                    <a:pt x="9" y="14"/>
                  </a:lnTo>
                  <a:lnTo>
                    <a:pt x="20" y="13"/>
                  </a:lnTo>
                  <a:lnTo>
                    <a:pt x="29" y="11"/>
                  </a:lnTo>
                  <a:lnTo>
                    <a:pt x="39" y="8"/>
                  </a:lnTo>
                  <a:lnTo>
                    <a:pt x="48" y="7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78" y="23"/>
                  </a:lnTo>
                  <a:lnTo>
                    <a:pt x="71" y="24"/>
                  </a:lnTo>
                  <a:lnTo>
                    <a:pt x="65" y="27"/>
                  </a:lnTo>
                  <a:lnTo>
                    <a:pt x="58" y="28"/>
                  </a:lnTo>
                  <a:lnTo>
                    <a:pt x="51" y="30"/>
                  </a:lnTo>
                  <a:lnTo>
                    <a:pt x="45" y="31"/>
                  </a:lnTo>
                  <a:lnTo>
                    <a:pt x="38" y="34"/>
                  </a:lnTo>
                  <a:lnTo>
                    <a:pt x="32" y="35"/>
                  </a:lnTo>
                  <a:lnTo>
                    <a:pt x="25" y="37"/>
                  </a:lnTo>
                  <a:lnTo>
                    <a:pt x="20" y="38"/>
                  </a:lnTo>
                  <a:lnTo>
                    <a:pt x="13" y="41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43" name="Freeform 475"/>
            <p:cNvSpPr>
              <a:spLocks/>
            </p:cNvSpPr>
            <p:nvPr/>
          </p:nvSpPr>
          <p:spPr bwMode="auto">
            <a:xfrm>
              <a:off x="4565" y="1608"/>
              <a:ext cx="37" cy="2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4"/>
                </a:cxn>
                <a:cxn ang="0">
                  <a:pos x="18" y="12"/>
                </a:cxn>
                <a:cxn ang="0">
                  <a:pos x="27" y="9"/>
                </a:cxn>
                <a:cxn ang="0">
                  <a:pos x="37" y="8"/>
                </a:cxn>
                <a:cxn ang="0">
                  <a:pos x="46" y="6"/>
                </a:cxn>
                <a:cxn ang="0">
                  <a:pos x="55" y="4"/>
                </a:cxn>
                <a:cxn ang="0">
                  <a:pos x="64" y="3"/>
                </a:cxn>
                <a:cxn ang="0">
                  <a:pos x="73" y="0"/>
                </a:cxn>
                <a:cxn ang="0">
                  <a:pos x="73" y="6"/>
                </a:cxn>
                <a:cxn ang="0">
                  <a:pos x="73" y="12"/>
                </a:cxn>
                <a:cxn ang="0">
                  <a:pos x="73" y="18"/>
                </a:cxn>
                <a:cxn ang="0">
                  <a:pos x="73" y="23"/>
                </a:cxn>
                <a:cxn ang="0">
                  <a:pos x="66" y="24"/>
                </a:cxn>
                <a:cxn ang="0">
                  <a:pos x="60" y="27"/>
                </a:cxn>
                <a:cxn ang="0">
                  <a:pos x="53" y="28"/>
                </a:cxn>
                <a:cxn ang="0">
                  <a:pos x="47" y="30"/>
                </a:cxn>
                <a:cxn ang="0">
                  <a:pos x="41" y="31"/>
                </a:cxn>
                <a:cxn ang="0">
                  <a:pos x="35" y="34"/>
                </a:cxn>
                <a:cxn ang="0">
                  <a:pos x="30" y="35"/>
                </a:cxn>
                <a:cxn ang="0">
                  <a:pos x="24" y="36"/>
                </a:cxn>
                <a:cxn ang="0">
                  <a:pos x="18" y="38"/>
                </a:cxn>
                <a:cxn ang="0">
                  <a:pos x="12" y="39"/>
                </a:cxn>
                <a:cxn ang="0">
                  <a:pos x="7" y="41"/>
                </a:cxn>
                <a:cxn ang="0">
                  <a:pos x="1" y="42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1" y="22"/>
                </a:cxn>
                <a:cxn ang="0">
                  <a:pos x="0" y="16"/>
                </a:cxn>
              </a:cxnLst>
              <a:rect l="0" t="0" r="r" b="b"/>
              <a:pathLst>
                <a:path w="73" h="42">
                  <a:moveTo>
                    <a:pt x="0" y="16"/>
                  </a:moveTo>
                  <a:lnTo>
                    <a:pt x="9" y="14"/>
                  </a:lnTo>
                  <a:lnTo>
                    <a:pt x="18" y="12"/>
                  </a:lnTo>
                  <a:lnTo>
                    <a:pt x="27" y="9"/>
                  </a:lnTo>
                  <a:lnTo>
                    <a:pt x="37" y="8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4" y="3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73" y="12"/>
                  </a:lnTo>
                  <a:lnTo>
                    <a:pt x="73" y="18"/>
                  </a:lnTo>
                  <a:lnTo>
                    <a:pt x="73" y="23"/>
                  </a:lnTo>
                  <a:lnTo>
                    <a:pt x="66" y="24"/>
                  </a:lnTo>
                  <a:lnTo>
                    <a:pt x="60" y="27"/>
                  </a:lnTo>
                  <a:lnTo>
                    <a:pt x="53" y="28"/>
                  </a:lnTo>
                  <a:lnTo>
                    <a:pt x="47" y="30"/>
                  </a:lnTo>
                  <a:lnTo>
                    <a:pt x="41" y="31"/>
                  </a:lnTo>
                  <a:lnTo>
                    <a:pt x="35" y="34"/>
                  </a:lnTo>
                  <a:lnTo>
                    <a:pt x="30" y="35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2" y="39"/>
                  </a:lnTo>
                  <a:lnTo>
                    <a:pt x="7" y="41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44" name="Freeform 476"/>
            <p:cNvSpPr>
              <a:spLocks/>
            </p:cNvSpPr>
            <p:nvPr/>
          </p:nvSpPr>
          <p:spPr bwMode="auto">
            <a:xfrm>
              <a:off x="4568" y="1608"/>
              <a:ext cx="34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13"/>
                </a:cxn>
                <a:cxn ang="0">
                  <a:pos x="18" y="12"/>
                </a:cxn>
                <a:cxn ang="0">
                  <a:pos x="26" y="9"/>
                </a:cxn>
                <a:cxn ang="0">
                  <a:pos x="35" y="7"/>
                </a:cxn>
                <a:cxn ang="0">
                  <a:pos x="43" y="6"/>
                </a:cxn>
                <a:cxn ang="0">
                  <a:pos x="51" y="4"/>
                </a:cxn>
                <a:cxn ang="0">
                  <a:pos x="60" y="3"/>
                </a:cxn>
                <a:cxn ang="0">
                  <a:pos x="68" y="0"/>
                </a:cxn>
                <a:cxn ang="0">
                  <a:pos x="68" y="6"/>
                </a:cxn>
                <a:cxn ang="0">
                  <a:pos x="68" y="12"/>
                </a:cxn>
                <a:cxn ang="0">
                  <a:pos x="68" y="18"/>
                </a:cxn>
                <a:cxn ang="0">
                  <a:pos x="68" y="23"/>
                </a:cxn>
                <a:cxn ang="0">
                  <a:pos x="61" y="24"/>
                </a:cxn>
                <a:cxn ang="0">
                  <a:pos x="56" y="27"/>
                </a:cxn>
                <a:cxn ang="0">
                  <a:pos x="49" y="28"/>
                </a:cxn>
                <a:cxn ang="0">
                  <a:pos x="42" y="30"/>
                </a:cxn>
                <a:cxn ang="0">
                  <a:pos x="37" y="31"/>
                </a:cxn>
                <a:cxn ang="0">
                  <a:pos x="32" y="32"/>
                </a:cxn>
                <a:cxn ang="0">
                  <a:pos x="27" y="34"/>
                </a:cxn>
                <a:cxn ang="0">
                  <a:pos x="22" y="35"/>
                </a:cxn>
                <a:cxn ang="0">
                  <a:pos x="17" y="37"/>
                </a:cxn>
                <a:cxn ang="0">
                  <a:pos x="12" y="38"/>
                </a:cxn>
                <a:cxn ang="0">
                  <a:pos x="6" y="39"/>
                </a:cxn>
                <a:cxn ang="0">
                  <a:pos x="2" y="41"/>
                </a:cxn>
                <a:cxn ang="0">
                  <a:pos x="2" y="35"/>
                </a:cxn>
                <a:cxn ang="0">
                  <a:pos x="2" y="28"/>
                </a:cxn>
                <a:cxn ang="0">
                  <a:pos x="2" y="21"/>
                </a:cxn>
                <a:cxn ang="0">
                  <a:pos x="0" y="15"/>
                </a:cxn>
              </a:cxnLst>
              <a:rect l="0" t="0" r="r" b="b"/>
              <a:pathLst>
                <a:path w="68" h="41">
                  <a:moveTo>
                    <a:pt x="0" y="15"/>
                  </a:moveTo>
                  <a:lnTo>
                    <a:pt x="8" y="13"/>
                  </a:lnTo>
                  <a:lnTo>
                    <a:pt x="18" y="12"/>
                  </a:lnTo>
                  <a:lnTo>
                    <a:pt x="26" y="9"/>
                  </a:lnTo>
                  <a:lnTo>
                    <a:pt x="35" y="7"/>
                  </a:lnTo>
                  <a:lnTo>
                    <a:pt x="43" y="6"/>
                  </a:lnTo>
                  <a:lnTo>
                    <a:pt x="51" y="4"/>
                  </a:lnTo>
                  <a:lnTo>
                    <a:pt x="60" y="3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68" y="12"/>
                  </a:lnTo>
                  <a:lnTo>
                    <a:pt x="68" y="18"/>
                  </a:lnTo>
                  <a:lnTo>
                    <a:pt x="68" y="23"/>
                  </a:lnTo>
                  <a:lnTo>
                    <a:pt x="61" y="24"/>
                  </a:lnTo>
                  <a:lnTo>
                    <a:pt x="56" y="27"/>
                  </a:lnTo>
                  <a:lnTo>
                    <a:pt x="49" y="28"/>
                  </a:lnTo>
                  <a:lnTo>
                    <a:pt x="42" y="30"/>
                  </a:lnTo>
                  <a:lnTo>
                    <a:pt x="37" y="31"/>
                  </a:lnTo>
                  <a:lnTo>
                    <a:pt x="32" y="32"/>
                  </a:lnTo>
                  <a:lnTo>
                    <a:pt x="27" y="34"/>
                  </a:lnTo>
                  <a:lnTo>
                    <a:pt x="22" y="35"/>
                  </a:lnTo>
                  <a:lnTo>
                    <a:pt x="17" y="37"/>
                  </a:lnTo>
                  <a:lnTo>
                    <a:pt x="12" y="38"/>
                  </a:lnTo>
                  <a:lnTo>
                    <a:pt x="6" y="39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2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45" name="Freeform 477"/>
            <p:cNvSpPr>
              <a:spLocks/>
            </p:cNvSpPr>
            <p:nvPr/>
          </p:nvSpPr>
          <p:spPr bwMode="auto">
            <a:xfrm>
              <a:off x="4571" y="1608"/>
              <a:ext cx="31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2"/>
                </a:cxn>
                <a:cxn ang="0">
                  <a:pos x="16" y="11"/>
                </a:cxn>
                <a:cxn ang="0">
                  <a:pos x="23" y="8"/>
                </a:cxn>
                <a:cxn ang="0">
                  <a:pos x="31" y="7"/>
                </a:cxn>
                <a:cxn ang="0">
                  <a:pos x="39" y="5"/>
                </a:cxn>
                <a:cxn ang="0">
                  <a:pos x="47" y="4"/>
                </a:cxn>
                <a:cxn ang="0">
                  <a:pos x="54" y="1"/>
                </a:cxn>
                <a:cxn ang="0">
                  <a:pos x="62" y="0"/>
                </a:cxn>
                <a:cxn ang="0">
                  <a:pos x="62" y="6"/>
                </a:cxn>
                <a:cxn ang="0">
                  <a:pos x="62" y="12"/>
                </a:cxn>
                <a:cxn ang="0">
                  <a:pos x="62" y="19"/>
                </a:cxn>
                <a:cxn ang="0">
                  <a:pos x="62" y="24"/>
                </a:cxn>
                <a:cxn ang="0">
                  <a:pos x="55" y="26"/>
                </a:cxn>
                <a:cxn ang="0">
                  <a:pos x="50" y="27"/>
                </a:cxn>
                <a:cxn ang="0">
                  <a:pos x="43" y="29"/>
                </a:cxn>
                <a:cxn ang="0">
                  <a:pos x="36" y="30"/>
                </a:cxn>
                <a:cxn ang="0">
                  <a:pos x="31" y="31"/>
                </a:cxn>
                <a:cxn ang="0">
                  <a:pos x="28" y="32"/>
                </a:cxn>
                <a:cxn ang="0">
                  <a:pos x="23" y="34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11" y="37"/>
                </a:cxn>
                <a:cxn ang="0">
                  <a:pos x="6" y="38"/>
                </a:cxn>
                <a:cxn ang="0">
                  <a:pos x="1" y="39"/>
                </a:cxn>
                <a:cxn ang="0">
                  <a:pos x="1" y="32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0" y="14"/>
                </a:cxn>
              </a:cxnLst>
              <a:rect l="0" t="0" r="r" b="b"/>
              <a:pathLst>
                <a:path w="62" h="39">
                  <a:moveTo>
                    <a:pt x="0" y="14"/>
                  </a:moveTo>
                  <a:lnTo>
                    <a:pt x="8" y="12"/>
                  </a:lnTo>
                  <a:lnTo>
                    <a:pt x="16" y="11"/>
                  </a:lnTo>
                  <a:lnTo>
                    <a:pt x="23" y="8"/>
                  </a:lnTo>
                  <a:lnTo>
                    <a:pt x="31" y="7"/>
                  </a:lnTo>
                  <a:lnTo>
                    <a:pt x="39" y="5"/>
                  </a:lnTo>
                  <a:lnTo>
                    <a:pt x="47" y="4"/>
                  </a:lnTo>
                  <a:lnTo>
                    <a:pt x="54" y="1"/>
                  </a:lnTo>
                  <a:lnTo>
                    <a:pt x="62" y="0"/>
                  </a:lnTo>
                  <a:lnTo>
                    <a:pt x="62" y="6"/>
                  </a:lnTo>
                  <a:lnTo>
                    <a:pt x="62" y="12"/>
                  </a:lnTo>
                  <a:lnTo>
                    <a:pt x="62" y="19"/>
                  </a:lnTo>
                  <a:lnTo>
                    <a:pt x="62" y="24"/>
                  </a:lnTo>
                  <a:lnTo>
                    <a:pt x="55" y="26"/>
                  </a:lnTo>
                  <a:lnTo>
                    <a:pt x="50" y="27"/>
                  </a:lnTo>
                  <a:lnTo>
                    <a:pt x="43" y="29"/>
                  </a:lnTo>
                  <a:lnTo>
                    <a:pt x="36" y="30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3" y="34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11" y="37"/>
                  </a:lnTo>
                  <a:lnTo>
                    <a:pt x="6" y="38"/>
                  </a:lnTo>
                  <a:lnTo>
                    <a:pt x="1" y="39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46" name="Freeform 478"/>
            <p:cNvSpPr>
              <a:spLocks/>
            </p:cNvSpPr>
            <p:nvPr/>
          </p:nvSpPr>
          <p:spPr bwMode="auto">
            <a:xfrm>
              <a:off x="4574" y="1608"/>
              <a:ext cx="28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7" y="12"/>
                </a:cxn>
                <a:cxn ang="0">
                  <a:pos x="14" y="11"/>
                </a:cxn>
                <a:cxn ang="0">
                  <a:pos x="21" y="8"/>
                </a:cxn>
                <a:cxn ang="0">
                  <a:pos x="29" y="7"/>
                </a:cxn>
                <a:cxn ang="0">
                  <a:pos x="36" y="5"/>
                </a:cxn>
                <a:cxn ang="0">
                  <a:pos x="43" y="4"/>
                </a:cxn>
                <a:cxn ang="0">
                  <a:pos x="49" y="1"/>
                </a:cxn>
                <a:cxn ang="0">
                  <a:pos x="56" y="0"/>
                </a:cxn>
                <a:cxn ang="0">
                  <a:pos x="56" y="6"/>
                </a:cxn>
                <a:cxn ang="0">
                  <a:pos x="56" y="12"/>
                </a:cxn>
                <a:cxn ang="0">
                  <a:pos x="56" y="19"/>
                </a:cxn>
                <a:cxn ang="0">
                  <a:pos x="56" y="24"/>
                </a:cxn>
                <a:cxn ang="0">
                  <a:pos x="51" y="26"/>
                </a:cxn>
                <a:cxn ang="0">
                  <a:pos x="44" y="28"/>
                </a:cxn>
                <a:cxn ang="0">
                  <a:pos x="37" y="29"/>
                </a:cxn>
                <a:cxn ang="0">
                  <a:pos x="31" y="30"/>
                </a:cxn>
                <a:cxn ang="0">
                  <a:pos x="23" y="31"/>
                </a:cxn>
                <a:cxn ang="0">
                  <a:pos x="16" y="34"/>
                </a:cxn>
                <a:cxn ang="0">
                  <a:pos x="9" y="35"/>
                </a:cxn>
                <a:cxn ang="0">
                  <a:pos x="1" y="37"/>
                </a:cxn>
                <a:cxn ang="0">
                  <a:pos x="1" y="31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0" y="13"/>
                </a:cxn>
              </a:cxnLst>
              <a:rect l="0" t="0" r="r" b="b"/>
              <a:pathLst>
                <a:path w="56" h="37">
                  <a:moveTo>
                    <a:pt x="0" y="13"/>
                  </a:moveTo>
                  <a:lnTo>
                    <a:pt x="7" y="12"/>
                  </a:lnTo>
                  <a:lnTo>
                    <a:pt x="14" y="11"/>
                  </a:lnTo>
                  <a:lnTo>
                    <a:pt x="21" y="8"/>
                  </a:lnTo>
                  <a:lnTo>
                    <a:pt x="29" y="7"/>
                  </a:lnTo>
                  <a:lnTo>
                    <a:pt x="36" y="5"/>
                  </a:lnTo>
                  <a:lnTo>
                    <a:pt x="43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56" y="6"/>
                  </a:lnTo>
                  <a:lnTo>
                    <a:pt x="56" y="12"/>
                  </a:lnTo>
                  <a:lnTo>
                    <a:pt x="56" y="19"/>
                  </a:lnTo>
                  <a:lnTo>
                    <a:pt x="56" y="24"/>
                  </a:lnTo>
                  <a:lnTo>
                    <a:pt x="51" y="26"/>
                  </a:lnTo>
                  <a:lnTo>
                    <a:pt x="44" y="28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23" y="31"/>
                  </a:lnTo>
                  <a:lnTo>
                    <a:pt x="16" y="34"/>
                  </a:lnTo>
                  <a:lnTo>
                    <a:pt x="9" y="35"/>
                  </a:lnTo>
                  <a:lnTo>
                    <a:pt x="1" y="37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47" name="Freeform 479"/>
            <p:cNvSpPr>
              <a:spLocks/>
            </p:cNvSpPr>
            <p:nvPr/>
          </p:nvSpPr>
          <p:spPr bwMode="auto">
            <a:xfrm>
              <a:off x="4577" y="1608"/>
              <a:ext cx="25" cy="1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12"/>
                </a:cxn>
                <a:cxn ang="0">
                  <a:pos x="12" y="9"/>
                </a:cxn>
                <a:cxn ang="0">
                  <a:pos x="18" y="8"/>
                </a:cxn>
                <a:cxn ang="0">
                  <a:pos x="25" y="6"/>
                </a:cxn>
                <a:cxn ang="0">
                  <a:pos x="31" y="5"/>
                </a:cxn>
                <a:cxn ang="0">
                  <a:pos x="38" y="4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0" y="6"/>
                </a:cxn>
                <a:cxn ang="0">
                  <a:pos x="50" y="12"/>
                </a:cxn>
                <a:cxn ang="0">
                  <a:pos x="50" y="19"/>
                </a:cxn>
                <a:cxn ang="0">
                  <a:pos x="50" y="24"/>
                </a:cxn>
                <a:cxn ang="0">
                  <a:pos x="45" y="26"/>
                </a:cxn>
                <a:cxn ang="0">
                  <a:pos x="38" y="28"/>
                </a:cxn>
                <a:cxn ang="0">
                  <a:pos x="31" y="29"/>
                </a:cxn>
                <a:cxn ang="0">
                  <a:pos x="25" y="30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7" y="35"/>
                </a:cxn>
                <a:cxn ang="0">
                  <a:pos x="1" y="36"/>
                </a:cxn>
                <a:cxn ang="0">
                  <a:pos x="1" y="30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0" y="13"/>
                </a:cxn>
              </a:cxnLst>
              <a:rect l="0" t="0" r="r" b="b"/>
              <a:pathLst>
                <a:path w="50" h="36">
                  <a:moveTo>
                    <a:pt x="0" y="13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18" y="8"/>
                  </a:lnTo>
                  <a:lnTo>
                    <a:pt x="25" y="6"/>
                  </a:lnTo>
                  <a:lnTo>
                    <a:pt x="31" y="5"/>
                  </a:lnTo>
                  <a:lnTo>
                    <a:pt x="38" y="4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0" y="6"/>
                  </a:lnTo>
                  <a:lnTo>
                    <a:pt x="50" y="12"/>
                  </a:lnTo>
                  <a:lnTo>
                    <a:pt x="50" y="19"/>
                  </a:lnTo>
                  <a:lnTo>
                    <a:pt x="50" y="24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1" y="29"/>
                  </a:lnTo>
                  <a:lnTo>
                    <a:pt x="25" y="30"/>
                  </a:lnTo>
                  <a:lnTo>
                    <a:pt x="19" y="31"/>
                  </a:lnTo>
                  <a:lnTo>
                    <a:pt x="14" y="32"/>
                  </a:lnTo>
                  <a:lnTo>
                    <a:pt x="7" y="35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48" name="Freeform 480"/>
            <p:cNvSpPr>
              <a:spLocks/>
            </p:cNvSpPr>
            <p:nvPr/>
          </p:nvSpPr>
          <p:spPr bwMode="auto">
            <a:xfrm>
              <a:off x="4579" y="1608"/>
              <a:ext cx="23" cy="1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6" y="0"/>
                </a:cxn>
                <a:cxn ang="0">
                  <a:pos x="46" y="26"/>
                </a:cxn>
                <a:cxn ang="0">
                  <a:pos x="21" y="30"/>
                </a:cxn>
                <a:cxn ang="0">
                  <a:pos x="3" y="35"/>
                </a:cxn>
                <a:cxn ang="0">
                  <a:pos x="0" y="12"/>
                </a:cxn>
              </a:cxnLst>
              <a:rect l="0" t="0" r="r" b="b"/>
              <a:pathLst>
                <a:path w="46" h="35">
                  <a:moveTo>
                    <a:pt x="0" y="12"/>
                  </a:moveTo>
                  <a:lnTo>
                    <a:pt x="46" y="0"/>
                  </a:lnTo>
                  <a:lnTo>
                    <a:pt x="46" y="26"/>
                  </a:lnTo>
                  <a:lnTo>
                    <a:pt x="21" y="30"/>
                  </a:lnTo>
                  <a:lnTo>
                    <a:pt x="3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49" name="Freeform 481"/>
            <p:cNvSpPr>
              <a:spLocks/>
            </p:cNvSpPr>
            <p:nvPr/>
          </p:nvSpPr>
          <p:spPr bwMode="auto">
            <a:xfrm>
              <a:off x="4551" y="1436"/>
              <a:ext cx="3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19" y="25"/>
                </a:cxn>
                <a:cxn ang="0">
                  <a:pos x="71" y="23"/>
                </a:cxn>
                <a:cxn ang="0">
                  <a:pos x="68" y="0"/>
                </a:cxn>
                <a:cxn ang="0">
                  <a:pos x="0" y="0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5"/>
                  </a:lnTo>
                  <a:lnTo>
                    <a:pt x="19" y="25"/>
                  </a:lnTo>
                  <a:lnTo>
                    <a:pt x="71" y="2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50" name="Freeform 482"/>
            <p:cNvSpPr>
              <a:spLocks/>
            </p:cNvSpPr>
            <p:nvPr/>
          </p:nvSpPr>
          <p:spPr bwMode="auto">
            <a:xfrm>
              <a:off x="4553" y="1436"/>
              <a:ext cx="34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10" y="25"/>
                </a:cxn>
                <a:cxn ang="0">
                  <a:pos x="13" y="25"/>
                </a:cxn>
                <a:cxn ang="0">
                  <a:pos x="18" y="25"/>
                </a:cxn>
                <a:cxn ang="0">
                  <a:pos x="25" y="25"/>
                </a:cxn>
                <a:cxn ang="0">
                  <a:pos x="30" y="25"/>
                </a:cxn>
                <a:cxn ang="0">
                  <a:pos x="37" y="25"/>
                </a:cxn>
                <a:cxn ang="0">
                  <a:pos x="43" y="24"/>
                </a:cxn>
                <a:cxn ang="0">
                  <a:pos x="49" y="24"/>
                </a:cxn>
                <a:cxn ang="0">
                  <a:pos x="55" y="24"/>
                </a:cxn>
                <a:cxn ang="0">
                  <a:pos x="62" y="23"/>
                </a:cxn>
                <a:cxn ang="0">
                  <a:pos x="67" y="23"/>
                </a:cxn>
                <a:cxn ang="0">
                  <a:pos x="66" y="17"/>
                </a:cxn>
                <a:cxn ang="0">
                  <a:pos x="66" y="12"/>
                </a:cxn>
                <a:cxn ang="0">
                  <a:pos x="65" y="6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5" y="25"/>
                  </a:lnTo>
                  <a:lnTo>
                    <a:pt x="30" y="25"/>
                  </a:lnTo>
                  <a:lnTo>
                    <a:pt x="37" y="25"/>
                  </a:lnTo>
                  <a:lnTo>
                    <a:pt x="43" y="24"/>
                  </a:lnTo>
                  <a:lnTo>
                    <a:pt x="49" y="24"/>
                  </a:lnTo>
                  <a:lnTo>
                    <a:pt x="55" y="24"/>
                  </a:lnTo>
                  <a:lnTo>
                    <a:pt x="62" y="23"/>
                  </a:lnTo>
                  <a:lnTo>
                    <a:pt x="67" y="23"/>
                  </a:lnTo>
                  <a:lnTo>
                    <a:pt x="66" y="17"/>
                  </a:lnTo>
                  <a:lnTo>
                    <a:pt x="66" y="12"/>
                  </a:lnTo>
                  <a:lnTo>
                    <a:pt x="65" y="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51" name="Freeform 483"/>
            <p:cNvSpPr>
              <a:spLocks/>
            </p:cNvSpPr>
            <p:nvPr/>
          </p:nvSpPr>
          <p:spPr bwMode="auto">
            <a:xfrm>
              <a:off x="4556" y="1436"/>
              <a:ext cx="3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6" y="25"/>
                </a:cxn>
                <a:cxn ang="0">
                  <a:pos x="22" y="25"/>
                </a:cxn>
                <a:cxn ang="0">
                  <a:pos x="28" y="25"/>
                </a:cxn>
                <a:cxn ang="0">
                  <a:pos x="33" y="25"/>
                </a:cxn>
                <a:cxn ang="0">
                  <a:pos x="39" y="24"/>
                </a:cxn>
                <a:cxn ang="0">
                  <a:pos x="45" y="24"/>
                </a:cxn>
                <a:cxn ang="0">
                  <a:pos x="51" y="24"/>
                </a:cxn>
                <a:cxn ang="0">
                  <a:pos x="57" y="23"/>
                </a:cxn>
                <a:cxn ang="0">
                  <a:pos x="62" y="23"/>
                </a:cxn>
                <a:cxn ang="0">
                  <a:pos x="61" y="17"/>
                </a:cxn>
                <a:cxn ang="0">
                  <a:pos x="61" y="12"/>
                </a:cxn>
                <a:cxn ang="0">
                  <a:pos x="60" y="6"/>
                </a:cxn>
                <a:cxn ang="0">
                  <a:pos x="59" y="0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62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2" y="25"/>
                  </a:lnTo>
                  <a:lnTo>
                    <a:pt x="28" y="25"/>
                  </a:lnTo>
                  <a:lnTo>
                    <a:pt x="33" y="25"/>
                  </a:lnTo>
                  <a:lnTo>
                    <a:pt x="39" y="24"/>
                  </a:lnTo>
                  <a:lnTo>
                    <a:pt x="45" y="24"/>
                  </a:lnTo>
                  <a:lnTo>
                    <a:pt x="51" y="24"/>
                  </a:lnTo>
                  <a:lnTo>
                    <a:pt x="57" y="23"/>
                  </a:lnTo>
                  <a:lnTo>
                    <a:pt x="62" y="23"/>
                  </a:lnTo>
                  <a:lnTo>
                    <a:pt x="61" y="17"/>
                  </a:lnTo>
                  <a:lnTo>
                    <a:pt x="61" y="12"/>
                  </a:lnTo>
                  <a:lnTo>
                    <a:pt x="60" y="6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52" name="Freeform 484"/>
            <p:cNvSpPr>
              <a:spLocks/>
            </p:cNvSpPr>
            <p:nvPr/>
          </p:nvSpPr>
          <p:spPr bwMode="auto">
            <a:xfrm>
              <a:off x="4557" y="1436"/>
              <a:ext cx="3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6" y="25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32" y="25"/>
                </a:cxn>
                <a:cxn ang="0">
                  <a:pos x="38" y="24"/>
                </a:cxn>
                <a:cxn ang="0">
                  <a:pos x="42" y="24"/>
                </a:cxn>
                <a:cxn ang="0">
                  <a:pos x="48" y="24"/>
                </a:cxn>
                <a:cxn ang="0">
                  <a:pos x="53" y="23"/>
                </a:cxn>
                <a:cxn ang="0">
                  <a:pos x="58" y="23"/>
                </a:cxn>
                <a:cxn ang="0">
                  <a:pos x="57" y="17"/>
                </a:cxn>
                <a:cxn ang="0">
                  <a:pos x="57" y="12"/>
                </a:cxn>
                <a:cxn ang="0">
                  <a:pos x="56" y="6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8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6" y="25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32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57" y="17"/>
                  </a:lnTo>
                  <a:lnTo>
                    <a:pt x="57" y="12"/>
                  </a:lnTo>
                  <a:lnTo>
                    <a:pt x="56" y="6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53" name="Freeform 485"/>
            <p:cNvSpPr>
              <a:spLocks/>
            </p:cNvSpPr>
            <p:nvPr/>
          </p:nvSpPr>
          <p:spPr bwMode="auto">
            <a:xfrm>
              <a:off x="4560" y="1436"/>
              <a:ext cx="2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20" y="25"/>
                </a:cxn>
                <a:cxn ang="0">
                  <a:pos x="24" y="25"/>
                </a:cxn>
                <a:cxn ang="0">
                  <a:pos x="30" y="25"/>
                </a:cxn>
                <a:cxn ang="0">
                  <a:pos x="35" y="24"/>
                </a:cxn>
                <a:cxn ang="0">
                  <a:pos x="39" y="24"/>
                </a:cxn>
                <a:cxn ang="0">
                  <a:pos x="45" y="24"/>
                </a:cxn>
                <a:cxn ang="0">
                  <a:pos x="50" y="23"/>
                </a:cxn>
                <a:cxn ang="0">
                  <a:pos x="54" y="23"/>
                </a:cxn>
                <a:cxn ang="0">
                  <a:pos x="53" y="17"/>
                </a:cxn>
                <a:cxn ang="0">
                  <a:pos x="53" y="12"/>
                </a:cxn>
                <a:cxn ang="0">
                  <a:pos x="52" y="6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45" y="24"/>
                  </a:lnTo>
                  <a:lnTo>
                    <a:pt x="50" y="23"/>
                  </a:lnTo>
                  <a:lnTo>
                    <a:pt x="54" y="23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2" y="6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54" name="Freeform 486"/>
            <p:cNvSpPr>
              <a:spLocks/>
            </p:cNvSpPr>
            <p:nvPr/>
          </p:nvSpPr>
          <p:spPr bwMode="auto">
            <a:xfrm>
              <a:off x="4561" y="1436"/>
              <a:ext cx="2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5" y="25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8" y="25"/>
                </a:cxn>
                <a:cxn ang="0">
                  <a:pos x="33" y="24"/>
                </a:cxn>
                <a:cxn ang="0">
                  <a:pos x="36" y="24"/>
                </a:cxn>
                <a:cxn ang="0">
                  <a:pos x="41" y="24"/>
                </a:cxn>
                <a:cxn ang="0">
                  <a:pos x="46" y="23"/>
                </a:cxn>
                <a:cxn ang="0">
                  <a:pos x="50" y="23"/>
                </a:cxn>
                <a:cxn ang="0">
                  <a:pos x="49" y="17"/>
                </a:cxn>
                <a:cxn ang="0">
                  <a:pos x="49" y="12"/>
                </a:cxn>
                <a:cxn ang="0">
                  <a:pos x="48" y="6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0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8" y="25"/>
                  </a:lnTo>
                  <a:lnTo>
                    <a:pt x="33" y="24"/>
                  </a:lnTo>
                  <a:lnTo>
                    <a:pt x="36" y="24"/>
                  </a:lnTo>
                  <a:lnTo>
                    <a:pt x="41" y="24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49" y="17"/>
                  </a:lnTo>
                  <a:lnTo>
                    <a:pt x="49" y="12"/>
                  </a:lnTo>
                  <a:lnTo>
                    <a:pt x="48" y="6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55" name="Freeform 487"/>
            <p:cNvSpPr>
              <a:spLocks/>
            </p:cNvSpPr>
            <p:nvPr/>
          </p:nvSpPr>
          <p:spPr bwMode="auto">
            <a:xfrm>
              <a:off x="4564" y="1436"/>
              <a:ext cx="2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11" y="25"/>
                </a:cxn>
                <a:cxn ang="0">
                  <a:pos x="14" y="25"/>
                </a:cxn>
                <a:cxn ang="0">
                  <a:pos x="22" y="25"/>
                </a:cxn>
                <a:cxn ang="0">
                  <a:pos x="30" y="24"/>
                </a:cxn>
                <a:cxn ang="0">
                  <a:pos x="38" y="24"/>
                </a:cxn>
                <a:cxn ang="0">
                  <a:pos x="46" y="23"/>
                </a:cxn>
                <a:cxn ang="0">
                  <a:pos x="45" y="17"/>
                </a:cxn>
                <a:cxn ang="0">
                  <a:pos x="45" y="12"/>
                </a:cxn>
                <a:cxn ang="0">
                  <a:pos x="44" y="6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46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22" y="25"/>
                  </a:lnTo>
                  <a:lnTo>
                    <a:pt x="30" y="24"/>
                  </a:lnTo>
                  <a:lnTo>
                    <a:pt x="38" y="24"/>
                  </a:lnTo>
                  <a:lnTo>
                    <a:pt x="46" y="23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4" y="6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56" name="Freeform 488"/>
            <p:cNvSpPr>
              <a:spLocks/>
            </p:cNvSpPr>
            <p:nvPr/>
          </p:nvSpPr>
          <p:spPr bwMode="auto">
            <a:xfrm>
              <a:off x="4566" y="1436"/>
              <a:ext cx="2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1" y="25"/>
                </a:cxn>
                <a:cxn ang="0">
                  <a:pos x="19" y="25"/>
                </a:cxn>
                <a:cxn ang="0">
                  <a:pos x="26" y="24"/>
                </a:cxn>
                <a:cxn ang="0">
                  <a:pos x="34" y="24"/>
                </a:cxn>
                <a:cxn ang="0">
                  <a:pos x="41" y="23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39" y="6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34" y="24"/>
                  </a:lnTo>
                  <a:lnTo>
                    <a:pt x="41" y="23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9" y="6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57" name="Freeform 489"/>
            <p:cNvSpPr>
              <a:spLocks/>
            </p:cNvSpPr>
            <p:nvPr/>
          </p:nvSpPr>
          <p:spPr bwMode="auto">
            <a:xfrm>
              <a:off x="4568" y="1436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2" y="25"/>
                </a:cxn>
                <a:cxn ang="0">
                  <a:pos x="19" y="25"/>
                </a:cxn>
                <a:cxn ang="0">
                  <a:pos x="26" y="24"/>
                </a:cxn>
                <a:cxn ang="0">
                  <a:pos x="33" y="24"/>
                </a:cxn>
                <a:cxn ang="0">
                  <a:pos x="38" y="23"/>
                </a:cxn>
                <a:cxn ang="0">
                  <a:pos x="37" y="17"/>
                </a:cxn>
                <a:cxn ang="0">
                  <a:pos x="37" y="12"/>
                </a:cxn>
                <a:cxn ang="0">
                  <a:pos x="36" y="6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8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33" y="24"/>
                  </a:lnTo>
                  <a:lnTo>
                    <a:pt x="38" y="23"/>
                  </a:lnTo>
                  <a:lnTo>
                    <a:pt x="37" y="17"/>
                  </a:lnTo>
                  <a:lnTo>
                    <a:pt x="37" y="12"/>
                  </a:lnTo>
                  <a:lnTo>
                    <a:pt x="36" y="6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58" name="Freeform 490"/>
            <p:cNvSpPr>
              <a:spLocks/>
            </p:cNvSpPr>
            <p:nvPr/>
          </p:nvSpPr>
          <p:spPr bwMode="auto">
            <a:xfrm>
              <a:off x="4570" y="1436"/>
              <a:ext cx="1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8" y="25"/>
                </a:cxn>
                <a:cxn ang="0">
                  <a:pos x="10" y="25"/>
                </a:cxn>
                <a:cxn ang="0">
                  <a:pos x="16" y="25"/>
                </a:cxn>
                <a:cxn ang="0">
                  <a:pos x="22" y="24"/>
                </a:cxn>
                <a:cxn ang="0">
                  <a:pos x="28" y="24"/>
                </a:cxn>
                <a:cxn ang="0">
                  <a:pos x="33" y="23"/>
                </a:cxn>
                <a:cxn ang="0">
                  <a:pos x="32" y="17"/>
                </a:cxn>
                <a:cxn ang="0">
                  <a:pos x="32" y="12"/>
                </a:cxn>
                <a:cxn ang="0">
                  <a:pos x="31" y="6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3" y="23"/>
                  </a:lnTo>
                  <a:lnTo>
                    <a:pt x="32" y="17"/>
                  </a:lnTo>
                  <a:lnTo>
                    <a:pt x="32" y="12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59" name="Freeform 491"/>
            <p:cNvSpPr>
              <a:spLocks/>
            </p:cNvSpPr>
            <p:nvPr/>
          </p:nvSpPr>
          <p:spPr bwMode="auto">
            <a:xfrm>
              <a:off x="4572" y="1436"/>
              <a:ext cx="15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5" y="25"/>
                </a:cxn>
                <a:cxn ang="0">
                  <a:pos x="7" y="25"/>
                </a:cxn>
                <a:cxn ang="0">
                  <a:pos x="10" y="25"/>
                </a:cxn>
                <a:cxn ang="0">
                  <a:pos x="14" y="25"/>
                </a:cxn>
                <a:cxn ang="0">
                  <a:pos x="20" y="24"/>
                </a:cxn>
                <a:cxn ang="0">
                  <a:pos x="25" y="24"/>
                </a:cxn>
                <a:cxn ang="0">
                  <a:pos x="29" y="23"/>
                </a:cxn>
                <a:cxn ang="0">
                  <a:pos x="28" y="17"/>
                </a:cxn>
                <a:cxn ang="0">
                  <a:pos x="28" y="12"/>
                </a:cxn>
                <a:cxn ang="0">
                  <a:pos x="27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29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5"/>
                  </a:lnTo>
                  <a:lnTo>
                    <a:pt x="20" y="24"/>
                  </a:lnTo>
                  <a:lnTo>
                    <a:pt x="25" y="24"/>
                  </a:lnTo>
                  <a:lnTo>
                    <a:pt x="29" y="23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27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60" name="Freeform 492"/>
            <p:cNvSpPr>
              <a:spLocks/>
            </p:cNvSpPr>
            <p:nvPr/>
          </p:nvSpPr>
          <p:spPr bwMode="auto">
            <a:xfrm>
              <a:off x="4574" y="143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9" y="25"/>
                </a:cxn>
                <a:cxn ang="0">
                  <a:pos x="25" y="23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25"/>
                  </a:lnTo>
                  <a:lnTo>
                    <a:pt x="9" y="25"/>
                  </a:lnTo>
                  <a:lnTo>
                    <a:pt x="25" y="23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61" name="Freeform 493"/>
            <p:cNvSpPr>
              <a:spLocks/>
            </p:cNvSpPr>
            <p:nvPr/>
          </p:nvSpPr>
          <p:spPr bwMode="auto">
            <a:xfrm>
              <a:off x="457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10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62" name="Freeform 494"/>
            <p:cNvSpPr>
              <a:spLocks/>
            </p:cNvSpPr>
            <p:nvPr/>
          </p:nvSpPr>
          <p:spPr bwMode="auto">
            <a:xfrm>
              <a:off x="4574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8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8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63" name="Freeform 495"/>
            <p:cNvSpPr>
              <a:spLocks/>
            </p:cNvSpPr>
            <p:nvPr/>
          </p:nvSpPr>
          <p:spPr bwMode="auto">
            <a:xfrm>
              <a:off x="4572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43" y="291"/>
                </a:cxn>
                <a:cxn ang="0">
                  <a:pos x="39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43" y="291"/>
                  </a:lnTo>
                  <a:lnTo>
                    <a:pt x="39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64" name="Freeform 496"/>
            <p:cNvSpPr>
              <a:spLocks/>
            </p:cNvSpPr>
            <p:nvPr/>
          </p:nvSpPr>
          <p:spPr bwMode="auto">
            <a:xfrm>
              <a:off x="4570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8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8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65" name="Freeform 497"/>
            <p:cNvSpPr>
              <a:spLocks/>
            </p:cNvSpPr>
            <p:nvPr/>
          </p:nvSpPr>
          <p:spPr bwMode="auto">
            <a:xfrm>
              <a:off x="4568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6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6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66" name="Freeform 498"/>
            <p:cNvSpPr>
              <a:spLocks/>
            </p:cNvSpPr>
            <p:nvPr/>
          </p:nvSpPr>
          <p:spPr bwMode="auto">
            <a:xfrm>
              <a:off x="456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67" name="Freeform 499"/>
            <p:cNvSpPr>
              <a:spLocks/>
            </p:cNvSpPr>
            <p:nvPr/>
          </p:nvSpPr>
          <p:spPr bwMode="auto">
            <a:xfrm>
              <a:off x="4564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68" name="Freeform 500"/>
            <p:cNvSpPr>
              <a:spLocks/>
            </p:cNvSpPr>
            <p:nvPr/>
          </p:nvSpPr>
          <p:spPr bwMode="auto">
            <a:xfrm>
              <a:off x="4561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69" name="Freeform 501"/>
            <p:cNvSpPr>
              <a:spLocks/>
            </p:cNvSpPr>
            <p:nvPr/>
          </p:nvSpPr>
          <p:spPr bwMode="auto">
            <a:xfrm>
              <a:off x="4560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70" name="Freeform 502"/>
            <p:cNvSpPr>
              <a:spLocks/>
            </p:cNvSpPr>
            <p:nvPr/>
          </p:nvSpPr>
          <p:spPr bwMode="auto">
            <a:xfrm>
              <a:off x="4557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71" name="Freeform 503"/>
            <p:cNvSpPr>
              <a:spLocks/>
            </p:cNvSpPr>
            <p:nvPr/>
          </p:nvSpPr>
          <p:spPr bwMode="auto">
            <a:xfrm>
              <a:off x="455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7" y="294"/>
                </a:cxn>
                <a:cxn ang="0">
                  <a:pos x="32" y="295"/>
                </a:cxn>
                <a:cxn ang="0">
                  <a:pos x="27" y="297"/>
                </a:cxn>
                <a:cxn ang="0">
                  <a:pos x="25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7" y="294"/>
                  </a:lnTo>
                  <a:lnTo>
                    <a:pt x="32" y="295"/>
                  </a:lnTo>
                  <a:lnTo>
                    <a:pt x="27" y="297"/>
                  </a:lnTo>
                  <a:lnTo>
                    <a:pt x="25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72" name="Freeform 504"/>
            <p:cNvSpPr>
              <a:spLocks/>
            </p:cNvSpPr>
            <p:nvPr/>
          </p:nvSpPr>
          <p:spPr bwMode="auto">
            <a:xfrm>
              <a:off x="4553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11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73" name="Freeform 505"/>
            <p:cNvSpPr>
              <a:spLocks/>
            </p:cNvSpPr>
            <p:nvPr/>
          </p:nvSpPr>
          <p:spPr bwMode="auto">
            <a:xfrm>
              <a:off x="4575" y="1129"/>
              <a:ext cx="471" cy="52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3" y="0"/>
                </a:cxn>
                <a:cxn ang="0">
                  <a:pos x="932" y="53"/>
                </a:cxn>
                <a:cxn ang="0">
                  <a:pos x="943" y="958"/>
                </a:cxn>
                <a:cxn ang="0">
                  <a:pos x="839" y="962"/>
                </a:cxn>
                <a:cxn ang="0">
                  <a:pos x="233" y="1045"/>
                </a:cxn>
                <a:cxn ang="0">
                  <a:pos x="53" y="1004"/>
                </a:cxn>
                <a:cxn ang="0">
                  <a:pos x="53" y="970"/>
                </a:cxn>
                <a:cxn ang="0">
                  <a:pos x="6" y="970"/>
                </a:cxn>
                <a:cxn ang="0">
                  <a:pos x="0" y="24"/>
                </a:cxn>
              </a:cxnLst>
              <a:rect l="0" t="0" r="r" b="b"/>
              <a:pathLst>
                <a:path w="943" h="1045">
                  <a:moveTo>
                    <a:pt x="0" y="24"/>
                  </a:moveTo>
                  <a:lnTo>
                    <a:pt x="233" y="0"/>
                  </a:lnTo>
                  <a:lnTo>
                    <a:pt x="932" y="53"/>
                  </a:lnTo>
                  <a:lnTo>
                    <a:pt x="943" y="958"/>
                  </a:lnTo>
                  <a:lnTo>
                    <a:pt x="839" y="962"/>
                  </a:lnTo>
                  <a:lnTo>
                    <a:pt x="233" y="1045"/>
                  </a:lnTo>
                  <a:lnTo>
                    <a:pt x="53" y="1004"/>
                  </a:lnTo>
                  <a:lnTo>
                    <a:pt x="53" y="970"/>
                  </a:lnTo>
                  <a:lnTo>
                    <a:pt x="6" y="97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74" name="Freeform 506"/>
            <p:cNvSpPr>
              <a:spLocks/>
            </p:cNvSpPr>
            <p:nvPr/>
          </p:nvSpPr>
          <p:spPr bwMode="auto">
            <a:xfrm>
              <a:off x="4716" y="1026"/>
              <a:ext cx="723" cy="671"/>
            </a:xfrm>
            <a:custGeom>
              <a:avLst/>
              <a:gdLst/>
              <a:ahLst/>
              <a:cxnLst>
                <a:cxn ang="0">
                  <a:pos x="832" y="8"/>
                </a:cxn>
                <a:cxn ang="0">
                  <a:pos x="888" y="24"/>
                </a:cxn>
                <a:cxn ang="0">
                  <a:pos x="937" y="38"/>
                </a:cxn>
                <a:cxn ang="0">
                  <a:pos x="977" y="55"/>
                </a:cxn>
                <a:cxn ang="0">
                  <a:pos x="1013" y="76"/>
                </a:cxn>
                <a:cxn ang="0">
                  <a:pos x="1044" y="105"/>
                </a:cxn>
                <a:cxn ang="0">
                  <a:pos x="1073" y="143"/>
                </a:cxn>
                <a:cxn ang="0">
                  <a:pos x="1102" y="192"/>
                </a:cxn>
                <a:cxn ang="0">
                  <a:pos x="1430" y="409"/>
                </a:cxn>
                <a:cxn ang="0">
                  <a:pos x="1445" y="564"/>
                </a:cxn>
                <a:cxn ang="0">
                  <a:pos x="1446" y="728"/>
                </a:cxn>
                <a:cxn ang="0">
                  <a:pos x="1436" y="885"/>
                </a:cxn>
                <a:cxn ang="0">
                  <a:pos x="1421" y="1020"/>
                </a:cxn>
                <a:cxn ang="0">
                  <a:pos x="972" y="1138"/>
                </a:cxn>
                <a:cxn ang="0">
                  <a:pos x="1020" y="1154"/>
                </a:cxn>
                <a:cxn ang="0">
                  <a:pos x="1058" y="1171"/>
                </a:cxn>
                <a:cxn ang="0">
                  <a:pos x="1085" y="1190"/>
                </a:cxn>
                <a:cxn ang="0">
                  <a:pos x="1103" y="1210"/>
                </a:cxn>
                <a:cxn ang="0">
                  <a:pos x="1107" y="1231"/>
                </a:cxn>
                <a:cxn ang="0">
                  <a:pos x="1099" y="1253"/>
                </a:cxn>
                <a:cxn ang="0">
                  <a:pos x="1076" y="1275"/>
                </a:cxn>
                <a:cxn ang="0">
                  <a:pos x="1037" y="1298"/>
                </a:cxn>
                <a:cxn ang="0">
                  <a:pos x="609" y="1324"/>
                </a:cxn>
                <a:cxn ang="0">
                  <a:pos x="566" y="1324"/>
                </a:cxn>
                <a:cxn ang="0">
                  <a:pos x="516" y="1326"/>
                </a:cxn>
                <a:cxn ang="0">
                  <a:pos x="463" y="1327"/>
                </a:cxn>
                <a:cxn ang="0">
                  <a:pos x="409" y="1324"/>
                </a:cxn>
                <a:cxn ang="0">
                  <a:pos x="356" y="1319"/>
                </a:cxn>
                <a:cxn ang="0">
                  <a:pos x="309" y="1308"/>
                </a:cxn>
                <a:cxn ang="0">
                  <a:pos x="269" y="1292"/>
                </a:cxn>
                <a:cxn ang="0">
                  <a:pos x="238" y="1267"/>
                </a:cxn>
                <a:cxn ang="0">
                  <a:pos x="340" y="1228"/>
                </a:cxn>
                <a:cxn ang="0">
                  <a:pos x="353" y="1163"/>
                </a:cxn>
                <a:cxn ang="0">
                  <a:pos x="276" y="1121"/>
                </a:cxn>
                <a:cxn ang="0">
                  <a:pos x="249" y="1117"/>
                </a:cxn>
                <a:cxn ang="0">
                  <a:pos x="220" y="1113"/>
                </a:cxn>
                <a:cxn ang="0">
                  <a:pos x="190" y="1106"/>
                </a:cxn>
                <a:cxn ang="0">
                  <a:pos x="158" y="1098"/>
                </a:cxn>
                <a:cxn ang="0">
                  <a:pos x="124" y="1086"/>
                </a:cxn>
                <a:cxn ang="0">
                  <a:pos x="87" y="1072"/>
                </a:cxn>
                <a:cxn ang="0">
                  <a:pos x="48" y="1056"/>
                </a:cxn>
                <a:cxn ang="0">
                  <a:pos x="10" y="934"/>
                </a:cxn>
                <a:cxn ang="0">
                  <a:pos x="1" y="727"/>
                </a:cxn>
                <a:cxn ang="0">
                  <a:pos x="1" y="532"/>
                </a:cxn>
                <a:cxn ang="0">
                  <a:pos x="14" y="339"/>
                </a:cxn>
                <a:cxn ang="0">
                  <a:pos x="45" y="135"/>
                </a:cxn>
                <a:cxn ang="0">
                  <a:pos x="92" y="124"/>
                </a:cxn>
                <a:cxn ang="0">
                  <a:pos x="139" y="114"/>
                </a:cxn>
                <a:cxn ang="0">
                  <a:pos x="186" y="104"/>
                </a:cxn>
                <a:cxn ang="0">
                  <a:pos x="233" y="94"/>
                </a:cxn>
                <a:cxn ang="0">
                  <a:pos x="280" y="86"/>
                </a:cxn>
                <a:cxn ang="0">
                  <a:pos x="327" y="77"/>
                </a:cxn>
                <a:cxn ang="0">
                  <a:pos x="375" y="69"/>
                </a:cxn>
                <a:cxn ang="0">
                  <a:pos x="422" y="61"/>
                </a:cxn>
                <a:cxn ang="0">
                  <a:pos x="469" y="53"/>
                </a:cxn>
                <a:cxn ang="0">
                  <a:pos x="516" y="45"/>
                </a:cxn>
                <a:cxn ang="0">
                  <a:pos x="564" y="38"/>
                </a:cxn>
                <a:cxn ang="0">
                  <a:pos x="611" y="30"/>
                </a:cxn>
                <a:cxn ang="0">
                  <a:pos x="658" y="23"/>
                </a:cxn>
                <a:cxn ang="0">
                  <a:pos x="705" y="15"/>
                </a:cxn>
                <a:cxn ang="0">
                  <a:pos x="752" y="8"/>
                </a:cxn>
                <a:cxn ang="0">
                  <a:pos x="800" y="0"/>
                </a:cxn>
              </a:cxnLst>
              <a:rect l="0" t="0" r="r" b="b"/>
              <a:pathLst>
                <a:path w="1447" h="1343">
                  <a:moveTo>
                    <a:pt x="800" y="0"/>
                  </a:moveTo>
                  <a:lnTo>
                    <a:pt x="832" y="8"/>
                  </a:lnTo>
                  <a:lnTo>
                    <a:pt x="862" y="16"/>
                  </a:lnTo>
                  <a:lnTo>
                    <a:pt x="888" y="24"/>
                  </a:lnTo>
                  <a:lnTo>
                    <a:pt x="914" y="31"/>
                  </a:lnTo>
                  <a:lnTo>
                    <a:pt x="937" y="38"/>
                  </a:lnTo>
                  <a:lnTo>
                    <a:pt x="958" y="46"/>
                  </a:lnTo>
                  <a:lnTo>
                    <a:pt x="977" y="55"/>
                  </a:lnTo>
                  <a:lnTo>
                    <a:pt x="996" y="64"/>
                  </a:lnTo>
                  <a:lnTo>
                    <a:pt x="1013" y="76"/>
                  </a:lnTo>
                  <a:lnTo>
                    <a:pt x="1029" y="89"/>
                  </a:lnTo>
                  <a:lnTo>
                    <a:pt x="1044" y="105"/>
                  </a:lnTo>
                  <a:lnTo>
                    <a:pt x="1059" y="122"/>
                  </a:lnTo>
                  <a:lnTo>
                    <a:pt x="1073" y="143"/>
                  </a:lnTo>
                  <a:lnTo>
                    <a:pt x="1088" y="166"/>
                  </a:lnTo>
                  <a:lnTo>
                    <a:pt x="1102" y="192"/>
                  </a:lnTo>
                  <a:lnTo>
                    <a:pt x="1115" y="223"/>
                  </a:lnTo>
                  <a:lnTo>
                    <a:pt x="1430" y="409"/>
                  </a:lnTo>
                  <a:lnTo>
                    <a:pt x="1439" y="485"/>
                  </a:lnTo>
                  <a:lnTo>
                    <a:pt x="1445" y="564"/>
                  </a:lnTo>
                  <a:lnTo>
                    <a:pt x="1447" y="646"/>
                  </a:lnTo>
                  <a:lnTo>
                    <a:pt x="1446" y="728"/>
                  </a:lnTo>
                  <a:lnTo>
                    <a:pt x="1441" y="809"/>
                  </a:lnTo>
                  <a:lnTo>
                    <a:pt x="1436" y="885"/>
                  </a:lnTo>
                  <a:lnTo>
                    <a:pt x="1429" y="956"/>
                  </a:lnTo>
                  <a:lnTo>
                    <a:pt x="1421" y="1020"/>
                  </a:lnTo>
                  <a:lnTo>
                    <a:pt x="1128" y="1075"/>
                  </a:lnTo>
                  <a:lnTo>
                    <a:pt x="972" y="1138"/>
                  </a:lnTo>
                  <a:lnTo>
                    <a:pt x="997" y="1146"/>
                  </a:lnTo>
                  <a:lnTo>
                    <a:pt x="1020" y="1154"/>
                  </a:lnTo>
                  <a:lnTo>
                    <a:pt x="1039" y="1162"/>
                  </a:lnTo>
                  <a:lnTo>
                    <a:pt x="1058" y="1171"/>
                  </a:lnTo>
                  <a:lnTo>
                    <a:pt x="1073" y="1181"/>
                  </a:lnTo>
                  <a:lnTo>
                    <a:pt x="1085" y="1190"/>
                  </a:lnTo>
                  <a:lnTo>
                    <a:pt x="1096" y="1200"/>
                  </a:lnTo>
                  <a:lnTo>
                    <a:pt x="1103" y="1210"/>
                  </a:lnTo>
                  <a:lnTo>
                    <a:pt x="1107" y="1221"/>
                  </a:lnTo>
                  <a:lnTo>
                    <a:pt x="1107" y="1231"/>
                  </a:lnTo>
                  <a:lnTo>
                    <a:pt x="1105" y="1243"/>
                  </a:lnTo>
                  <a:lnTo>
                    <a:pt x="1099" y="1253"/>
                  </a:lnTo>
                  <a:lnTo>
                    <a:pt x="1090" y="1265"/>
                  </a:lnTo>
                  <a:lnTo>
                    <a:pt x="1076" y="1275"/>
                  </a:lnTo>
                  <a:lnTo>
                    <a:pt x="1059" y="1286"/>
                  </a:lnTo>
                  <a:lnTo>
                    <a:pt x="1037" y="1298"/>
                  </a:lnTo>
                  <a:lnTo>
                    <a:pt x="879" y="1343"/>
                  </a:lnTo>
                  <a:lnTo>
                    <a:pt x="609" y="1324"/>
                  </a:lnTo>
                  <a:lnTo>
                    <a:pt x="588" y="1324"/>
                  </a:lnTo>
                  <a:lnTo>
                    <a:pt x="566" y="1324"/>
                  </a:lnTo>
                  <a:lnTo>
                    <a:pt x="542" y="1326"/>
                  </a:lnTo>
                  <a:lnTo>
                    <a:pt x="516" y="1326"/>
                  </a:lnTo>
                  <a:lnTo>
                    <a:pt x="490" y="1327"/>
                  </a:lnTo>
                  <a:lnTo>
                    <a:pt x="463" y="1327"/>
                  </a:lnTo>
                  <a:lnTo>
                    <a:pt x="436" y="1326"/>
                  </a:lnTo>
                  <a:lnTo>
                    <a:pt x="409" y="1324"/>
                  </a:lnTo>
                  <a:lnTo>
                    <a:pt x="383" y="1322"/>
                  </a:lnTo>
                  <a:lnTo>
                    <a:pt x="356" y="1319"/>
                  </a:lnTo>
                  <a:lnTo>
                    <a:pt x="332" y="1315"/>
                  </a:lnTo>
                  <a:lnTo>
                    <a:pt x="309" y="1308"/>
                  </a:lnTo>
                  <a:lnTo>
                    <a:pt x="287" y="1301"/>
                  </a:lnTo>
                  <a:lnTo>
                    <a:pt x="269" y="1292"/>
                  </a:lnTo>
                  <a:lnTo>
                    <a:pt x="251" y="1281"/>
                  </a:lnTo>
                  <a:lnTo>
                    <a:pt x="238" y="1267"/>
                  </a:lnTo>
                  <a:lnTo>
                    <a:pt x="271" y="1248"/>
                  </a:lnTo>
                  <a:lnTo>
                    <a:pt x="340" y="1228"/>
                  </a:lnTo>
                  <a:lnTo>
                    <a:pt x="390" y="1191"/>
                  </a:lnTo>
                  <a:lnTo>
                    <a:pt x="353" y="1163"/>
                  </a:lnTo>
                  <a:lnTo>
                    <a:pt x="288" y="1122"/>
                  </a:lnTo>
                  <a:lnTo>
                    <a:pt x="276" y="1121"/>
                  </a:lnTo>
                  <a:lnTo>
                    <a:pt x="263" y="1118"/>
                  </a:lnTo>
                  <a:lnTo>
                    <a:pt x="249" y="1117"/>
                  </a:lnTo>
                  <a:lnTo>
                    <a:pt x="235" y="1115"/>
                  </a:lnTo>
                  <a:lnTo>
                    <a:pt x="220" y="1113"/>
                  </a:lnTo>
                  <a:lnTo>
                    <a:pt x="205" y="1109"/>
                  </a:lnTo>
                  <a:lnTo>
                    <a:pt x="190" y="1106"/>
                  </a:lnTo>
                  <a:lnTo>
                    <a:pt x="174" y="1102"/>
                  </a:lnTo>
                  <a:lnTo>
                    <a:pt x="158" y="1098"/>
                  </a:lnTo>
                  <a:lnTo>
                    <a:pt x="141" y="1092"/>
                  </a:lnTo>
                  <a:lnTo>
                    <a:pt x="124" y="1086"/>
                  </a:lnTo>
                  <a:lnTo>
                    <a:pt x="105" y="1080"/>
                  </a:lnTo>
                  <a:lnTo>
                    <a:pt x="87" y="1072"/>
                  </a:lnTo>
                  <a:lnTo>
                    <a:pt x="67" y="1064"/>
                  </a:lnTo>
                  <a:lnTo>
                    <a:pt x="48" y="1056"/>
                  </a:lnTo>
                  <a:lnTo>
                    <a:pt x="27" y="1046"/>
                  </a:lnTo>
                  <a:lnTo>
                    <a:pt x="10" y="934"/>
                  </a:lnTo>
                  <a:lnTo>
                    <a:pt x="5" y="828"/>
                  </a:lnTo>
                  <a:lnTo>
                    <a:pt x="1" y="727"/>
                  </a:lnTo>
                  <a:lnTo>
                    <a:pt x="0" y="629"/>
                  </a:lnTo>
                  <a:lnTo>
                    <a:pt x="1" y="532"/>
                  </a:lnTo>
                  <a:lnTo>
                    <a:pt x="5" y="436"/>
                  </a:lnTo>
                  <a:lnTo>
                    <a:pt x="14" y="339"/>
                  </a:lnTo>
                  <a:lnTo>
                    <a:pt x="27" y="238"/>
                  </a:lnTo>
                  <a:lnTo>
                    <a:pt x="45" y="135"/>
                  </a:lnTo>
                  <a:lnTo>
                    <a:pt x="68" y="129"/>
                  </a:lnTo>
                  <a:lnTo>
                    <a:pt x="92" y="124"/>
                  </a:lnTo>
                  <a:lnTo>
                    <a:pt x="115" y="119"/>
                  </a:lnTo>
                  <a:lnTo>
                    <a:pt x="139" y="114"/>
                  </a:lnTo>
                  <a:lnTo>
                    <a:pt x="163" y="109"/>
                  </a:lnTo>
                  <a:lnTo>
                    <a:pt x="186" y="104"/>
                  </a:lnTo>
                  <a:lnTo>
                    <a:pt x="210" y="99"/>
                  </a:lnTo>
                  <a:lnTo>
                    <a:pt x="233" y="94"/>
                  </a:lnTo>
                  <a:lnTo>
                    <a:pt x="257" y="90"/>
                  </a:lnTo>
                  <a:lnTo>
                    <a:pt x="280" y="86"/>
                  </a:lnTo>
                  <a:lnTo>
                    <a:pt x="303" y="82"/>
                  </a:lnTo>
                  <a:lnTo>
                    <a:pt x="327" y="77"/>
                  </a:lnTo>
                  <a:lnTo>
                    <a:pt x="350" y="73"/>
                  </a:lnTo>
                  <a:lnTo>
                    <a:pt x="375" y="69"/>
                  </a:lnTo>
                  <a:lnTo>
                    <a:pt x="398" y="64"/>
                  </a:lnTo>
                  <a:lnTo>
                    <a:pt x="422" y="61"/>
                  </a:lnTo>
                  <a:lnTo>
                    <a:pt x="445" y="56"/>
                  </a:lnTo>
                  <a:lnTo>
                    <a:pt x="469" y="53"/>
                  </a:lnTo>
                  <a:lnTo>
                    <a:pt x="492" y="50"/>
                  </a:lnTo>
                  <a:lnTo>
                    <a:pt x="516" y="45"/>
                  </a:lnTo>
                  <a:lnTo>
                    <a:pt x="539" y="41"/>
                  </a:lnTo>
                  <a:lnTo>
                    <a:pt x="564" y="38"/>
                  </a:lnTo>
                  <a:lnTo>
                    <a:pt x="587" y="35"/>
                  </a:lnTo>
                  <a:lnTo>
                    <a:pt x="611" y="30"/>
                  </a:lnTo>
                  <a:lnTo>
                    <a:pt x="634" y="26"/>
                  </a:lnTo>
                  <a:lnTo>
                    <a:pt x="658" y="23"/>
                  </a:lnTo>
                  <a:lnTo>
                    <a:pt x="681" y="20"/>
                  </a:lnTo>
                  <a:lnTo>
                    <a:pt x="705" y="15"/>
                  </a:lnTo>
                  <a:lnTo>
                    <a:pt x="728" y="12"/>
                  </a:lnTo>
                  <a:lnTo>
                    <a:pt x="752" y="8"/>
                  </a:lnTo>
                  <a:lnTo>
                    <a:pt x="776" y="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75" name="Freeform 507"/>
            <p:cNvSpPr>
              <a:spLocks/>
            </p:cNvSpPr>
            <p:nvPr/>
          </p:nvSpPr>
          <p:spPr bwMode="auto">
            <a:xfrm>
              <a:off x="5159" y="1039"/>
              <a:ext cx="8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2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16" y="1023"/>
                </a:cxn>
                <a:cxn ang="0">
                  <a:pos x="12" y="793"/>
                </a:cxn>
                <a:cxn ang="0">
                  <a:pos x="12" y="569"/>
                </a:cxn>
                <a:cxn ang="0">
                  <a:pos x="14" y="318"/>
                </a:cxn>
                <a:cxn ang="0">
                  <a:pos x="16" y="3"/>
                </a:cxn>
                <a:cxn ang="0">
                  <a:pos x="6" y="0"/>
                </a:cxn>
              </a:cxnLst>
              <a:rect l="0" t="0" r="r" b="b"/>
              <a:pathLst>
                <a:path w="16" h="1024">
                  <a:moveTo>
                    <a:pt x="6" y="0"/>
                  </a:moveTo>
                  <a:lnTo>
                    <a:pt x="2" y="159"/>
                  </a:lnTo>
                  <a:lnTo>
                    <a:pt x="0" y="512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16" y="1023"/>
                  </a:lnTo>
                  <a:lnTo>
                    <a:pt x="12" y="793"/>
                  </a:lnTo>
                  <a:lnTo>
                    <a:pt x="12" y="569"/>
                  </a:lnTo>
                  <a:lnTo>
                    <a:pt x="14" y="318"/>
                  </a:lnTo>
                  <a:lnTo>
                    <a:pt x="1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76" name="Freeform 508"/>
            <p:cNvSpPr>
              <a:spLocks/>
            </p:cNvSpPr>
            <p:nvPr/>
          </p:nvSpPr>
          <p:spPr bwMode="auto">
            <a:xfrm>
              <a:off x="5156" y="1038"/>
              <a:ext cx="8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2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6" y="1023"/>
                </a:cxn>
                <a:cxn ang="0">
                  <a:pos x="10" y="1023"/>
                </a:cxn>
                <a:cxn ang="0">
                  <a:pos x="13" y="1023"/>
                </a:cxn>
                <a:cxn ang="0">
                  <a:pos x="16" y="1023"/>
                </a:cxn>
                <a:cxn ang="0">
                  <a:pos x="12" y="793"/>
                </a:cxn>
                <a:cxn ang="0">
                  <a:pos x="12" y="570"/>
                </a:cxn>
                <a:cxn ang="0">
                  <a:pos x="13" y="319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6" h="1024">
                  <a:moveTo>
                    <a:pt x="6" y="0"/>
                  </a:moveTo>
                  <a:lnTo>
                    <a:pt x="3" y="159"/>
                  </a:lnTo>
                  <a:lnTo>
                    <a:pt x="0" y="512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6" y="1023"/>
                  </a:lnTo>
                  <a:lnTo>
                    <a:pt x="10" y="1023"/>
                  </a:lnTo>
                  <a:lnTo>
                    <a:pt x="13" y="1023"/>
                  </a:lnTo>
                  <a:lnTo>
                    <a:pt x="16" y="1023"/>
                  </a:lnTo>
                  <a:lnTo>
                    <a:pt x="12" y="793"/>
                  </a:lnTo>
                  <a:lnTo>
                    <a:pt x="12" y="570"/>
                  </a:lnTo>
                  <a:lnTo>
                    <a:pt x="13" y="319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77" name="Freeform 509"/>
            <p:cNvSpPr>
              <a:spLocks/>
            </p:cNvSpPr>
            <p:nvPr/>
          </p:nvSpPr>
          <p:spPr bwMode="auto">
            <a:xfrm>
              <a:off x="5152" y="1038"/>
              <a:ext cx="9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59"/>
                </a:cxn>
                <a:cxn ang="0">
                  <a:pos x="0" y="511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7" y="1023"/>
                </a:cxn>
                <a:cxn ang="0">
                  <a:pos x="11" y="1023"/>
                </a:cxn>
                <a:cxn ang="0">
                  <a:pos x="14" y="1023"/>
                </a:cxn>
                <a:cxn ang="0">
                  <a:pos x="18" y="1022"/>
                </a:cxn>
                <a:cxn ang="0">
                  <a:pos x="13" y="791"/>
                </a:cxn>
                <a:cxn ang="0">
                  <a:pos x="13" y="569"/>
                </a:cxn>
                <a:cxn ang="0">
                  <a:pos x="14" y="319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8" h="1024">
                  <a:moveTo>
                    <a:pt x="7" y="0"/>
                  </a:moveTo>
                  <a:lnTo>
                    <a:pt x="3" y="159"/>
                  </a:lnTo>
                  <a:lnTo>
                    <a:pt x="0" y="511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7" y="1023"/>
                  </a:lnTo>
                  <a:lnTo>
                    <a:pt x="11" y="1023"/>
                  </a:lnTo>
                  <a:lnTo>
                    <a:pt x="14" y="1023"/>
                  </a:lnTo>
                  <a:lnTo>
                    <a:pt x="18" y="1022"/>
                  </a:lnTo>
                  <a:lnTo>
                    <a:pt x="13" y="791"/>
                  </a:lnTo>
                  <a:lnTo>
                    <a:pt x="13" y="569"/>
                  </a:lnTo>
                  <a:lnTo>
                    <a:pt x="14" y="319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78" name="Freeform 510"/>
            <p:cNvSpPr>
              <a:spLocks/>
            </p:cNvSpPr>
            <p:nvPr/>
          </p:nvSpPr>
          <p:spPr bwMode="auto">
            <a:xfrm>
              <a:off x="5149" y="1037"/>
              <a:ext cx="10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1"/>
                </a:cxn>
                <a:cxn ang="0">
                  <a:pos x="0" y="863"/>
                </a:cxn>
                <a:cxn ang="0">
                  <a:pos x="3" y="1023"/>
                </a:cxn>
                <a:cxn ang="0">
                  <a:pos x="7" y="1023"/>
                </a:cxn>
                <a:cxn ang="0">
                  <a:pos x="10" y="1021"/>
                </a:cxn>
                <a:cxn ang="0">
                  <a:pos x="13" y="1021"/>
                </a:cxn>
                <a:cxn ang="0">
                  <a:pos x="18" y="1021"/>
                </a:cxn>
                <a:cxn ang="0">
                  <a:pos x="12" y="791"/>
                </a:cxn>
                <a:cxn ang="0">
                  <a:pos x="12" y="569"/>
                </a:cxn>
                <a:cxn ang="0">
                  <a:pos x="15" y="319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8" h="1023">
                  <a:moveTo>
                    <a:pt x="7" y="0"/>
                  </a:moveTo>
                  <a:lnTo>
                    <a:pt x="2" y="159"/>
                  </a:lnTo>
                  <a:lnTo>
                    <a:pt x="0" y="511"/>
                  </a:lnTo>
                  <a:lnTo>
                    <a:pt x="0" y="863"/>
                  </a:lnTo>
                  <a:lnTo>
                    <a:pt x="3" y="1023"/>
                  </a:lnTo>
                  <a:lnTo>
                    <a:pt x="7" y="1023"/>
                  </a:lnTo>
                  <a:lnTo>
                    <a:pt x="10" y="1021"/>
                  </a:lnTo>
                  <a:lnTo>
                    <a:pt x="13" y="1021"/>
                  </a:lnTo>
                  <a:lnTo>
                    <a:pt x="18" y="1021"/>
                  </a:lnTo>
                  <a:lnTo>
                    <a:pt x="12" y="791"/>
                  </a:lnTo>
                  <a:lnTo>
                    <a:pt x="12" y="569"/>
                  </a:lnTo>
                  <a:lnTo>
                    <a:pt x="15" y="319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79" name="Freeform 511"/>
            <p:cNvSpPr>
              <a:spLocks/>
            </p:cNvSpPr>
            <p:nvPr/>
          </p:nvSpPr>
          <p:spPr bwMode="auto">
            <a:xfrm>
              <a:off x="5146" y="1036"/>
              <a:ext cx="9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1"/>
                </a:cxn>
                <a:cxn ang="0">
                  <a:pos x="0" y="862"/>
                </a:cxn>
                <a:cxn ang="0">
                  <a:pos x="3" y="1022"/>
                </a:cxn>
                <a:cxn ang="0">
                  <a:pos x="7" y="1022"/>
                </a:cxn>
                <a:cxn ang="0">
                  <a:pos x="10" y="1021"/>
                </a:cxn>
                <a:cxn ang="0">
                  <a:pos x="14" y="1021"/>
                </a:cxn>
                <a:cxn ang="0">
                  <a:pos x="17" y="1021"/>
                </a:cxn>
                <a:cxn ang="0">
                  <a:pos x="13" y="791"/>
                </a:cxn>
                <a:cxn ang="0">
                  <a:pos x="11" y="569"/>
                </a:cxn>
                <a:cxn ang="0">
                  <a:pos x="14" y="319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7" h="1022">
                  <a:moveTo>
                    <a:pt x="6" y="0"/>
                  </a:moveTo>
                  <a:lnTo>
                    <a:pt x="2" y="159"/>
                  </a:lnTo>
                  <a:lnTo>
                    <a:pt x="0" y="511"/>
                  </a:lnTo>
                  <a:lnTo>
                    <a:pt x="0" y="862"/>
                  </a:lnTo>
                  <a:lnTo>
                    <a:pt x="3" y="1022"/>
                  </a:lnTo>
                  <a:lnTo>
                    <a:pt x="7" y="1022"/>
                  </a:lnTo>
                  <a:lnTo>
                    <a:pt x="10" y="1021"/>
                  </a:lnTo>
                  <a:lnTo>
                    <a:pt x="14" y="1021"/>
                  </a:lnTo>
                  <a:lnTo>
                    <a:pt x="17" y="1021"/>
                  </a:lnTo>
                  <a:lnTo>
                    <a:pt x="13" y="791"/>
                  </a:lnTo>
                  <a:lnTo>
                    <a:pt x="11" y="569"/>
                  </a:lnTo>
                  <a:lnTo>
                    <a:pt x="14" y="319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80" name="Freeform 512"/>
            <p:cNvSpPr>
              <a:spLocks/>
            </p:cNvSpPr>
            <p:nvPr/>
          </p:nvSpPr>
          <p:spPr bwMode="auto">
            <a:xfrm>
              <a:off x="5144" y="1036"/>
              <a:ext cx="8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2"/>
                </a:cxn>
                <a:cxn ang="0">
                  <a:pos x="4" y="1022"/>
                </a:cxn>
                <a:cxn ang="0">
                  <a:pos x="7" y="1021"/>
                </a:cxn>
                <a:cxn ang="0">
                  <a:pos x="11" y="1021"/>
                </a:cxn>
                <a:cxn ang="0">
                  <a:pos x="14" y="1021"/>
                </a:cxn>
                <a:cxn ang="0">
                  <a:pos x="16" y="1020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6" h="1022">
                  <a:moveTo>
                    <a:pt x="7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2"/>
                  </a:lnTo>
                  <a:lnTo>
                    <a:pt x="4" y="1022"/>
                  </a:lnTo>
                  <a:lnTo>
                    <a:pt x="7" y="1021"/>
                  </a:lnTo>
                  <a:lnTo>
                    <a:pt x="11" y="1021"/>
                  </a:lnTo>
                  <a:lnTo>
                    <a:pt x="14" y="1021"/>
                  </a:lnTo>
                  <a:lnTo>
                    <a:pt x="16" y="1020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81" name="Freeform 513"/>
            <p:cNvSpPr>
              <a:spLocks/>
            </p:cNvSpPr>
            <p:nvPr/>
          </p:nvSpPr>
          <p:spPr bwMode="auto">
            <a:xfrm>
              <a:off x="5141" y="1035"/>
              <a:ext cx="8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1"/>
                </a:cxn>
                <a:cxn ang="0">
                  <a:pos x="0" y="863"/>
                </a:cxn>
                <a:cxn ang="0">
                  <a:pos x="4" y="1022"/>
                </a:cxn>
                <a:cxn ang="0">
                  <a:pos x="7" y="1022"/>
                </a:cxn>
                <a:cxn ang="0">
                  <a:pos x="11" y="1022"/>
                </a:cxn>
                <a:cxn ang="0">
                  <a:pos x="13" y="1022"/>
                </a:cxn>
                <a:cxn ang="0">
                  <a:pos x="17" y="1021"/>
                </a:cxn>
                <a:cxn ang="0">
                  <a:pos x="12" y="791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17" h="1022">
                  <a:moveTo>
                    <a:pt x="6" y="0"/>
                  </a:moveTo>
                  <a:lnTo>
                    <a:pt x="3" y="159"/>
                  </a:lnTo>
                  <a:lnTo>
                    <a:pt x="0" y="511"/>
                  </a:lnTo>
                  <a:lnTo>
                    <a:pt x="0" y="863"/>
                  </a:lnTo>
                  <a:lnTo>
                    <a:pt x="4" y="1022"/>
                  </a:lnTo>
                  <a:lnTo>
                    <a:pt x="7" y="1022"/>
                  </a:lnTo>
                  <a:lnTo>
                    <a:pt x="11" y="1022"/>
                  </a:lnTo>
                  <a:lnTo>
                    <a:pt x="13" y="1022"/>
                  </a:lnTo>
                  <a:lnTo>
                    <a:pt x="17" y="1021"/>
                  </a:lnTo>
                  <a:lnTo>
                    <a:pt x="12" y="791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82" name="Freeform 514"/>
            <p:cNvSpPr>
              <a:spLocks/>
            </p:cNvSpPr>
            <p:nvPr/>
          </p:nvSpPr>
          <p:spPr bwMode="auto">
            <a:xfrm>
              <a:off x="5137" y="1035"/>
              <a:ext cx="9" cy="5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3"/>
                </a:cxn>
                <a:cxn ang="0">
                  <a:pos x="4" y="1022"/>
                </a:cxn>
                <a:cxn ang="0">
                  <a:pos x="7" y="1022"/>
                </a:cxn>
                <a:cxn ang="0">
                  <a:pos x="11" y="1021"/>
                </a:cxn>
                <a:cxn ang="0">
                  <a:pos x="14" y="1021"/>
                </a:cxn>
                <a:cxn ang="0">
                  <a:pos x="18" y="1021"/>
                </a:cxn>
                <a:cxn ang="0">
                  <a:pos x="13" y="790"/>
                </a:cxn>
                <a:cxn ang="0">
                  <a:pos x="13" y="569"/>
                </a:cxn>
                <a:cxn ang="0">
                  <a:pos x="14" y="319"/>
                </a:cxn>
                <a:cxn ang="0">
                  <a:pos x="18" y="4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8" h="1022">
                  <a:moveTo>
                    <a:pt x="7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3"/>
                  </a:lnTo>
                  <a:lnTo>
                    <a:pt x="4" y="1022"/>
                  </a:lnTo>
                  <a:lnTo>
                    <a:pt x="7" y="1022"/>
                  </a:lnTo>
                  <a:lnTo>
                    <a:pt x="11" y="1021"/>
                  </a:lnTo>
                  <a:lnTo>
                    <a:pt x="14" y="1021"/>
                  </a:lnTo>
                  <a:lnTo>
                    <a:pt x="18" y="1021"/>
                  </a:lnTo>
                  <a:lnTo>
                    <a:pt x="13" y="790"/>
                  </a:lnTo>
                  <a:lnTo>
                    <a:pt x="13" y="569"/>
                  </a:lnTo>
                  <a:lnTo>
                    <a:pt x="14" y="319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83" name="Freeform 515"/>
            <p:cNvSpPr>
              <a:spLocks/>
            </p:cNvSpPr>
            <p:nvPr/>
          </p:nvSpPr>
          <p:spPr bwMode="auto">
            <a:xfrm>
              <a:off x="5134" y="1034"/>
              <a:ext cx="9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2"/>
                </a:cxn>
                <a:cxn ang="0">
                  <a:pos x="3" y="1022"/>
                </a:cxn>
                <a:cxn ang="0">
                  <a:pos x="7" y="1021"/>
                </a:cxn>
                <a:cxn ang="0">
                  <a:pos x="10" y="1021"/>
                </a:cxn>
                <a:cxn ang="0">
                  <a:pos x="14" y="1021"/>
                </a:cxn>
                <a:cxn ang="0">
                  <a:pos x="17" y="1021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7" y="5"/>
                </a:cxn>
                <a:cxn ang="0">
                  <a:pos x="15" y="4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7" h="1022">
                  <a:moveTo>
                    <a:pt x="7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2"/>
                  </a:lnTo>
                  <a:lnTo>
                    <a:pt x="3" y="1022"/>
                  </a:lnTo>
                  <a:lnTo>
                    <a:pt x="7" y="1021"/>
                  </a:lnTo>
                  <a:lnTo>
                    <a:pt x="10" y="1021"/>
                  </a:lnTo>
                  <a:lnTo>
                    <a:pt x="14" y="1021"/>
                  </a:lnTo>
                  <a:lnTo>
                    <a:pt x="17" y="1021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84" name="Freeform 516"/>
            <p:cNvSpPr>
              <a:spLocks/>
            </p:cNvSpPr>
            <p:nvPr/>
          </p:nvSpPr>
          <p:spPr bwMode="auto">
            <a:xfrm>
              <a:off x="5131" y="1033"/>
              <a:ext cx="9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5" y="1020"/>
                </a:cxn>
                <a:cxn ang="0">
                  <a:pos x="7" y="1020"/>
                </a:cxn>
                <a:cxn ang="0">
                  <a:pos x="10" y="1020"/>
                </a:cxn>
                <a:cxn ang="0">
                  <a:pos x="14" y="1020"/>
                </a:cxn>
                <a:cxn ang="0">
                  <a:pos x="17" y="1019"/>
                </a:cxn>
                <a:cxn ang="0">
                  <a:pos x="13" y="790"/>
                </a:cxn>
                <a:cxn ang="0">
                  <a:pos x="11" y="569"/>
                </a:cxn>
                <a:cxn ang="0">
                  <a:pos x="14" y="319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5" y="1020"/>
                  </a:lnTo>
                  <a:lnTo>
                    <a:pt x="7" y="1020"/>
                  </a:lnTo>
                  <a:lnTo>
                    <a:pt x="10" y="1020"/>
                  </a:lnTo>
                  <a:lnTo>
                    <a:pt x="14" y="1020"/>
                  </a:lnTo>
                  <a:lnTo>
                    <a:pt x="17" y="1019"/>
                  </a:lnTo>
                  <a:lnTo>
                    <a:pt x="13" y="790"/>
                  </a:lnTo>
                  <a:lnTo>
                    <a:pt x="11" y="569"/>
                  </a:lnTo>
                  <a:lnTo>
                    <a:pt x="14" y="319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85" name="Freeform 517"/>
            <p:cNvSpPr>
              <a:spLocks/>
            </p:cNvSpPr>
            <p:nvPr/>
          </p:nvSpPr>
          <p:spPr bwMode="auto">
            <a:xfrm>
              <a:off x="5129" y="1033"/>
              <a:ext cx="8" cy="5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7" y="1020"/>
                </a:cxn>
                <a:cxn ang="0">
                  <a:pos x="11" y="1019"/>
                </a:cxn>
                <a:cxn ang="0">
                  <a:pos x="14" y="1019"/>
                </a:cxn>
                <a:cxn ang="0">
                  <a:pos x="16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6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7" y="1020"/>
                  </a:lnTo>
                  <a:lnTo>
                    <a:pt x="11" y="1019"/>
                  </a:lnTo>
                  <a:lnTo>
                    <a:pt x="14" y="1019"/>
                  </a:lnTo>
                  <a:lnTo>
                    <a:pt x="16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86" name="Freeform 518"/>
            <p:cNvSpPr>
              <a:spLocks/>
            </p:cNvSpPr>
            <p:nvPr/>
          </p:nvSpPr>
          <p:spPr bwMode="auto">
            <a:xfrm>
              <a:off x="5126" y="1032"/>
              <a:ext cx="8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17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7" y="4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17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7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87" name="Freeform 519"/>
            <p:cNvSpPr>
              <a:spLocks/>
            </p:cNvSpPr>
            <p:nvPr/>
          </p:nvSpPr>
          <p:spPr bwMode="auto">
            <a:xfrm>
              <a:off x="5164" y="1040"/>
              <a:ext cx="8" cy="5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17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7" y="4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17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7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D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88" name="Freeform 520"/>
            <p:cNvSpPr>
              <a:spLocks/>
            </p:cNvSpPr>
            <p:nvPr/>
          </p:nvSpPr>
          <p:spPr bwMode="auto">
            <a:xfrm>
              <a:off x="4574" y="1128"/>
              <a:ext cx="117" cy="51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3" y="0"/>
                </a:cxn>
                <a:cxn ang="0">
                  <a:pos x="234" y="1004"/>
                </a:cxn>
                <a:cxn ang="0">
                  <a:pos x="234" y="1023"/>
                </a:cxn>
                <a:cxn ang="0">
                  <a:pos x="45" y="1021"/>
                </a:cxn>
                <a:cxn ang="0">
                  <a:pos x="43" y="983"/>
                </a:cxn>
                <a:cxn ang="0">
                  <a:pos x="1" y="977"/>
                </a:cxn>
                <a:cxn ang="0">
                  <a:pos x="0" y="24"/>
                </a:cxn>
              </a:cxnLst>
              <a:rect l="0" t="0" r="r" b="b"/>
              <a:pathLst>
                <a:path w="234" h="1023">
                  <a:moveTo>
                    <a:pt x="0" y="24"/>
                  </a:moveTo>
                  <a:lnTo>
                    <a:pt x="233" y="0"/>
                  </a:lnTo>
                  <a:lnTo>
                    <a:pt x="234" y="1004"/>
                  </a:lnTo>
                  <a:lnTo>
                    <a:pt x="234" y="1023"/>
                  </a:lnTo>
                  <a:lnTo>
                    <a:pt x="45" y="1021"/>
                  </a:lnTo>
                  <a:lnTo>
                    <a:pt x="43" y="983"/>
                  </a:lnTo>
                  <a:lnTo>
                    <a:pt x="1" y="97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89" name="Freeform 521"/>
            <p:cNvSpPr>
              <a:spLocks/>
            </p:cNvSpPr>
            <p:nvPr/>
          </p:nvSpPr>
          <p:spPr bwMode="auto">
            <a:xfrm>
              <a:off x="4574" y="1128"/>
              <a:ext cx="117" cy="47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23"/>
                </a:cxn>
                <a:cxn ang="0">
                  <a:pos x="29" y="21"/>
                </a:cxn>
                <a:cxn ang="0">
                  <a:pos x="44" y="19"/>
                </a:cxn>
                <a:cxn ang="0">
                  <a:pos x="58" y="18"/>
                </a:cxn>
                <a:cxn ang="0">
                  <a:pos x="73" y="16"/>
                </a:cxn>
                <a:cxn ang="0">
                  <a:pos x="87" y="15"/>
                </a:cxn>
                <a:cxn ang="0">
                  <a:pos x="101" y="14"/>
                </a:cxn>
                <a:cxn ang="0">
                  <a:pos x="116" y="11"/>
                </a:cxn>
                <a:cxn ang="0">
                  <a:pos x="131" y="10"/>
                </a:cxn>
                <a:cxn ang="0">
                  <a:pos x="145" y="9"/>
                </a:cxn>
                <a:cxn ang="0">
                  <a:pos x="160" y="8"/>
                </a:cxn>
                <a:cxn ang="0">
                  <a:pos x="175" y="6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232"/>
                </a:cxn>
                <a:cxn ang="0">
                  <a:pos x="234" y="465"/>
                </a:cxn>
                <a:cxn ang="0">
                  <a:pos x="234" y="699"/>
                </a:cxn>
                <a:cxn ang="0">
                  <a:pos x="234" y="932"/>
                </a:cxn>
                <a:cxn ang="0">
                  <a:pos x="234" y="936"/>
                </a:cxn>
                <a:cxn ang="0">
                  <a:pos x="234" y="940"/>
                </a:cxn>
                <a:cxn ang="0">
                  <a:pos x="234" y="944"/>
                </a:cxn>
                <a:cxn ang="0">
                  <a:pos x="234" y="949"/>
                </a:cxn>
                <a:cxn ang="0">
                  <a:pos x="222" y="949"/>
                </a:cxn>
                <a:cxn ang="0">
                  <a:pos x="211" y="949"/>
                </a:cxn>
                <a:cxn ang="0">
                  <a:pos x="199" y="949"/>
                </a:cxn>
                <a:cxn ang="0">
                  <a:pos x="187" y="949"/>
                </a:cxn>
                <a:cxn ang="0">
                  <a:pos x="175" y="949"/>
                </a:cxn>
                <a:cxn ang="0">
                  <a:pos x="164" y="949"/>
                </a:cxn>
                <a:cxn ang="0">
                  <a:pos x="152" y="949"/>
                </a:cxn>
                <a:cxn ang="0">
                  <a:pos x="139" y="948"/>
                </a:cxn>
                <a:cxn ang="0">
                  <a:pos x="128" y="948"/>
                </a:cxn>
                <a:cxn ang="0">
                  <a:pos x="116" y="948"/>
                </a:cxn>
                <a:cxn ang="0">
                  <a:pos x="105" y="948"/>
                </a:cxn>
                <a:cxn ang="0">
                  <a:pos x="92" y="948"/>
                </a:cxn>
                <a:cxn ang="0">
                  <a:pos x="81" y="948"/>
                </a:cxn>
                <a:cxn ang="0">
                  <a:pos x="69" y="948"/>
                </a:cxn>
                <a:cxn ang="0">
                  <a:pos x="56" y="948"/>
                </a:cxn>
                <a:cxn ang="0">
                  <a:pos x="45" y="948"/>
                </a:cxn>
                <a:cxn ang="0">
                  <a:pos x="44" y="938"/>
                </a:cxn>
                <a:cxn ang="0">
                  <a:pos x="44" y="930"/>
                </a:cxn>
                <a:cxn ang="0">
                  <a:pos x="43" y="921"/>
                </a:cxn>
                <a:cxn ang="0">
                  <a:pos x="43" y="912"/>
                </a:cxn>
                <a:cxn ang="0">
                  <a:pos x="38" y="912"/>
                </a:cxn>
                <a:cxn ang="0">
                  <a:pos x="32" y="911"/>
                </a:cxn>
                <a:cxn ang="0">
                  <a:pos x="28" y="911"/>
                </a:cxn>
                <a:cxn ang="0">
                  <a:pos x="22" y="910"/>
                </a:cxn>
                <a:cxn ang="0">
                  <a:pos x="17" y="909"/>
                </a:cxn>
                <a:cxn ang="0">
                  <a:pos x="11" y="907"/>
                </a:cxn>
                <a:cxn ang="0">
                  <a:pos x="7" y="907"/>
                </a:cxn>
                <a:cxn ang="0">
                  <a:pos x="1" y="906"/>
                </a:cxn>
                <a:cxn ang="0">
                  <a:pos x="1" y="686"/>
                </a:cxn>
                <a:cxn ang="0">
                  <a:pos x="1" y="465"/>
                </a:cxn>
                <a:cxn ang="0">
                  <a:pos x="1" y="244"/>
                </a:cxn>
                <a:cxn ang="0">
                  <a:pos x="0" y="24"/>
                </a:cxn>
              </a:cxnLst>
              <a:rect l="0" t="0" r="r" b="b"/>
              <a:pathLst>
                <a:path w="234" h="949">
                  <a:moveTo>
                    <a:pt x="0" y="24"/>
                  </a:moveTo>
                  <a:lnTo>
                    <a:pt x="15" y="23"/>
                  </a:lnTo>
                  <a:lnTo>
                    <a:pt x="29" y="21"/>
                  </a:lnTo>
                  <a:lnTo>
                    <a:pt x="44" y="19"/>
                  </a:lnTo>
                  <a:lnTo>
                    <a:pt x="58" y="18"/>
                  </a:lnTo>
                  <a:lnTo>
                    <a:pt x="73" y="16"/>
                  </a:lnTo>
                  <a:lnTo>
                    <a:pt x="87" y="15"/>
                  </a:lnTo>
                  <a:lnTo>
                    <a:pt x="101" y="14"/>
                  </a:lnTo>
                  <a:lnTo>
                    <a:pt x="116" y="11"/>
                  </a:lnTo>
                  <a:lnTo>
                    <a:pt x="131" y="10"/>
                  </a:lnTo>
                  <a:lnTo>
                    <a:pt x="145" y="9"/>
                  </a:lnTo>
                  <a:lnTo>
                    <a:pt x="160" y="8"/>
                  </a:lnTo>
                  <a:lnTo>
                    <a:pt x="175" y="6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232"/>
                  </a:lnTo>
                  <a:lnTo>
                    <a:pt x="234" y="465"/>
                  </a:lnTo>
                  <a:lnTo>
                    <a:pt x="234" y="699"/>
                  </a:lnTo>
                  <a:lnTo>
                    <a:pt x="234" y="932"/>
                  </a:lnTo>
                  <a:lnTo>
                    <a:pt x="234" y="936"/>
                  </a:lnTo>
                  <a:lnTo>
                    <a:pt x="234" y="940"/>
                  </a:lnTo>
                  <a:lnTo>
                    <a:pt x="234" y="944"/>
                  </a:lnTo>
                  <a:lnTo>
                    <a:pt x="234" y="949"/>
                  </a:lnTo>
                  <a:lnTo>
                    <a:pt x="222" y="949"/>
                  </a:lnTo>
                  <a:lnTo>
                    <a:pt x="211" y="949"/>
                  </a:lnTo>
                  <a:lnTo>
                    <a:pt x="199" y="949"/>
                  </a:lnTo>
                  <a:lnTo>
                    <a:pt x="187" y="949"/>
                  </a:lnTo>
                  <a:lnTo>
                    <a:pt x="175" y="949"/>
                  </a:lnTo>
                  <a:lnTo>
                    <a:pt x="164" y="949"/>
                  </a:lnTo>
                  <a:lnTo>
                    <a:pt x="152" y="949"/>
                  </a:lnTo>
                  <a:lnTo>
                    <a:pt x="139" y="948"/>
                  </a:lnTo>
                  <a:lnTo>
                    <a:pt x="128" y="948"/>
                  </a:lnTo>
                  <a:lnTo>
                    <a:pt x="116" y="948"/>
                  </a:lnTo>
                  <a:lnTo>
                    <a:pt x="105" y="948"/>
                  </a:lnTo>
                  <a:lnTo>
                    <a:pt x="92" y="948"/>
                  </a:lnTo>
                  <a:lnTo>
                    <a:pt x="81" y="948"/>
                  </a:lnTo>
                  <a:lnTo>
                    <a:pt x="69" y="948"/>
                  </a:lnTo>
                  <a:lnTo>
                    <a:pt x="56" y="948"/>
                  </a:lnTo>
                  <a:lnTo>
                    <a:pt x="45" y="948"/>
                  </a:lnTo>
                  <a:lnTo>
                    <a:pt x="44" y="938"/>
                  </a:lnTo>
                  <a:lnTo>
                    <a:pt x="44" y="930"/>
                  </a:lnTo>
                  <a:lnTo>
                    <a:pt x="43" y="921"/>
                  </a:lnTo>
                  <a:lnTo>
                    <a:pt x="43" y="912"/>
                  </a:lnTo>
                  <a:lnTo>
                    <a:pt x="38" y="912"/>
                  </a:lnTo>
                  <a:lnTo>
                    <a:pt x="32" y="911"/>
                  </a:lnTo>
                  <a:lnTo>
                    <a:pt x="28" y="911"/>
                  </a:lnTo>
                  <a:lnTo>
                    <a:pt x="22" y="910"/>
                  </a:lnTo>
                  <a:lnTo>
                    <a:pt x="17" y="909"/>
                  </a:lnTo>
                  <a:lnTo>
                    <a:pt x="11" y="907"/>
                  </a:lnTo>
                  <a:lnTo>
                    <a:pt x="7" y="907"/>
                  </a:lnTo>
                  <a:lnTo>
                    <a:pt x="1" y="906"/>
                  </a:lnTo>
                  <a:lnTo>
                    <a:pt x="1" y="686"/>
                  </a:lnTo>
                  <a:lnTo>
                    <a:pt x="1" y="465"/>
                  </a:lnTo>
                  <a:lnTo>
                    <a:pt x="1" y="24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F96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90" name="Freeform 522"/>
            <p:cNvSpPr>
              <a:spLocks/>
            </p:cNvSpPr>
            <p:nvPr/>
          </p:nvSpPr>
          <p:spPr bwMode="auto">
            <a:xfrm>
              <a:off x="4574" y="1129"/>
              <a:ext cx="117" cy="43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5" y="21"/>
                </a:cxn>
                <a:cxn ang="0">
                  <a:pos x="29" y="20"/>
                </a:cxn>
                <a:cxn ang="0">
                  <a:pos x="44" y="18"/>
                </a:cxn>
                <a:cxn ang="0">
                  <a:pos x="58" y="16"/>
                </a:cxn>
                <a:cxn ang="0">
                  <a:pos x="73" y="15"/>
                </a:cxn>
                <a:cxn ang="0">
                  <a:pos x="87" y="14"/>
                </a:cxn>
                <a:cxn ang="0">
                  <a:pos x="101" y="13"/>
                </a:cxn>
                <a:cxn ang="0">
                  <a:pos x="116" y="12"/>
                </a:cxn>
                <a:cxn ang="0">
                  <a:pos x="131" y="10"/>
                </a:cxn>
                <a:cxn ang="0">
                  <a:pos x="145" y="9"/>
                </a:cxn>
                <a:cxn ang="0">
                  <a:pos x="160" y="7"/>
                </a:cxn>
                <a:cxn ang="0">
                  <a:pos x="175" y="6"/>
                </a:cxn>
                <a:cxn ang="0">
                  <a:pos x="189" y="5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214"/>
                </a:cxn>
                <a:cxn ang="0">
                  <a:pos x="234" y="428"/>
                </a:cxn>
                <a:cxn ang="0">
                  <a:pos x="234" y="644"/>
                </a:cxn>
                <a:cxn ang="0">
                  <a:pos x="234" y="858"/>
                </a:cxn>
                <a:cxn ang="0">
                  <a:pos x="234" y="863"/>
                </a:cxn>
                <a:cxn ang="0">
                  <a:pos x="234" y="866"/>
                </a:cxn>
                <a:cxn ang="0">
                  <a:pos x="234" y="870"/>
                </a:cxn>
                <a:cxn ang="0">
                  <a:pos x="234" y="874"/>
                </a:cxn>
                <a:cxn ang="0">
                  <a:pos x="222" y="874"/>
                </a:cxn>
                <a:cxn ang="0">
                  <a:pos x="211" y="874"/>
                </a:cxn>
                <a:cxn ang="0">
                  <a:pos x="199" y="874"/>
                </a:cxn>
                <a:cxn ang="0">
                  <a:pos x="187" y="874"/>
                </a:cxn>
                <a:cxn ang="0">
                  <a:pos x="175" y="874"/>
                </a:cxn>
                <a:cxn ang="0">
                  <a:pos x="164" y="874"/>
                </a:cxn>
                <a:cxn ang="0">
                  <a:pos x="152" y="874"/>
                </a:cxn>
                <a:cxn ang="0">
                  <a:pos x="139" y="873"/>
                </a:cxn>
                <a:cxn ang="0">
                  <a:pos x="128" y="873"/>
                </a:cxn>
                <a:cxn ang="0">
                  <a:pos x="116" y="873"/>
                </a:cxn>
                <a:cxn ang="0">
                  <a:pos x="105" y="873"/>
                </a:cxn>
                <a:cxn ang="0">
                  <a:pos x="92" y="873"/>
                </a:cxn>
                <a:cxn ang="0">
                  <a:pos x="81" y="873"/>
                </a:cxn>
                <a:cxn ang="0">
                  <a:pos x="69" y="873"/>
                </a:cxn>
                <a:cxn ang="0">
                  <a:pos x="56" y="873"/>
                </a:cxn>
                <a:cxn ang="0">
                  <a:pos x="45" y="873"/>
                </a:cxn>
                <a:cxn ang="0">
                  <a:pos x="44" y="865"/>
                </a:cxn>
                <a:cxn ang="0">
                  <a:pos x="44" y="857"/>
                </a:cxn>
                <a:cxn ang="0">
                  <a:pos x="43" y="849"/>
                </a:cxn>
                <a:cxn ang="0">
                  <a:pos x="43" y="841"/>
                </a:cxn>
                <a:cxn ang="0">
                  <a:pos x="38" y="840"/>
                </a:cxn>
                <a:cxn ang="0">
                  <a:pos x="32" y="840"/>
                </a:cxn>
                <a:cxn ang="0">
                  <a:pos x="28" y="838"/>
                </a:cxn>
                <a:cxn ang="0">
                  <a:pos x="22" y="837"/>
                </a:cxn>
                <a:cxn ang="0">
                  <a:pos x="17" y="837"/>
                </a:cxn>
                <a:cxn ang="0">
                  <a:pos x="11" y="836"/>
                </a:cxn>
                <a:cxn ang="0">
                  <a:pos x="7" y="836"/>
                </a:cxn>
                <a:cxn ang="0">
                  <a:pos x="1" y="835"/>
                </a:cxn>
                <a:cxn ang="0">
                  <a:pos x="1" y="632"/>
                </a:cxn>
                <a:cxn ang="0">
                  <a:pos x="1" y="428"/>
                </a:cxn>
                <a:cxn ang="0">
                  <a:pos x="1" y="226"/>
                </a:cxn>
                <a:cxn ang="0">
                  <a:pos x="0" y="22"/>
                </a:cxn>
              </a:cxnLst>
              <a:rect l="0" t="0" r="r" b="b"/>
              <a:pathLst>
                <a:path w="234" h="874">
                  <a:moveTo>
                    <a:pt x="0" y="22"/>
                  </a:moveTo>
                  <a:lnTo>
                    <a:pt x="15" y="21"/>
                  </a:lnTo>
                  <a:lnTo>
                    <a:pt x="29" y="20"/>
                  </a:lnTo>
                  <a:lnTo>
                    <a:pt x="44" y="18"/>
                  </a:lnTo>
                  <a:lnTo>
                    <a:pt x="58" y="16"/>
                  </a:lnTo>
                  <a:lnTo>
                    <a:pt x="73" y="15"/>
                  </a:lnTo>
                  <a:lnTo>
                    <a:pt x="87" y="14"/>
                  </a:lnTo>
                  <a:lnTo>
                    <a:pt x="101" y="13"/>
                  </a:lnTo>
                  <a:lnTo>
                    <a:pt x="116" y="12"/>
                  </a:lnTo>
                  <a:lnTo>
                    <a:pt x="131" y="10"/>
                  </a:lnTo>
                  <a:lnTo>
                    <a:pt x="145" y="9"/>
                  </a:lnTo>
                  <a:lnTo>
                    <a:pt x="160" y="7"/>
                  </a:lnTo>
                  <a:lnTo>
                    <a:pt x="175" y="6"/>
                  </a:lnTo>
                  <a:lnTo>
                    <a:pt x="189" y="5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214"/>
                  </a:lnTo>
                  <a:lnTo>
                    <a:pt x="234" y="428"/>
                  </a:lnTo>
                  <a:lnTo>
                    <a:pt x="234" y="644"/>
                  </a:lnTo>
                  <a:lnTo>
                    <a:pt x="234" y="858"/>
                  </a:lnTo>
                  <a:lnTo>
                    <a:pt x="234" y="863"/>
                  </a:lnTo>
                  <a:lnTo>
                    <a:pt x="234" y="866"/>
                  </a:lnTo>
                  <a:lnTo>
                    <a:pt x="234" y="870"/>
                  </a:lnTo>
                  <a:lnTo>
                    <a:pt x="234" y="874"/>
                  </a:lnTo>
                  <a:lnTo>
                    <a:pt x="222" y="874"/>
                  </a:lnTo>
                  <a:lnTo>
                    <a:pt x="211" y="874"/>
                  </a:lnTo>
                  <a:lnTo>
                    <a:pt x="199" y="874"/>
                  </a:lnTo>
                  <a:lnTo>
                    <a:pt x="187" y="874"/>
                  </a:lnTo>
                  <a:lnTo>
                    <a:pt x="175" y="874"/>
                  </a:lnTo>
                  <a:lnTo>
                    <a:pt x="164" y="874"/>
                  </a:lnTo>
                  <a:lnTo>
                    <a:pt x="152" y="874"/>
                  </a:lnTo>
                  <a:lnTo>
                    <a:pt x="139" y="873"/>
                  </a:lnTo>
                  <a:lnTo>
                    <a:pt x="128" y="873"/>
                  </a:lnTo>
                  <a:lnTo>
                    <a:pt x="116" y="873"/>
                  </a:lnTo>
                  <a:lnTo>
                    <a:pt x="105" y="873"/>
                  </a:lnTo>
                  <a:lnTo>
                    <a:pt x="92" y="873"/>
                  </a:lnTo>
                  <a:lnTo>
                    <a:pt x="81" y="873"/>
                  </a:lnTo>
                  <a:lnTo>
                    <a:pt x="69" y="873"/>
                  </a:lnTo>
                  <a:lnTo>
                    <a:pt x="56" y="873"/>
                  </a:lnTo>
                  <a:lnTo>
                    <a:pt x="45" y="873"/>
                  </a:lnTo>
                  <a:lnTo>
                    <a:pt x="44" y="865"/>
                  </a:lnTo>
                  <a:lnTo>
                    <a:pt x="44" y="857"/>
                  </a:lnTo>
                  <a:lnTo>
                    <a:pt x="43" y="849"/>
                  </a:lnTo>
                  <a:lnTo>
                    <a:pt x="43" y="841"/>
                  </a:lnTo>
                  <a:lnTo>
                    <a:pt x="38" y="840"/>
                  </a:lnTo>
                  <a:lnTo>
                    <a:pt x="32" y="840"/>
                  </a:lnTo>
                  <a:lnTo>
                    <a:pt x="28" y="838"/>
                  </a:lnTo>
                  <a:lnTo>
                    <a:pt x="22" y="837"/>
                  </a:lnTo>
                  <a:lnTo>
                    <a:pt x="17" y="837"/>
                  </a:lnTo>
                  <a:lnTo>
                    <a:pt x="11" y="836"/>
                  </a:lnTo>
                  <a:lnTo>
                    <a:pt x="7" y="836"/>
                  </a:lnTo>
                  <a:lnTo>
                    <a:pt x="1" y="835"/>
                  </a:lnTo>
                  <a:lnTo>
                    <a:pt x="1" y="632"/>
                  </a:lnTo>
                  <a:lnTo>
                    <a:pt x="1" y="428"/>
                  </a:lnTo>
                  <a:lnTo>
                    <a:pt x="1" y="2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7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91" name="Freeform 523"/>
            <p:cNvSpPr>
              <a:spLocks/>
            </p:cNvSpPr>
            <p:nvPr/>
          </p:nvSpPr>
          <p:spPr bwMode="auto">
            <a:xfrm>
              <a:off x="4574" y="1129"/>
              <a:ext cx="117" cy="40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20"/>
                </a:cxn>
                <a:cxn ang="0">
                  <a:pos x="29" y="19"/>
                </a:cxn>
                <a:cxn ang="0">
                  <a:pos x="44" y="17"/>
                </a:cxn>
                <a:cxn ang="0">
                  <a:pos x="58" y="15"/>
                </a:cxn>
                <a:cxn ang="0">
                  <a:pos x="73" y="14"/>
                </a:cxn>
                <a:cxn ang="0">
                  <a:pos x="87" y="13"/>
                </a:cxn>
                <a:cxn ang="0">
                  <a:pos x="101" y="12"/>
                </a:cxn>
                <a:cxn ang="0">
                  <a:pos x="116" y="11"/>
                </a:cxn>
                <a:cxn ang="0">
                  <a:pos x="131" y="9"/>
                </a:cxn>
                <a:cxn ang="0">
                  <a:pos x="145" y="8"/>
                </a:cxn>
                <a:cxn ang="0">
                  <a:pos x="160" y="7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96"/>
                </a:cxn>
                <a:cxn ang="0">
                  <a:pos x="234" y="392"/>
                </a:cxn>
                <a:cxn ang="0">
                  <a:pos x="234" y="589"/>
                </a:cxn>
                <a:cxn ang="0">
                  <a:pos x="234" y="784"/>
                </a:cxn>
                <a:cxn ang="0">
                  <a:pos x="234" y="788"/>
                </a:cxn>
                <a:cxn ang="0">
                  <a:pos x="234" y="791"/>
                </a:cxn>
                <a:cxn ang="0">
                  <a:pos x="234" y="796"/>
                </a:cxn>
                <a:cxn ang="0">
                  <a:pos x="234" y="799"/>
                </a:cxn>
                <a:cxn ang="0">
                  <a:pos x="222" y="799"/>
                </a:cxn>
                <a:cxn ang="0">
                  <a:pos x="211" y="799"/>
                </a:cxn>
                <a:cxn ang="0">
                  <a:pos x="199" y="799"/>
                </a:cxn>
                <a:cxn ang="0">
                  <a:pos x="187" y="799"/>
                </a:cxn>
                <a:cxn ang="0">
                  <a:pos x="175" y="799"/>
                </a:cxn>
                <a:cxn ang="0">
                  <a:pos x="164" y="799"/>
                </a:cxn>
                <a:cxn ang="0">
                  <a:pos x="152" y="799"/>
                </a:cxn>
                <a:cxn ang="0">
                  <a:pos x="139" y="799"/>
                </a:cxn>
                <a:cxn ang="0">
                  <a:pos x="128" y="799"/>
                </a:cxn>
                <a:cxn ang="0">
                  <a:pos x="116" y="799"/>
                </a:cxn>
                <a:cxn ang="0">
                  <a:pos x="105" y="799"/>
                </a:cxn>
                <a:cxn ang="0">
                  <a:pos x="92" y="799"/>
                </a:cxn>
                <a:cxn ang="0">
                  <a:pos x="81" y="798"/>
                </a:cxn>
                <a:cxn ang="0">
                  <a:pos x="69" y="798"/>
                </a:cxn>
                <a:cxn ang="0">
                  <a:pos x="56" y="798"/>
                </a:cxn>
                <a:cxn ang="0">
                  <a:pos x="45" y="798"/>
                </a:cxn>
                <a:cxn ang="0">
                  <a:pos x="44" y="791"/>
                </a:cxn>
                <a:cxn ang="0">
                  <a:pos x="44" y="783"/>
                </a:cxn>
                <a:cxn ang="0">
                  <a:pos x="43" y="776"/>
                </a:cxn>
                <a:cxn ang="0">
                  <a:pos x="43" y="770"/>
                </a:cxn>
                <a:cxn ang="0">
                  <a:pos x="38" y="768"/>
                </a:cxn>
                <a:cxn ang="0">
                  <a:pos x="32" y="768"/>
                </a:cxn>
                <a:cxn ang="0">
                  <a:pos x="28" y="767"/>
                </a:cxn>
                <a:cxn ang="0">
                  <a:pos x="22" y="766"/>
                </a:cxn>
                <a:cxn ang="0">
                  <a:pos x="17" y="766"/>
                </a:cxn>
                <a:cxn ang="0">
                  <a:pos x="11" y="765"/>
                </a:cxn>
                <a:cxn ang="0">
                  <a:pos x="7" y="765"/>
                </a:cxn>
                <a:cxn ang="0">
                  <a:pos x="1" y="764"/>
                </a:cxn>
                <a:cxn ang="0">
                  <a:pos x="1" y="578"/>
                </a:cxn>
                <a:cxn ang="0">
                  <a:pos x="1" y="392"/>
                </a:cxn>
                <a:cxn ang="0">
                  <a:pos x="1" y="206"/>
                </a:cxn>
                <a:cxn ang="0">
                  <a:pos x="0" y="21"/>
                </a:cxn>
              </a:cxnLst>
              <a:rect l="0" t="0" r="r" b="b"/>
              <a:pathLst>
                <a:path w="234" h="799">
                  <a:moveTo>
                    <a:pt x="0" y="21"/>
                  </a:moveTo>
                  <a:lnTo>
                    <a:pt x="15" y="20"/>
                  </a:lnTo>
                  <a:lnTo>
                    <a:pt x="29" y="19"/>
                  </a:lnTo>
                  <a:lnTo>
                    <a:pt x="44" y="17"/>
                  </a:lnTo>
                  <a:lnTo>
                    <a:pt x="58" y="15"/>
                  </a:lnTo>
                  <a:lnTo>
                    <a:pt x="73" y="14"/>
                  </a:lnTo>
                  <a:lnTo>
                    <a:pt x="87" y="13"/>
                  </a:lnTo>
                  <a:lnTo>
                    <a:pt x="101" y="12"/>
                  </a:lnTo>
                  <a:lnTo>
                    <a:pt x="116" y="11"/>
                  </a:lnTo>
                  <a:lnTo>
                    <a:pt x="131" y="9"/>
                  </a:lnTo>
                  <a:lnTo>
                    <a:pt x="145" y="8"/>
                  </a:lnTo>
                  <a:lnTo>
                    <a:pt x="160" y="7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96"/>
                  </a:lnTo>
                  <a:lnTo>
                    <a:pt x="234" y="392"/>
                  </a:lnTo>
                  <a:lnTo>
                    <a:pt x="234" y="589"/>
                  </a:lnTo>
                  <a:lnTo>
                    <a:pt x="234" y="784"/>
                  </a:lnTo>
                  <a:lnTo>
                    <a:pt x="234" y="788"/>
                  </a:lnTo>
                  <a:lnTo>
                    <a:pt x="234" y="791"/>
                  </a:lnTo>
                  <a:lnTo>
                    <a:pt x="234" y="796"/>
                  </a:lnTo>
                  <a:lnTo>
                    <a:pt x="234" y="799"/>
                  </a:lnTo>
                  <a:lnTo>
                    <a:pt x="222" y="799"/>
                  </a:lnTo>
                  <a:lnTo>
                    <a:pt x="211" y="799"/>
                  </a:lnTo>
                  <a:lnTo>
                    <a:pt x="199" y="799"/>
                  </a:lnTo>
                  <a:lnTo>
                    <a:pt x="187" y="799"/>
                  </a:lnTo>
                  <a:lnTo>
                    <a:pt x="175" y="799"/>
                  </a:lnTo>
                  <a:lnTo>
                    <a:pt x="164" y="799"/>
                  </a:lnTo>
                  <a:lnTo>
                    <a:pt x="152" y="799"/>
                  </a:lnTo>
                  <a:lnTo>
                    <a:pt x="139" y="799"/>
                  </a:lnTo>
                  <a:lnTo>
                    <a:pt x="128" y="799"/>
                  </a:lnTo>
                  <a:lnTo>
                    <a:pt x="116" y="799"/>
                  </a:lnTo>
                  <a:lnTo>
                    <a:pt x="105" y="799"/>
                  </a:lnTo>
                  <a:lnTo>
                    <a:pt x="92" y="799"/>
                  </a:lnTo>
                  <a:lnTo>
                    <a:pt x="81" y="798"/>
                  </a:lnTo>
                  <a:lnTo>
                    <a:pt x="69" y="798"/>
                  </a:lnTo>
                  <a:lnTo>
                    <a:pt x="56" y="798"/>
                  </a:lnTo>
                  <a:lnTo>
                    <a:pt x="45" y="798"/>
                  </a:lnTo>
                  <a:lnTo>
                    <a:pt x="44" y="791"/>
                  </a:lnTo>
                  <a:lnTo>
                    <a:pt x="44" y="783"/>
                  </a:lnTo>
                  <a:lnTo>
                    <a:pt x="43" y="776"/>
                  </a:lnTo>
                  <a:lnTo>
                    <a:pt x="43" y="770"/>
                  </a:lnTo>
                  <a:lnTo>
                    <a:pt x="38" y="768"/>
                  </a:lnTo>
                  <a:lnTo>
                    <a:pt x="32" y="768"/>
                  </a:lnTo>
                  <a:lnTo>
                    <a:pt x="28" y="767"/>
                  </a:lnTo>
                  <a:lnTo>
                    <a:pt x="22" y="766"/>
                  </a:lnTo>
                  <a:lnTo>
                    <a:pt x="17" y="766"/>
                  </a:lnTo>
                  <a:lnTo>
                    <a:pt x="11" y="765"/>
                  </a:lnTo>
                  <a:lnTo>
                    <a:pt x="7" y="765"/>
                  </a:lnTo>
                  <a:lnTo>
                    <a:pt x="1" y="764"/>
                  </a:lnTo>
                  <a:lnTo>
                    <a:pt x="1" y="578"/>
                  </a:lnTo>
                  <a:lnTo>
                    <a:pt x="1" y="392"/>
                  </a:lnTo>
                  <a:lnTo>
                    <a:pt x="1" y="20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CA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92" name="Freeform 524"/>
            <p:cNvSpPr>
              <a:spLocks/>
            </p:cNvSpPr>
            <p:nvPr/>
          </p:nvSpPr>
          <p:spPr bwMode="auto">
            <a:xfrm>
              <a:off x="4574" y="1129"/>
              <a:ext cx="117" cy="3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20"/>
                </a:cxn>
                <a:cxn ang="0">
                  <a:pos x="29" y="19"/>
                </a:cxn>
                <a:cxn ang="0">
                  <a:pos x="44" y="17"/>
                </a:cxn>
                <a:cxn ang="0">
                  <a:pos x="58" y="15"/>
                </a:cxn>
                <a:cxn ang="0">
                  <a:pos x="73" y="14"/>
                </a:cxn>
                <a:cxn ang="0">
                  <a:pos x="87" y="13"/>
                </a:cxn>
                <a:cxn ang="0">
                  <a:pos x="101" y="12"/>
                </a:cxn>
                <a:cxn ang="0">
                  <a:pos x="116" y="11"/>
                </a:cxn>
                <a:cxn ang="0">
                  <a:pos x="131" y="9"/>
                </a:cxn>
                <a:cxn ang="0">
                  <a:pos x="145" y="8"/>
                </a:cxn>
                <a:cxn ang="0">
                  <a:pos x="160" y="7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78"/>
                </a:cxn>
                <a:cxn ang="0">
                  <a:pos x="234" y="356"/>
                </a:cxn>
                <a:cxn ang="0">
                  <a:pos x="234" y="533"/>
                </a:cxn>
                <a:cxn ang="0">
                  <a:pos x="234" y="712"/>
                </a:cxn>
                <a:cxn ang="0">
                  <a:pos x="234" y="715"/>
                </a:cxn>
                <a:cxn ang="0">
                  <a:pos x="234" y="719"/>
                </a:cxn>
                <a:cxn ang="0">
                  <a:pos x="234" y="722"/>
                </a:cxn>
                <a:cxn ang="0">
                  <a:pos x="234" y="726"/>
                </a:cxn>
                <a:cxn ang="0">
                  <a:pos x="222" y="726"/>
                </a:cxn>
                <a:cxn ang="0">
                  <a:pos x="211" y="726"/>
                </a:cxn>
                <a:cxn ang="0">
                  <a:pos x="199" y="726"/>
                </a:cxn>
                <a:cxn ang="0">
                  <a:pos x="187" y="726"/>
                </a:cxn>
                <a:cxn ang="0">
                  <a:pos x="175" y="726"/>
                </a:cxn>
                <a:cxn ang="0">
                  <a:pos x="164" y="726"/>
                </a:cxn>
                <a:cxn ang="0">
                  <a:pos x="152" y="726"/>
                </a:cxn>
                <a:cxn ang="0">
                  <a:pos x="139" y="726"/>
                </a:cxn>
                <a:cxn ang="0">
                  <a:pos x="128" y="726"/>
                </a:cxn>
                <a:cxn ang="0">
                  <a:pos x="116" y="726"/>
                </a:cxn>
                <a:cxn ang="0">
                  <a:pos x="105" y="726"/>
                </a:cxn>
                <a:cxn ang="0">
                  <a:pos x="92" y="726"/>
                </a:cxn>
                <a:cxn ang="0">
                  <a:pos x="81" y="725"/>
                </a:cxn>
                <a:cxn ang="0">
                  <a:pos x="69" y="725"/>
                </a:cxn>
                <a:cxn ang="0">
                  <a:pos x="56" y="725"/>
                </a:cxn>
                <a:cxn ang="0">
                  <a:pos x="45" y="725"/>
                </a:cxn>
                <a:cxn ang="0">
                  <a:pos x="44" y="719"/>
                </a:cxn>
                <a:cxn ang="0">
                  <a:pos x="44" y="712"/>
                </a:cxn>
                <a:cxn ang="0">
                  <a:pos x="43" y="705"/>
                </a:cxn>
                <a:cxn ang="0">
                  <a:pos x="43" y="698"/>
                </a:cxn>
                <a:cxn ang="0">
                  <a:pos x="38" y="698"/>
                </a:cxn>
                <a:cxn ang="0">
                  <a:pos x="32" y="697"/>
                </a:cxn>
                <a:cxn ang="0">
                  <a:pos x="28" y="697"/>
                </a:cxn>
                <a:cxn ang="0">
                  <a:pos x="22" y="696"/>
                </a:cxn>
                <a:cxn ang="0">
                  <a:pos x="17" y="696"/>
                </a:cxn>
                <a:cxn ang="0">
                  <a:pos x="11" y="696"/>
                </a:cxn>
                <a:cxn ang="0">
                  <a:pos x="7" y="695"/>
                </a:cxn>
                <a:cxn ang="0">
                  <a:pos x="1" y="695"/>
                </a:cxn>
                <a:cxn ang="0">
                  <a:pos x="1" y="526"/>
                </a:cxn>
                <a:cxn ang="0">
                  <a:pos x="1" y="357"/>
                </a:cxn>
                <a:cxn ang="0">
                  <a:pos x="1" y="189"/>
                </a:cxn>
                <a:cxn ang="0">
                  <a:pos x="0" y="21"/>
                </a:cxn>
              </a:cxnLst>
              <a:rect l="0" t="0" r="r" b="b"/>
              <a:pathLst>
                <a:path w="234" h="726">
                  <a:moveTo>
                    <a:pt x="0" y="21"/>
                  </a:moveTo>
                  <a:lnTo>
                    <a:pt x="15" y="20"/>
                  </a:lnTo>
                  <a:lnTo>
                    <a:pt x="29" y="19"/>
                  </a:lnTo>
                  <a:lnTo>
                    <a:pt x="44" y="17"/>
                  </a:lnTo>
                  <a:lnTo>
                    <a:pt x="58" y="15"/>
                  </a:lnTo>
                  <a:lnTo>
                    <a:pt x="73" y="14"/>
                  </a:lnTo>
                  <a:lnTo>
                    <a:pt x="87" y="13"/>
                  </a:lnTo>
                  <a:lnTo>
                    <a:pt x="101" y="12"/>
                  </a:lnTo>
                  <a:lnTo>
                    <a:pt x="116" y="11"/>
                  </a:lnTo>
                  <a:lnTo>
                    <a:pt x="131" y="9"/>
                  </a:lnTo>
                  <a:lnTo>
                    <a:pt x="145" y="8"/>
                  </a:lnTo>
                  <a:lnTo>
                    <a:pt x="160" y="7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78"/>
                  </a:lnTo>
                  <a:lnTo>
                    <a:pt x="234" y="356"/>
                  </a:lnTo>
                  <a:lnTo>
                    <a:pt x="234" y="533"/>
                  </a:lnTo>
                  <a:lnTo>
                    <a:pt x="234" y="712"/>
                  </a:lnTo>
                  <a:lnTo>
                    <a:pt x="234" y="715"/>
                  </a:lnTo>
                  <a:lnTo>
                    <a:pt x="234" y="719"/>
                  </a:lnTo>
                  <a:lnTo>
                    <a:pt x="234" y="722"/>
                  </a:lnTo>
                  <a:lnTo>
                    <a:pt x="234" y="726"/>
                  </a:lnTo>
                  <a:lnTo>
                    <a:pt x="222" y="726"/>
                  </a:lnTo>
                  <a:lnTo>
                    <a:pt x="211" y="726"/>
                  </a:lnTo>
                  <a:lnTo>
                    <a:pt x="199" y="726"/>
                  </a:lnTo>
                  <a:lnTo>
                    <a:pt x="187" y="726"/>
                  </a:lnTo>
                  <a:lnTo>
                    <a:pt x="175" y="726"/>
                  </a:lnTo>
                  <a:lnTo>
                    <a:pt x="164" y="726"/>
                  </a:lnTo>
                  <a:lnTo>
                    <a:pt x="152" y="726"/>
                  </a:lnTo>
                  <a:lnTo>
                    <a:pt x="139" y="726"/>
                  </a:lnTo>
                  <a:lnTo>
                    <a:pt x="128" y="726"/>
                  </a:lnTo>
                  <a:lnTo>
                    <a:pt x="116" y="726"/>
                  </a:lnTo>
                  <a:lnTo>
                    <a:pt x="105" y="726"/>
                  </a:lnTo>
                  <a:lnTo>
                    <a:pt x="92" y="726"/>
                  </a:lnTo>
                  <a:lnTo>
                    <a:pt x="81" y="725"/>
                  </a:lnTo>
                  <a:lnTo>
                    <a:pt x="69" y="725"/>
                  </a:lnTo>
                  <a:lnTo>
                    <a:pt x="56" y="725"/>
                  </a:lnTo>
                  <a:lnTo>
                    <a:pt x="45" y="725"/>
                  </a:lnTo>
                  <a:lnTo>
                    <a:pt x="44" y="719"/>
                  </a:lnTo>
                  <a:lnTo>
                    <a:pt x="44" y="712"/>
                  </a:lnTo>
                  <a:lnTo>
                    <a:pt x="43" y="705"/>
                  </a:lnTo>
                  <a:lnTo>
                    <a:pt x="43" y="698"/>
                  </a:lnTo>
                  <a:lnTo>
                    <a:pt x="38" y="698"/>
                  </a:lnTo>
                  <a:lnTo>
                    <a:pt x="32" y="697"/>
                  </a:lnTo>
                  <a:lnTo>
                    <a:pt x="28" y="697"/>
                  </a:lnTo>
                  <a:lnTo>
                    <a:pt x="22" y="696"/>
                  </a:lnTo>
                  <a:lnTo>
                    <a:pt x="17" y="696"/>
                  </a:lnTo>
                  <a:lnTo>
                    <a:pt x="11" y="696"/>
                  </a:lnTo>
                  <a:lnTo>
                    <a:pt x="7" y="695"/>
                  </a:lnTo>
                  <a:lnTo>
                    <a:pt x="1" y="695"/>
                  </a:lnTo>
                  <a:lnTo>
                    <a:pt x="1" y="526"/>
                  </a:lnTo>
                  <a:lnTo>
                    <a:pt x="1" y="357"/>
                  </a:lnTo>
                  <a:lnTo>
                    <a:pt x="1" y="18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1AD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93" name="Freeform 525"/>
            <p:cNvSpPr>
              <a:spLocks/>
            </p:cNvSpPr>
            <p:nvPr/>
          </p:nvSpPr>
          <p:spPr bwMode="auto">
            <a:xfrm>
              <a:off x="4574" y="1130"/>
              <a:ext cx="117" cy="32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18"/>
                </a:cxn>
                <a:cxn ang="0">
                  <a:pos x="29" y="16"/>
                </a:cxn>
                <a:cxn ang="0">
                  <a:pos x="44" y="15"/>
                </a:cxn>
                <a:cxn ang="0">
                  <a:pos x="58" y="14"/>
                </a:cxn>
                <a:cxn ang="0">
                  <a:pos x="73" y="13"/>
                </a:cxn>
                <a:cxn ang="0">
                  <a:pos x="87" y="12"/>
                </a:cxn>
                <a:cxn ang="0">
                  <a:pos x="101" y="11"/>
                </a:cxn>
                <a:cxn ang="0">
                  <a:pos x="116" y="10"/>
                </a:cxn>
                <a:cxn ang="0">
                  <a:pos x="131" y="8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60"/>
                </a:cxn>
                <a:cxn ang="0">
                  <a:pos x="234" y="319"/>
                </a:cxn>
                <a:cxn ang="0">
                  <a:pos x="234" y="478"/>
                </a:cxn>
                <a:cxn ang="0">
                  <a:pos x="234" y="638"/>
                </a:cxn>
                <a:cxn ang="0">
                  <a:pos x="234" y="642"/>
                </a:cxn>
                <a:cxn ang="0">
                  <a:pos x="234" y="645"/>
                </a:cxn>
                <a:cxn ang="0">
                  <a:pos x="234" y="649"/>
                </a:cxn>
                <a:cxn ang="0">
                  <a:pos x="234" y="651"/>
                </a:cxn>
                <a:cxn ang="0">
                  <a:pos x="222" y="651"/>
                </a:cxn>
                <a:cxn ang="0">
                  <a:pos x="211" y="651"/>
                </a:cxn>
                <a:cxn ang="0">
                  <a:pos x="199" y="651"/>
                </a:cxn>
                <a:cxn ang="0">
                  <a:pos x="187" y="651"/>
                </a:cxn>
                <a:cxn ang="0">
                  <a:pos x="175" y="651"/>
                </a:cxn>
                <a:cxn ang="0">
                  <a:pos x="164" y="651"/>
                </a:cxn>
                <a:cxn ang="0">
                  <a:pos x="152" y="651"/>
                </a:cxn>
                <a:cxn ang="0">
                  <a:pos x="139" y="651"/>
                </a:cxn>
                <a:cxn ang="0">
                  <a:pos x="128" y="651"/>
                </a:cxn>
                <a:cxn ang="0">
                  <a:pos x="116" y="651"/>
                </a:cxn>
                <a:cxn ang="0">
                  <a:pos x="105" y="651"/>
                </a:cxn>
                <a:cxn ang="0">
                  <a:pos x="92" y="651"/>
                </a:cxn>
                <a:cxn ang="0">
                  <a:pos x="81" y="651"/>
                </a:cxn>
                <a:cxn ang="0">
                  <a:pos x="69" y="651"/>
                </a:cxn>
                <a:cxn ang="0">
                  <a:pos x="56" y="651"/>
                </a:cxn>
                <a:cxn ang="0">
                  <a:pos x="45" y="651"/>
                </a:cxn>
                <a:cxn ang="0">
                  <a:pos x="44" y="645"/>
                </a:cxn>
                <a:cxn ang="0">
                  <a:pos x="44" y="638"/>
                </a:cxn>
                <a:cxn ang="0">
                  <a:pos x="43" y="633"/>
                </a:cxn>
                <a:cxn ang="0">
                  <a:pos x="43" y="627"/>
                </a:cxn>
                <a:cxn ang="0">
                  <a:pos x="38" y="627"/>
                </a:cxn>
                <a:cxn ang="0">
                  <a:pos x="32" y="626"/>
                </a:cxn>
                <a:cxn ang="0">
                  <a:pos x="28" y="626"/>
                </a:cxn>
                <a:cxn ang="0">
                  <a:pos x="22" y="625"/>
                </a:cxn>
                <a:cxn ang="0">
                  <a:pos x="17" y="625"/>
                </a:cxn>
                <a:cxn ang="0">
                  <a:pos x="11" y="625"/>
                </a:cxn>
                <a:cxn ang="0">
                  <a:pos x="7" y="623"/>
                </a:cxn>
                <a:cxn ang="0">
                  <a:pos x="1" y="623"/>
                </a:cxn>
                <a:cxn ang="0">
                  <a:pos x="1" y="473"/>
                </a:cxn>
                <a:cxn ang="0">
                  <a:pos x="1" y="320"/>
                </a:cxn>
                <a:cxn ang="0">
                  <a:pos x="1" y="170"/>
                </a:cxn>
                <a:cxn ang="0">
                  <a:pos x="0" y="19"/>
                </a:cxn>
              </a:cxnLst>
              <a:rect l="0" t="0" r="r" b="b"/>
              <a:pathLst>
                <a:path w="234" h="651">
                  <a:moveTo>
                    <a:pt x="0" y="19"/>
                  </a:moveTo>
                  <a:lnTo>
                    <a:pt x="15" y="18"/>
                  </a:lnTo>
                  <a:lnTo>
                    <a:pt x="29" y="16"/>
                  </a:lnTo>
                  <a:lnTo>
                    <a:pt x="44" y="15"/>
                  </a:lnTo>
                  <a:lnTo>
                    <a:pt x="58" y="14"/>
                  </a:lnTo>
                  <a:lnTo>
                    <a:pt x="73" y="13"/>
                  </a:lnTo>
                  <a:lnTo>
                    <a:pt x="87" y="12"/>
                  </a:lnTo>
                  <a:lnTo>
                    <a:pt x="101" y="11"/>
                  </a:lnTo>
                  <a:lnTo>
                    <a:pt x="116" y="10"/>
                  </a:lnTo>
                  <a:lnTo>
                    <a:pt x="131" y="8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60"/>
                  </a:lnTo>
                  <a:lnTo>
                    <a:pt x="234" y="319"/>
                  </a:lnTo>
                  <a:lnTo>
                    <a:pt x="234" y="478"/>
                  </a:lnTo>
                  <a:lnTo>
                    <a:pt x="234" y="638"/>
                  </a:lnTo>
                  <a:lnTo>
                    <a:pt x="234" y="642"/>
                  </a:lnTo>
                  <a:lnTo>
                    <a:pt x="234" y="645"/>
                  </a:lnTo>
                  <a:lnTo>
                    <a:pt x="234" y="649"/>
                  </a:lnTo>
                  <a:lnTo>
                    <a:pt x="234" y="651"/>
                  </a:lnTo>
                  <a:lnTo>
                    <a:pt x="222" y="651"/>
                  </a:lnTo>
                  <a:lnTo>
                    <a:pt x="211" y="651"/>
                  </a:lnTo>
                  <a:lnTo>
                    <a:pt x="199" y="651"/>
                  </a:lnTo>
                  <a:lnTo>
                    <a:pt x="187" y="651"/>
                  </a:lnTo>
                  <a:lnTo>
                    <a:pt x="175" y="651"/>
                  </a:lnTo>
                  <a:lnTo>
                    <a:pt x="164" y="651"/>
                  </a:lnTo>
                  <a:lnTo>
                    <a:pt x="152" y="651"/>
                  </a:lnTo>
                  <a:lnTo>
                    <a:pt x="139" y="651"/>
                  </a:lnTo>
                  <a:lnTo>
                    <a:pt x="128" y="651"/>
                  </a:lnTo>
                  <a:lnTo>
                    <a:pt x="116" y="651"/>
                  </a:lnTo>
                  <a:lnTo>
                    <a:pt x="105" y="651"/>
                  </a:lnTo>
                  <a:lnTo>
                    <a:pt x="92" y="651"/>
                  </a:lnTo>
                  <a:lnTo>
                    <a:pt x="81" y="651"/>
                  </a:lnTo>
                  <a:lnTo>
                    <a:pt x="69" y="651"/>
                  </a:lnTo>
                  <a:lnTo>
                    <a:pt x="56" y="651"/>
                  </a:lnTo>
                  <a:lnTo>
                    <a:pt x="45" y="651"/>
                  </a:lnTo>
                  <a:lnTo>
                    <a:pt x="44" y="645"/>
                  </a:lnTo>
                  <a:lnTo>
                    <a:pt x="44" y="638"/>
                  </a:lnTo>
                  <a:lnTo>
                    <a:pt x="43" y="633"/>
                  </a:lnTo>
                  <a:lnTo>
                    <a:pt x="43" y="627"/>
                  </a:lnTo>
                  <a:lnTo>
                    <a:pt x="38" y="627"/>
                  </a:lnTo>
                  <a:lnTo>
                    <a:pt x="32" y="626"/>
                  </a:lnTo>
                  <a:lnTo>
                    <a:pt x="28" y="626"/>
                  </a:lnTo>
                  <a:lnTo>
                    <a:pt x="22" y="625"/>
                  </a:lnTo>
                  <a:lnTo>
                    <a:pt x="17" y="625"/>
                  </a:lnTo>
                  <a:lnTo>
                    <a:pt x="11" y="625"/>
                  </a:lnTo>
                  <a:lnTo>
                    <a:pt x="7" y="623"/>
                  </a:lnTo>
                  <a:lnTo>
                    <a:pt x="1" y="623"/>
                  </a:lnTo>
                  <a:lnTo>
                    <a:pt x="1" y="473"/>
                  </a:lnTo>
                  <a:lnTo>
                    <a:pt x="1" y="320"/>
                  </a:lnTo>
                  <a:lnTo>
                    <a:pt x="1" y="17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9B5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94" name="Freeform 526"/>
            <p:cNvSpPr>
              <a:spLocks/>
            </p:cNvSpPr>
            <p:nvPr/>
          </p:nvSpPr>
          <p:spPr bwMode="auto">
            <a:xfrm>
              <a:off x="4574" y="1130"/>
              <a:ext cx="117" cy="28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18"/>
                </a:cxn>
                <a:cxn ang="0">
                  <a:pos x="29" y="16"/>
                </a:cxn>
                <a:cxn ang="0">
                  <a:pos x="44" y="15"/>
                </a:cxn>
                <a:cxn ang="0">
                  <a:pos x="58" y="14"/>
                </a:cxn>
                <a:cxn ang="0">
                  <a:pos x="73" y="13"/>
                </a:cxn>
                <a:cxn ang="0">
                  <a:pos x="87" y="12"/>
                </a:cxn>
                <a:cxn ang="0">
                  <a:pos x="101" y="11"/>
                </a:cxn>
                <a:cxn ang="0">
                  <a:pos x="116" y="10"/>
                </a:cxn>
                <a:cxn ang="0">
                  <a:pos x="131" y="8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42"/>
                </a:cxn>
                <a:cxn ang="0">
                  <a:pos x="234" y="284"/>
                </a:cxn>
                <a:cxn ang="0">
                  <a:pos x="234" y="425"/>
                </a:cxn>
                <a:cxn ang="0">
                  <a:pos x="234" y="566"/>
                </a:cxn>
                <a:cxn ang="0">
                  <a:pos x="234" y="569"/>
                </a:cxn>
                <a:cxn ang="0">
                  <a:pos x="234" y="572"/>
                </a:cxn>
                <a:cxn ang="0">
                  <a:pos x="234" y="575"/>
                </a:cxn>
                <a:cxn ang="0">
                  <a:pos x="234" y="578"/>
                </a:cxn>
                <a:cxn ang="0">
                  <a:pos x="222" y="578"/>
                </a:cxn>
                <a:cxn ang="0">
                  <a:pos x="211" y="578"/>
                </a:cxn>
                <a:cxn ang="0">
                  <a:pos x="199" y="578"/>
                </a:cxn>
                <a:cxn ang="0">
                  <a:pos x="187" y="577"/>
                </a:cxn>
                <a:cxn ang="0">
                  <a:pos x="175" y="577"/>
                </a:cxn>
                <a:cxn ang="0">
                  <a:pos x="164" y="577"/>
                </a:cxn>
                <a:cxn ang="0">
                  <a:pos x="152" y="577"/>
                </a:cxn>
                <a:cxn ang="0">
                  <a:pos x="139" y="577"/>
                </a:cxn>
                <a:cxn ang="0">
                  <a:pos x="128" y="577"/>
                </a:cxn>
                <a:cxn ang="0">
                  <a:pos x="116" y="577"/>
                </a:cxn>
                <a:cxn ang="0">
                  <a:pos x="105" y="577"/>
                </a:cxn>
                <a:cxn ang="0">
                  <a:pos x="92" y="577"/>
                </a:cxn>
                <a:cxn ang="0">
                  <a:pos x="81" y="577"/>
                </a:cxn>
                <a:cxn ang="0">
                  <a:pos x="69" y="577"/>
                </a:cxn>
                <a:cxn ang="0">
                  <a:pos x="56" y="577"/>
                </a:cxn>
                <a:cxn ang="0">
                  <a:pos x="45" y="577"/>
                </a:cxn>
                <a:cxn ang="0">
                  <a:pos x="44" y="572"/>
                </a:cxn>
                <a:cxn ang="0">
                  <a:pos x="44" y="567"/>
                </a:cxn>
                <a:cxn ang="0">
                  <a:pos x="43" y="561"/>
                </a:cxn>
                <a:cxn ang="0">
                  <a:pos x="43" y="557"/>
                </a:cxn>
                <a:cxn ang="0">
                  <a:pos x="38" y="557"/>
                </a:cxn>
                <a:cxn ang="0">
                  <a:pos x="32" y="555"/>
                </a:cxn>
                <a:cxn ang="0">
                  <a:pos x="28" y="555"/>
                </a:cxn>
                <a:cxn ang="0">
                  <a:pos x="22" y="554"/>
                </a:cxn>
                <a:cxn ang="0">
                  <a:pos x="17" y="554"/>
                </a:cxn>
                <a:cxn ang="0">
                  <a:pos x="11" y="554"/>
                </a:cxn>
                <a:cxn ang="0">
                  <a:pos x="7" y="553"/>
                </a:cxn>
                <a:cxn ang="0">
                  <a:pos x="1" y="553"/>
                </a:cxn>
                <a:cxn ang="0">
                  <a:pos x="1" y="420"/>
                </a:cxn>
                <a:cxn ang="0">
                  <a:pos x="1" y="286"/>
                </a:cxn>
                <a:cxn ang="0">
                  <a:pos x="1" y="152"/>
                </a:cxn>
                <a:cxn ang="0">
                  <a:pos x="0" y="19"/>
                </a:cxn>
              </a:cxnLst>
              <a:rect l="0" t="0" r="r" b="b"/>
              <a:pathLst>
                <a:path w="234" h="578">
                  <a:moveTo>
                    <a:pt x="0" y="19"/>
                  </a:moveTo>
                  <a:lnTo>
                    <a:pt x="15" y="18"/>
                  </a:lnTo>
                  <a:lnTo>
                    <a:pt x="29" y="16"/>
                  </a:lnTo>
                  <a:lnTo>
                    <a:pt x="44" y="15"/>
                  </a:lnTo>
                  <a:lnTo>
                    <a:pt x="58" y="14"/>
                  </a:lnTo>
                  <a:lnTo>
                    <a:pt x="73" y="13"/>
                  </a:lnTo>
                  <a:lnTo>
                    <a:pt x="87" y="12"/>
                  </a:lnTo>
                  <a:lnTo>
                    <a:pt x="101" y="11"/>
                  </a:lnTo>
                  <a:lnTo>
                    <a:pt x="116" y="10"/>
                  </a:lnTo>
                  <a:lnTo>
                    <a:pt x="131" y="8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42"/>
                  </a:lnTo>
                  <a:lnTo>
                    <a:pt x="234" y="284"/>
                  </a:lnTo>
                  <a:lnTo>
                    <a:pt x="234" y="425"/>
                  </a:lnTo>
                  <a:lnTo>
                    <a:pt x="234" y="566"/>
                  </a:lnTo>
                  <a:lnTo>
                    <a:pt x="234" y="569"/>
                  </a:lnTo>
                  <a:lnTo>
                    <a:pt x="234" y="572"/>
                  </a:lnTo>
                  <a:lnTo>
                    <a:pt x="234" y="575"/>
                  </a:lnTo>
                  <a:lnTo>
                    <a:pt x="234" y="578"/>
                  </a:lnTo>
                  <a:lnTo>
                    <a:pt x="222" y="578"/>
                  </a:lnTo>
                  <a:lnTo>
                    <a:pt x="211" y="578"/>
                  </a:lnTo>
                  <a:lnTo>
                    <a:pt x="199" y="578"/>
                  </a:lnTo>
                  <a:lnTo>
                    <a:pt x="187" y="577"/>
                  </a:lnTo>
                  <a:lnTo>
                    <a:pt x="175" y="577"/>
                  </a:lnTo>
                  <a:lnTo>
                    <a:pt x="164" y="577"/>
                  </a:lnTo>
                  <a:lnTo>
                    <a:pt x="152" y="577"/>
                  </a:lnTo>
                  <a:lnTo>
                    <a:pt x="139" y="577"/>
                  </a:lnTo>
                  <a:lnTo>
                    <a:pt x="128" y="577"/>
                  </a:lnTo>
                  <a:lnTo>
                    <a:pt x="116" y="577"/>
                  </a:lnTo>
                  <a:lnTo>
                    <a:pt x="105" y="577"/>
                  </a:lnTo>
                  <a:lnTo>
                    <a:pt x="92" y="577"/>
                  </a:lnTo>
                  <a:lnTo>
                    <a:pt x="81" y="577"/>
                  </a:lnTo>
                  <a:lnTo>
                    <a:pt x="69" y="577"/>
                  </a:lnTo>
                  <a:lnTo>
                    <a:pt x="56" y="577"/>
                  </a:lnTo>
                  <a:lnTo>
                    <a:pt x="45" y="577"/>
                  </a:lnTo>
                  <a:lnTo>
                    <a:pt x="44" y="572"/>
                  </a:lnTo>
                  <a:lnTo>
                    <a:pt x="44" y="567"/>
                  </a:lnTo>
                  <a:lnTo>
                    <a:pt x="43" y="561"/>
                  </a:lnTo>
                  <a:lnTo>
                    <a:pt x="43" y="557"/>
                  </a:lnTo>
                  <a:lnTo>
                    <a:pt x="38" y="557"/>
                  </a:lnTo>
                  <a:lnTo>
                    <a:pt x="32" y="555"/>
                  </a:lnTo>
                  <a:lnTo>
                    <a:pt x="28" y="555"/>
                  </a:lnTo>
                  <a:lnTo>
                    <a:pt x="22" y="554"/>
                  </a:lnTo>
                  <a:lnTo>
                    <a:pt x="17" y="554"/>
                  </a:lnTo>
                  <a:lnTo>
                    <a:pt x="11" y="554"/>
                  </a:lnTo>
                  <a:lnTo>
                    <a:pt x="7" y="553"/>
                  </a:lnTo>
                  <a:lnTo>
                    <a:pt x="1" y="553"/>
                  </a:lnTo>
                  <a:lnTo>
                    <a:pt x="1" y="420"/>
                  </a:lnTo>
                  <a:lnTo>
                    <a:pt x="1" y="286"/>
                  </a:lnTo>
                  <a:lnTo>
                    <a:pt x="1" y="15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B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95" name="Freeform 527"/>
            <p:cNvSpPr>
              <a:spLocks/>
            </p:cNvSpPr>
            <p:nvPr/>
          </p:nvSpPr>
          <p:spPr bwMode="auto">
            <a:xfrm>
              <a:off x="4574" y="1130"/>
              <a:ext cx="117" cy="25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" y="17"/>
                </a:cxn>
                <a:cxn ang="0">
                  <a:pos x="29" y="15"/>
                </a:cxn>
                <a:cxn ang="0">
                  <a:pos x="44" y="14"/>
                </a:cxn>
                <a:cxn ang="0">
                  <a:pos x="58" y="13"/>
                </a:cxn>
                <a:cxn ang="0">
                  <a:pos x="73" y="12"/>
                </a:cxn>
                <a:cxn ang="0">
                  <a:pos x="87" y="11"/>
                </a:cxn>
                <a:cxn ang="0">
                  <a:pos x="101" y="10"/>
                </a:cxn>
                <a:cxn ang="0">
                  <a:pos x="116" y="9"/>
                </a:cxn>
                <a:cxn ang="0">
                  <a:pos x="131" y="9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2"/>
                </a:cxn>
                <a:cxn ang="0">
                  <a:pos x="233" y="0"/>
                </a:cxn>
                <a:cxn ang="0">
                  <a:pos x="233" y="124"/>
                </a:cxn>
                <a:cxn ang="0">
                  <a:pos x="234" y="246"/>
                </a:cxn>
                <a:cxn ang="0">
                  <a:pos x="234" y="369"/>
                </a:cxn>
                <a:cxn ang="0">
                  <a:pos x="234" y="492"/>
                </a:cxn>
                <a:cxn ang="0">
                  <a:pos x="234" y="495"/>
                </a:cxn>
                <a:cxn ang="0">
                  <a:pos x="234" y="498"/>
                </a:cxn>
                <a:cxn ang="0">
                  <a:pos x="234" y="500"/>
                </a:cxn>
                <a:cxn ang="0">
                  <a:pos x="234" y="504"/>
                </a:cxn>
                <a:cxn ang="0">
                  <a:pos x="222" y="504"/>
                </a:cxn>
                <a:cxn ang="0">
                  <a:pos x="211" y="504"/>
                </a:cxn>
                <a:cxn ang="0">
                  <a:pos x="199" y="504"/>
                </a:cxn>
                <a:cxn ang="0">
                  <a:pos x="187" y="503"/>
                </a:cxn>
                <a:cxn ang="0">
                  <a:pos x="175" y="503"/>
                </a:cxn>
                <a:cxn ang="0">
                  <a:pos x="164" y="503"/>
                </a:cxn>
                <a:cxn ang="0">
                  <a:pos x="152" y="503"/>
                </a:cxn>
                <a:cxn ang="0">
                  <a:pos x="139" y="503"/>
                </a:cxn>
                <a:cxn ang="0">
                  <a:pos x="128" y="503"/>
                </a:cxn>
                <a:cxn ang="0">
                  <a:pos x="116" y="503"/>
                </a:cxn>
                <a:cxn ang="0">
                  <a:pos x="105" y="503"/>
                </a:cxn>
                <a:cxn ang="0">
                  <a:pos x="92" y="503"/>
                </a:cxn>
                <a:cxn ang="0">
                  <a:pos x="81" y="503"/>
                </a:cxn>
                <a:cxn ang="0">
                  <a:pos x="69" y="503"/>
                </a:cxn>
                <a:cxn ang="0">
                  <a:pos x="56" y="503"/>
                </a:cxn>
                <a:cxn ang="0">
                  <a:pos x="45" y="503"/>
                </a:cxn>
                <a:cxn ang="0">
                  <a:pos x="44" y="498"/>
                </a:cxn>
                <a:cxn ang="0">
                  <a:pos x="44" y="493"/>
                </a:cxn>
                <a:cxn ang="0">
                  <a:pos x="43" y="489"/>
                </a:cxn>
                <a:cxn ang="0">
                  <a:pos x="43" y="484"/>
                </a:cxn>
                <a:cxn ang="0">
                  <a:pos x="38" y="484"/>
                </a:cxn>
                <a:cxn ang="0">
                  <a:pos x="32" y="483"/>
                </a:cxn>
                <a:cxn ang="0">
                  <a:pos x="28" y="483"/>
                </a:cxn>
                <a:cxn ang="0">
                  <a:pos x="22" y="483"/>
                </a:cxn>
                <a:cxn ang="0">
                  <a:pos x="17" y="483"/>
                </a:cxn>
                <a:cxn ang="0">
                  <a:pos x="11" y="483"/>
                </a:cxn>
                <a:cxn ang="0">
                  <a:pos x="7" y="482"/>
                </a:cxn>
                <a:cxn ang="0">
                  <a:pos x="1" y="482"/>
                </a:cxn>
                <a:cxn ang="0">
                  <a:pos x="1" y="366"/>
                </a:cxn>
                <a:cxn ang="0">
                  <a:pos x="1" y="249"/>
                </a:cxn>
                <a:cxn ang="0">
                  <a:pos x="1" y="134"/>
                </a:cxn>
                <a:cxn ang="0">
                  <a:pos x="0" y="18"/>
                </a:cxn>
              </a:cxnLst>
              <a:rect l="0" t="0" r="r" b="b"/>
              <a:pathLst>
                <a:path w="234" h="504">
                  <a:moveTo>
                    <a:pt x="0" y="18"/>
                  </a:moveTo>
                  <a:lnTo>
                    <a:pt x="15" y="17"/>
                  </a:lnTo>
                  <a:lnTo>
                    <a:pt x="29" y="15"/>
                  </a:lnTo>
                  <a:lnTo>
                    <a:pt x="44" y="14"/>
                  </a:lnTo>
                  <a:lnTo>
                    <a:pt x="58" y="13"/>
                  </a:lnTo>
                  <a:lnTo>
                    <a:pt x="73" y="12"/>
                  </a:lnTo>
                  <a:lnTo>
                    <a:pt x="87" y="11"/>
                  </a:lnTo>
                  <a:lnTo>
                    <a:pt x="101" y="10"/>
                  </a:lnTo>
                  <a:lnTo>
                    <a:pt x="116" y="9"/>
                  </a:lnTo>
                  <a:lnTo>
                    <a:pt x="131" y="9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2"/>
                  </a:lnTo>
                  <a:lnTo>
                    <a:pt x="233" y="0"/>
                  </a:lnTo>
                  <a:lnTo>
                    <a:pt x="233" y="124"/>
                  </a:lnTo>
                  <a:lnTo>
                    <a:pt x="234" y="246"/>
                  </a:lnTo>
                  <a:lnTo>
                    <a:pt x="234" y="369"/>
                  </a:lnTo>
                  <a:lnTo>
                    <a:pt x="234" y="492"/>
                  </a:lnTo>
                  <a:lnTo>
                    <a:pt x="234" y="495"/>
                  </a:lnTo>
                  <a:lnTo>
                    <a:pt x="234" y="498"/>
                  </a:lnTo>
                  <a:lnTo>
                    <a:pt x="234" y="500"/>
                  </a:lnTo>
                  <a:lnTo>
                    <a:pt x="234" y="504"/>
                  </a:lnTo>
                  <a:lnTo>
                    <a:pt x="222" y="504"/>
                  </a:lnTo>
                  <a:lnTo>
                    <a:pt x="211" y="504"/>
                  </a:lnTo>
                  <a:lnTo>
                    <a:pt x="199" y="504"/>
                  </a:lnTo>
                  <a:lnTo>
                    <a:pt x="187" y="503"/>
                  </a:lnTo>
                  <a:lnTo>
                    <a:pt x="175" y="503"/>
                  </a:lnTo>
                  <a:lnTo>
                    <a:pt x="164" y="503"/>
                  </a:lnTo>
                  <a:lnTo>
                    <a:pt x="152" y="503"/>
                  </a:lnTo>
                  <a:lnTo>
                    <a:pt x="139" y="503"/>
                  </a:lnTo>
                  <a:lnTo>
                    <a:pt x="128" y="503"/>
                  </a:lnTo>
                  <a:lnTo>
                    <a:pt x="116" y="503"/>
                  </a:lnTo>
                  <a:lnTo>
                    <a:pt x="105" y="503"/>
                  </a:lnTo>
                  <a:lnTo>
                    <a:pt x="92" y="503"/>
                  </a:lnTo>
                  <a:lnTo>
                    <a:pt x="81" y="503"/>
                  </a:lnTo>
                  <a:lnTo>
                    <a:pt x="69" y="503"/>
                  </a:lnTo>
                  <a:lnTo>
                    <a:pt x="56" y="503"/>
                  </a:lnTo>
                  <a:lnTo>
                    <a:pt x="45" y="503"/>
                  </a:lnTo>
                  <a:lnTo>
                    <a:pt x="44" y="498"/>
                  </a:lnTo>
                  <a:lnTo>
                    <a:pt x="44" y="493"/>
                  </a:lnTo>
                  <a:lnTo>
                    <a:pt x="43" y="489"/>
                  </a:lnTo>
                  <a:lnTo>
                    <a:pt x="43" y="484"/>
                  </a:lnTo>
                  <a:lnTo>
                    <a:pt x="38" y="484"/>
                  </a:lnTo>
                  <a:lnTo>
                    <a:pt x="32" y="483"/>
                  </a:lnTo>
                  <a:lnTo>
                    <a:pt x="28" y="483"/>
                  </a:lnTo>
                  <a:lnTo>
                    <a:pt x="22" y="483"/>
                  </a:lnTo>
                  <a:lnTo>
                    <a:pt x="17" y="483"/>
                  </a:lnTo>
                  <a:lnTo>
                    <a:pt x="11" y="483"/>
                  </a:lnTo>
                  <a:lnTo>
                    <a:pt x="7" y="482"/>
                  </a:lnTo>
                  <a:lnTo>
                    <a:pt x="1" y="482"/>
                  </a:lnTo>
                  <a:lnTo>
                    <a:pt x="1" y="366"/>
                  </a:lnTo>
                  <a:lnTo>
                    <a:pt x="1" y="249"/>
                  </a:lnTo>
                  <a:lnTo>
                    <a:pt x="1" y="13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C1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96" name="Freeform 528"/>
            <p:cNvSpPr>
              <a:spLocks/>
            </p:cNvSpPr>
            <p:nvPr/>
          </p:nvSpPr>
          <p:spPr bwMode="auto">
            <a:xfrm>
              <a:off x="4574" y="1131"/>
              <a:ext cx="117" cy="2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5" y="13"/>
                </a:cxn>
                <a:cxn ang="0">
                  <a:pos x="29" y="12"/>
                </a:cxn>
                <a:cxn ang="0">
                  <a:pos x="44" y="12"/>
                </a:cxn>
                <a:cxn ang="0">
                  <a:pos x="58" y="11"/>
                </a:cxn>
                <a:cxn ang="0">
                  <a:pos x="73" y="10"/>
                </a:cxn>
                <a:cxn ang="0">
                  <a:pos x="87" y="9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7"/>
                </a:cxn>
                <a:cxn ang="0">
                  <a:pos x="145" y="5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04"/>
                </a:cxn>
                <a:cxn ang="0">
                  <a:pos x="234" y="208"/>
                </a:cxn>
                <a:cxn ang="0">
                  <a:pos x="234" y="313"/>
                </a:cxn>
                <a:cxn ang="0">
                  <a:pos x="234" y="418"/>
                </a:cxn>
                <a:cxn ang="0">
                  <a:pos x="234" y="420"/>
                </a:cxn>
                <a:cxn ang="0">
                  <a:pos x="234" y="422"/>
                </a:cxn>
                <a:cxn ang="0">
                  <a:pos x="234" y="426"/>
                </a:cxn>
                <a:cxn ang="0">
                  <a:pos x="234" y="428"/>
                </a:cxn>
                <a:cxn ang="0">
                  <a:pos x="222" y="428"/>
                </a:cxn>
                <a:cxn ang="0">
                  <a:pos x="211" y="428"/>
                </a:cxn>
                <a:cxn ang="0">
                  <a:pos x="199" y="428"/>
                </a:cxn>
                <a:cxn ang="0">
                  <a:pos x="187" y="428"/>
                </a:cxn>
                <a:cxn ang="0">
                  <a:pos x="175" y="428"/>
                </a:cxn>
                <a:cxn ang="0">
                  <a:pos x="164" y="428"/>
                </a:cxn>
                <a:cxn ang="0">
                  <a:pos x="152" y="428"/>
                </a:cxn>
                <a:cxn ang="0">
                  <a:pos x="139" y="427"/>
                </a:cxn>
                <a:cxn ang="0">
                  <a:pos x="128" y="427"/>
                </a:cxn>
                <a:cxn ang="0">
                  <a:pos x="116" y="427"/>
                </a:cxn>
                <a:cxn ang="0">
                  <a:pos x="105" y="427"/>
                </a:cxn>
                <a:cxn ang="0">
                  <a:pos x="92" y="427"/>
                </a:cxn>
                <a:cxn ang="0">
                  <a:pos x="81" y="427"/>
                </a:cxn>
                <a:cxn ang="0">
                  <a:pos x="69" y="427"/>
                </a:cxn>
                <a:cxn ang="0">
                  <a:pos x="56" y="427"/>
                </a:cxn>
                <a:cxn ang="0">
                  <a:pos x="45" y="427"/>
                </a:cxn>
                <a:cxn ang="0">
                  <a:pos x="44" y="423"/>
                </a:cxn>
                <a:cxn ang="0">
                  <a:pos x="44" y="419"/>
                </a:cxn>
                <a:cxn ang="0">
                  <a:pos x="43" y="415"/>
                </a:cxn>
                <a:cxn ang="0">
                  <a:pos x="43" y="412"/>
                </a:cxn>
                <a:cxn ang="0">
                  <a:pos x="38" y="412"/>
                </a:cxn>
                <a:cxn ang="0">
                  <a:pos x="32" y="411"/>
                </a:cxn>
                <a:cxn ang="0">
                  <a:pos x="28" y="411"/>
                </a:cxn>
                <a:cxn ang="0">
                  <a:pos x="22" y="411"/>
                </a:cxn>
                <a:cxn ang="0">
                  <a:pos x="17" y="411"/>
                </a:cxn>
                <a:cxn ang="0">
                  <a:pos x="11" y="411"/>
                </a:cxn>
                <a:cxn ang="0">
                  <a:pos x="7" y="410"/>
                </a:cxn>
                <a:cxn ang="0">
                  <a:pos x="1" y="410"/>
                </a:cxn>
                <a:cxn ang="0">
                  <a:pos x="1" y="311"/>
                </a:cxn>
                <a:cxn ang="0">
                  <a:pos x="1" y="213"/>
                </a:cxn>
                <a:cxn ang="0">
                  <a:pos x="1" y="114"/>
                </a:cxn>
                <a:cxn ang="0">
                  <a:pos x="0" y="15"/>
                </a:cxn>
              </a:cxnLst>
              <a:rect l="0" t="0" r="r" b="b"/>
              <a:pathLst>
                <a:path w="234" h="428">
                  <a:moveTo>
                    <a:pt x="0" y="15"/>
                  </a:moveTo>
                  <a:lnTo>
                    <a:pt x="15" y="13"/>
                  </a:lnTo>
                  <a:lnTo>
                    <a:pt x="29" y="12"/>
                  </a:lnTo>
                  <a:lnTo>
                    <a:pt x="44" y="12"/>
                  </a:lnTo>
                  <a:lnTo>
                    <a:pt x="58" y="11"/>
                  </a:lnTo>
                  <a:lnTo>
                    <a:pt x="73" y="10"/>
                  </a:lnTo>
                  <a:lnTo>
                    <a:pt x="87" y="9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7"/>
                  </a:lnTo>
                  <a:lnTo>
                    <a:pt x="145" y="5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04"/>
                  </a:lnTo>
                  <a:lnTo>
                    <a:pt x="234" y="208"/>
                  </a:lnTo>
                  <a:lnTo>
                    <a:pt x="234" y="313"/>
                  </a:lnTo>
                  <a:lnTo>
                    <a:pt x="234" y="418"/>
                  </a:lnTo>
                  <a:lnTo>
                    <a:pt x="234" y="420"/>
                  </a:lnTo>
                  <a:lnTo>
                    <a:pt x="234" y="422"/>
                  </a:lnTo>
                  <a:lnTo>
                    <a:pt x="234" y="426"/>
                  </a:lnTo>
                  <a:lnTo>
                    <a:pt x="234" y="428"/>
                  </a:lnTo>
                  <a:lnTo>
                    <a:pt x="222" y="428"/>
                  </a:lnTo>
                  <a:lnTo>
                    <a:pt x="211" y="428"/>
                  </a:lnTo>
                  <a:lnTo>
                    <a:pt x="199" y="428"/>
                  </a:lnTo>
                  <a:lnTo>
                    <a:pt x="187" y="428"/>
                  </a:lnTo>
                  <a:lnTo>
                    <a:pt x="175" y="428"/>
                  </a:lnTo>
                  <a:lnTo>
                    <a:pt x="164" y="428"/>
                  </a:lnTo>
                  <a:lnTo>
                    <a:pt x="152" y="428"/>
                  </a:lnTo>
                  <a:lnTo>
                    <a:pt x="139" y="427"/>
                  </a:lnTo>
                  <a:lnTo>
                    <a:pt x="128" y="427"/>
                  </a:lnTo>
                  <a:lnTo>
                    <a:pt x="116" y="427"/>
                  </a:lnTo>
                  <a:lnTo>
                    <a:pt x="105" y="427"/>
                  </a:lnTo>
                  <a:lnTo>
                    <a:pt x="92" y="427"/>
                  </a:lnTo>
                  <a:lnTo>
                    <a:pt x="81" y="427"/>
                  </a:lnTo>
                  <a:lnTo>
                    <a:pt x="69" y="427"/>
                  </a:lnTo>
                  <a:lnTo>
                    <a:pt x="56" y="427"/>
                  </a:lnTo>
                  <a:lnTo>
                    <a:pt x="45" y="427"/>
                  </a:lnTo>
                  <a:lnTo>
                    <a:pt x="44" y="423"/>
                  </a:lnTo>
                  <a:lnTo>
                    <a:pt x="44" y="419"/>
                  </a:lnTo>
                  <a:lnTo>
                    <a:pt x="43" y="415"/>
                  </a:lnTo>
                  <a:lnTo>
                    <a:pt x="43" y="412"/>
                  </a:lnTo>
                  <a:lnTo>
                    <a:pt x="38" y="412"/>
                  </a:lnTo>
                  <a:lnTo>
                    <a:pt x="32" y="411"/>
                  </a:lnTo>
                  <a:lnTo>
                    <a:pt x="28" y="411"/>
                  </a:lnTo>
                  <a:lnTo>
                    <a:pt x="22" y="411"/>
                  </a:lnTo>
                  <a:lnTo>
                    <a:pt x="17" y="411"/>
                  </a:lnTo>
                  <a:lnTo>
                    <a:pt x="11" y="411"/>
                  </a:lnTo>
                  <a:lnTo>
                    <a:pt x="7" y="410"/>
                  </a:lnTo>
                  <a:lnTo>
                    <a:pt x="1" y="410"/>
                  </a:lnTo>
                  <a:lnTo>
                    <a:pt x="1" y="311"/>
                  </a:lnTo>
                  <a:lnTo>
                    <a:pt x="1" y="213"/>
                  </a:lnTo>
                  <a:lnTo>
                    <a:pt x="1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C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97" name="Freeform 529"/>
            <p:cNvSpPr>
              <a:spLocks/>
            </p:cNvSpPr>
            <p:nvPr/>
          </p:nvSpPr>
          <p:spPr bwMode="auto">
            <a:xfrm>
              <a:off x="4574" y="1131"/>
              <a:ext cx="117" cy="17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5" y="13"/>
                </a:cxn>
                <a:cxn ang="0">
                  <a:pos x="29" y="12"/>
                </a:cxn>
                <a:cxn ang="0">
                  <a:pos x="44" y="12"/>
                </a:cxn>
                <a:cxn ang="0">
                  <a:pos x="58" y="11"/>
                </a:cxn>
                <a:cxn ang="0">
                  <a:pos x="73" y="10"/>
                </a:cxn>
                <a:cxn ang="0">
                  <a:pos x="87" y="9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7"/>
                </a:cxn>
                <a:cxn ang="0">
                  <a:pos x="145" y="5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86"/>
                </a:cxn>
                <a:cxn ang="0">
                  <a:pos x="234" y="172"/>
                </a:cxn>
                <a:cxn ang="0">
                  <a:pos x="234" y="259"/>
                </a:cxn>
                <a:cxn ang="0">
                  <a:pos x="234" y="345"/>
                </a:cxn>
                <a:cxn ang="0">
                  <a:pos x="234" y="347"/>
                </a:cxn>
                <a:cxn ang="0">
                  <a:pos x="234" y="350"/>
                </a:cxn>
                <a:cxn ang="0">
                  <a:pos x="234" y="352"/>
                </a:cxn>
                <a:cxn ang="0">
                  <a:pos x="234" y="354"/>
                </a:cxn>
                <a:cxn ang="0">
                  <a:pos x="222" y="354"/>
                </a:cxn>
                <a:cxn ang="0">
                  <a:pos x="211" y="354"/>
                </a:cxn>
                <a:cxn ang="0">
                  <a:pos x="199" y="354"/>
                </a:cxn>
                <a:cxn ang="0">
                  <a:pos x="187" y="354"/>
                </a:cxn>
                <a:cxn ang="0">
                  <a:pos x="175" y="354"/>
                </a:cxn>
                <a:cxn ang="0">
                  <a:pos x="164" y="354"/>
                </a:cxn>
                <a:cxn ang="0">
                  <a:pos x="152" y="354"/>
                </a:cxn>
                <a:cxn ang="0">
                  <a:pos x="139" y="354"/>
                </a:cxn>
                <a:cxn ang="0">
                  <a:pos x="128" y="354"/>
                </a:cxn>
                <a:cxn ang="0">
                  <a:pos x="116" y="354"/>
                </a:cxn>
                <a:cxn ang="0">
                  <a:pos x="105" y="354"/>
                </a:cxn>
                <a:cxn ang="0">
                  <a:pos x="92" y="354"/>
                </a:cxn>
                <a:cxn ang="0">
                  <a:pos x="81" y="353"/>
                </a:cxn>
                <a:cxn ang="0">
                  <a:pos x="69" y="353"/>
                </a:cxn>
                <a:cxn ang="0">
                  <a:pos x="56" y="353"/>
                </a:cxn>
                <a:cxn ang="0">
                  <a:pos x="45" y="353"/>
                </a:cxn>
                <a:cxn ang="0">
                  <a:pos x="44" y="351"/>
                </a:cxn>
                <a:cxn ang="0">
                  <a:pos x="44" y="347"/>
                </a:cxn>
                <a:cxn ang="0">
                  <a:pos x="43" y="344"/>
                </a:cxn>
                <a:cxn ang="0">
                  <a:pos x="43" y="341"/>
                </a:cxn>
                <a:cxn ang="0">
                  <a:pos x="38" y="341"/>
                </a:cxn>
                <a:cxn ang="0">
                  <a:pos x="32" y="341"/>
                </a:cxn>
                <a:cxn ang="0">
                  <a:pos x="28" y="341"/>
                </a:cxn>
                <a:cxn ang="0">
                  <a:pos x="22" y="341"/>
                </a:cxn>
                <a:cxn ang="0">
                  <a:pos x="17" y="341"/>
                </a:cxn>
                <a:cxn ang="0">
                  <a:pos x="11" y="341"/>
                </a:cxn>
                <a:cxn ang="0">
                  <a:pos x="7" y="339"/>
                </a:cxn>
                <a:cxn ang="0">
                  <a:pos x="1" y="339"/>
                </a:cxn>
                <a:cxn ang="0">
                  <a:pos x="1" y="258"/>
                </a:cxn>
                <a:cxn ang="0">
                  <a:pos x="1" y="177"/>
                </a:cxn>
                <a:cxn ang="0">
                  <a:pos x="1" y="95"/>
                </a:cxn>
                <a:cxn ang="0">
                  <a:pos x="0" y="15"/>
                </a:cxn>
              </a:cxnLst>
              <a:rect l="0" t="0" r="r" b="b"/>
              <a:pathLst>
                <a:path w="234" h="354">
                  <a:moveTo>
                    <a:pt x="0" y="15"/>
                  </a:moveTo>
                  <a:lnTo>
                    <a:pt x="15" y="13"/>
                  </a:lnTo>
                  <a:lnTo>
                    <a:pt x="29" y="12"/>
                  </a:lnTo>
                  <a:lnTo>
                    <a:pt x="44" y="12"/>
                  </a:lnTo>
                  <a:lnTo>
                    <a:pt x="58" y="11"/>
                  </a:lnTo>
                  <a:lnTo>
                    <a:pt x="73" y="10"/>
                  </a:lnTo>
                  <a:lnTo>
                    <a:pt x="87" y="9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7"/>
                  </a:lnTo>
                  <a:lnTo>
                    <a:pt x="145" y="5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86"/>
                  </a:lnTo>
                  <a:lnTo>
                    <a:pt x="234" y="172"/>
                  </a:lnTo>
                  <a:lnTo>
                    <a:pt x="234" y="259"/>
                  </a:lnTo>
                  <a:lnTo>
                    <a:pt x="234" y="345"/>
                  </a:lnTo>
                  <a:lnTo>
                    <a:pt x="234" y="347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22" y="354"/>
                  </a:lnTo>
                  <a:lnTo>
                    <a:pt x="211" y="354"/>
                  </a:lnTo>
                  <a:lnTo>
                    <a:pt x="199" y="354"/>
                  </a:lnTo>
                  <a:lnTo>
                    <a:pt x="187" y="354"/>
                  </a:lnTo>
                  <a:lnTo>
                    <a:pt x="175" y="354"/>
                  </a:lnTo>
                  <a:lnTo>
                    <a:pt x="164" y="354"/>
                  </a:lnTo>
                  <a:lnTo>
                    <a:pt x="152" y="354"/>
                  </a:lnTo>
                  <a:lnTo>
                    <a:pt x="139" y="354"/>
                  </a:lnTo>
                  <a:lnTo>
                    <a:pt x="128" y="354"/>
                  </a:lnTo>
                  <a:lnTo>
                    <a:pt x="116" y="354"/>
                  </a:lnTo>
                  <a:lnTo>
                    <a:pt x="105" y="354"/>
                  </a:lnTo>
                  <a:lnTo>
                    <a:pt x="92" y="354"/>
                  </a:lnTo>
                  <a:lnTo>
                    <a:pt x="81" y="353"/>
                  </a:lnTo>
                  <a:lnTo>
                    <a:pt x="69" y="353"/>
                  </a:lnTo>
                  <a:lnTo>
                    <a:pt x="56" y="353"/>
                  </a:lnTo>
                  <a:lnTo>
                    <a:pt x="45" y="353"/>
                  </a:lnTo>
                  <a:lnTo>
                    <a:pt x="44" y="351"/>
                  </a:lnTo>
                  <a:lnTo>
                    <a:pt x="44" y="347"/>
                  </a:lnTo>
                  <a:lnTo>
                    <a:pt x="43" y="344"/>
                  </a:lnTo>
                  <a:lnTo>
                    <a:pt x="43" y="341"/>
                  </a:lnTo>
                  <a:lnTo>
                    <a:pt x="38" y="341"/>
                  </a:lnTo>
                  <a:lnTo>
                    <a:pt x="32" y="341"/>
                  </a:lnTo>
                  <a:lnTo>
                    <a:pt x="28" y="341"/>
                  </a:lnTo>
                  <a:lnTo>
                    <a:pt x="22" y="341"/>
                  </a:lnTo>
                  <a:lnTo>
                    <a:pt x="17" y="341"/>
                  </a:lnTo>
                  <a:lnTo>
                    <a:pt x="11" y="341"/>
                  </a:lnTo>
                  <a:lnTo>
                    <a:pt x="7" y="339"/>
                  </a:lnTo>
                  <a:lnTo>
                    <a:pt x="1" y="339"/>
                  </a:lnTo>
                  <a:lnTo>
                    <a:pt x="1" y="258"/>
                  </a:lnTo>
                  <a:lnTo>
                    <a:pt x="1" y="177"/>
                  </a:lnTo>
                  <a:lnTo>
                    <a:pt x="1" y="9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D1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98" name="Freeform 530"/>
            <p:cNvSpPr>
              <a:spLocks/>
            </p:cNvSpPr>
            <p:nvPr/>
          </p:nvSpPr>
          <p:spPr bwMode="auto">
            <a:xfrm>
              <a:off x="4574" y="1131"/>
              <a:ext cx="117" cy="1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5" y="12"/>
                </a:cxn>
                <a:cxn ang="0">
                  <a:pos x="29" y="11"/>
                </a:cxn>
                <a:cxn ang="0">
                  <a:pos x="44" y="11"/>
                </a:cxn>
                <a:cxn ang="0">
                  <a:pos x="58" y="10"/>
                </a:cxn>
                <a:cxn ang="0">
                  <a:pos x="73" y="9"/>
                </a:cxn>
                <a:cxn ang="0">
                  <a:pos x="87" y="8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6"/>
                </a:cxn>
                <a:cxn ang="0">
                  <a:pos x="145" y="4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1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68"/>
                </a:cxn>
                <a:cxn ang="0">
                  <a:pos x="234" y="136"/>
                </a:cxn>
                <a:cxn ang="0">
                  <a:pos x="234" y="204"/>
                </a:cxn>
                <a:cxn ang="0">
                  <a:pos x="234" y="272"/>
                </a:cxn>
                <a:cxn ang="0">
                  <a:pos x="234" y="274"/>
                </a:cxn>
                <a:cxn ang="0">
                  <a:pos x="234" y="276"/>
                </a:cxn>
                <a:cxn ang="0">
                  <a:pos x="234" y="277"/>
                </a:cxn>
                <a:cxn ang="0">
                  <a:pos x="234" y="280"/>
                </a:cxn>
                <a:cxn ang="0">
                  <a:pos x="222" y="280"/>
                </a:cxn>
                <a:cxn ang="0">
                  <a:pos x="211" y="280"/>
                </a:cxn>
                <a:cxn ang="0">
                  <a:pos x="199" y="280"/>
                </a:cxn>
                <a:cxn ang="0">
                  <a:pos x="187" y="280"/>
                </a:cxn>
                <a:cxn ang="0">
                  <a:pos x="175" y="280"/>
                </a:cxn>
                <a:cxn ang="0">
                  <a:pos x="164" y="280"/>
                </a:cxn>
                <a:cxn ang="0">
                  <a:pos x="152" y="280"/>
                </a:cxn>
                <a:cxn ang="0">
                  <a:pos x="139" y="280"/>
                </a:cxn>
                <a:cxn ang="0">
                  <a:pos x="128" y="280"/>
                </a:cxn>
                <a:cxn ang="0">
                  <a:pos x="116" y="280"/>
                </a:cxn>
                <a:cxn ang="0">
                  <a:pos x="105" y="280"/>
                </a:cxn>
                <a:cxn ang="0">
                  <a:pos x="92" y="280"/>
                </a:cxn>
                <a:cxn ang="0">
                  <a:pos x="81" y="280"/>
                </a:cxn>
                <a:cxn ang="0">
                  <a:pos x="69" y="280"/>
                </a:cxn>
                <a:cxn ang="0">
                  <a:pos x="56" y="280"/>
                </a:cxn>
                <a:cxn ang="0">
                  <a:pos x="45" y="280"/>
                </a:cxn>
                <a:cxn ang="0">
                  <a:pos x="44" y="277"/>
                </a:cxn>
                <a:cxn ang="0">
                  <a:pos x="44" y="274"/>
                </a:cxn>
                <a:cxn ang="0">
                  <a:pos x="43" y="272"/>
                </a:cxn>
                <a:cxn ang="0">
                  <a:pos x="43" y="269"/>
                </a:cxn>
                <a:cxn ang="0">
                  <a:pos x="38" y="269"/>
                </a:cxn>
                <a:cxn ang="0">
                  <a:pos x="32" y="269"/>
                </a:cxn>
                <a:cxn ang="0">
                  <a:pos x="28" y="269"/>
                </a:cxn>
                <a:cxn ang="0">
                  <a:pos x="22" y="269"/>
                </a:cxn>
                <a:cxn ang="0">
                  <a:pos x="17" y="269"/>
                </a:cxn>
                <a:cxn ang="0">
                  <a:pos x="11" y="269"/>
                </a:cxn>
                <a:cxn ang="0">
                  <a:pos x="7" y="268"/>
                </a:cxn>
                <a:cxn ang="0">
                  <a:pos x="1" y="268"/>
                </a:cxn>
                <a:cxn ang="0">
                  <a:pos x="1" y="205"/>
                </a:cxn>
                <a:cxn ang="0">
                  <a:pos x="1" y="141"/>
                </a:cxn>
                <a:cxn ang="0">
                  <a:pos x="1" y="77"/>
                </a:cxn>
                <a:cxn ang="0">
                  <a:pos x="0" y="14"/>
                </a:cxn>
              </a:cxnLst>
              <a:rect l="0" t="0" r="r" b="b"/>
              <a:pathLst>
                <a:path w="234" h="280">
                  <a:moveTo>
                    <a:pt x="0" y="14"/>
                  </a:moveTo>
                  <a:lnTo>
                    <a:pt x="15" y="12"/>
                  </a:lnTo>
                  <a:lnTo>
                    <a:pt x="29" y="11"/>
                  </a:lnTo>
                  <a:lnTo>
                    <a:pt x="44" y="11"/>
                  </a:lnTo>
                  <a:lnTo>
                    <a:pt x="58" y="10"/>
                  </a:lnTo>
                  <a:lnTo>
                    <a:pt x="73" y="9"/>
                  </a:lnTo>
                  <a:lnTo>
                    <a:pt x="87" y="8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6"/>
                  </a:lnTo>
                  <a:lnTo>
                    <a:pt x="145" y="4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1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68"/>
                  </a:lnTo>
                  <a:lnTo>
                    <a:pt x="234" y="136"/>
                  </a:lnTo>
                  <a:lnTo>
                    <a:pt x="234" y="204"/>
                  </a:lnTo>
                  <a:lnTo>
                    <a:pt x="234" y="272"/>
                  </a:lnTo>
                  <a:lnTo>
                    <a:pt x="234" y="274"/>
                  </a:lnTo>
                  <a:lnTo>
                    <a:pt x="234" y="276"/>
                  </a:lnTo>
                  <a:lnTo>
                    <a:pt x="234" y="277"/>
                  </a:lnTo>
                  <a:lnTo>
                    <a:pt x="234" y="280"/>
                  </a:lnTo>
                  <a:lnTo>
                    <a:pt x="222" y="280"/>
                  </a:lnTo>
                  <a:lnTo>
                    <a:pt x="211" y="280"/>
                  </a:lnTo>
                  <a:lnTo>
                    <a:pt x="199" y="280"/>
                  </a:lnTo>
                  <a:lnTo>
                    <a:pt x="187" y="280"/>
                  </a:lnTo>
                  <a:lnTo>
                    <a:pt x="175" y="280"/>
                  </a:lnTo>
                  <a:lnTo>
                    <a:pt x="164" y="280"/>
                  </a:lnTo>
                  <a:lnTo>
                    <a:pt x="152" y="280"/>
                  </a:lnTo>
                  <a:lnTo>
                    <a:pt x="139" y="280"/>
                  </a:lnTo>
                  <a:lnTo>
                    <a:pt x="128" y="280"/>
                  </a:lnTo>
                  <a:lnTo>
                    <a:pt x="116" y="280"/>
                  </a:lnTo>
                  <a:lnTo>
                    <a:pt x="105" y="280"/>
                  </a:lnTo>
                  <a:lnTo>
                    <a:pt x="92" y="280"/>
                  </a:lnTo>
                  <a:lnTo>
                    <a:pt x="81" y="280"/>
                  </a:lnTo>
                  <a:lnTo>
                    <a:pt x="69" y="280"/>
                  </a:lnTo>
                  <a:lnTo>
                    <a:pt x="56" y="280"/>
                  </a:lnTo>
                  <a:lnTo>
                    <a:pt x="45" y="280"/>
                  </a:lnTo>
                  <a:lnTo>
                    <a:pt x="44" y="277"/>
                  </a:lnTo>
                  <a:lnTo>
                    <a:pt x="44" y="274"/>
                  </a:lnTo>
                  <a:lnTo>
                    <a:pt x="43" y="272"/>
                  </a:lnTo>
                  <a:lnTo>
                    <a:pt x="43" y="269"/>
                  </a:lnTo>
                  <a:lnTo>
                    <a:pt x="38" y="269"/>
                  </a:lnTo>
                  <a:lnTo>
                    <a:pt x="32" y="269"/>
                  </a:lnTo>
                  <a:lnTo>
                    <a:pt x="28" y="269"/>
                  </a:lnTo>
                  <a:lnTo>
                    <a:pt x="22" y="269"/>
                  </a:lnTo>
                  <a:lnTo>
                    <a:pt x="17" y="269"/>
                  </a:lnTo>
                  <a:lnTo>
                    <a:pt x="11" y="269"/>
                  </a:lnTo>
                  <a:lnTo>
                    <a:pt x="7" y="268"/>
                  </a:lnTo>
                  <a:lnTo>
                    <a:pt x="1" y="268"/>
                  </a:lnTo>
                  <a:lnTo>
                    <a:pt x="1" y="205"/>
                  </a:lnTo>
                  <a:lnTo>
                    <a:pt x="1" y="141"/>
                  </a:lnTo>
                  <a:lnTo>
                    <a:pt x="1" y="7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5D8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699" name="Freeform 531"/>
            <p:cNvSpPr>
              <a:spLocks/>
            </p:cNvSpPr>
            <p:nvPr/>
          </p:nvSpPr>
          <p:spPr bwMode="auto">
            <a:xfrm>
              <a:off x="4574" y="1131"/>
              <a:ext cx="117" cy="10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33" y="0"/>
                </a:cxn>
                <a:cxn ang="0">
                  <a:pos x="234" y="199"/>
                </a:cxn>
                <a:cxn ang="0">
                  <a:pos x="234" y="206"/>
                </a:cxn>
                <a:cxn ang="0">
                  <a:pos x="45" y="206"/>
                </a:cxn>
                <a:cxn ang="0">
                  <a:pos x="43" y="199"/>
                </a:cxn>
                <a:cxn ang="0">
                  <a:pos x="1" y="199"/>
                </a:cxn>
                <a:cxn ang="0">
                  <a:pos x="0" y="12"/>
                </a:cxn>
              </a:cxnLst>
              <a:rect l="0" t="0" r="r" b="b"/>
              <a:pathLst>
                <a:path w="234" h="206">
                  <a:moveTo>
                    <a:pt x="0" y="12"/>
                  </a:moveTo>
                  <a:lnTo>
                    <a:pt x="233" y="0"/>
                  </a:lnTo>
                  <a:lnTo>
                    <a:pt x="234" y="199"/>
                  </a:lnTo>
                  <a:lnTo>
                    <a:pt x="234" y="206"/>
                  </a:lnTo>
                  <a:lnTo>
                    <a:pt x="45" y="206"/>
                  </a:lnTo>
                  <a:lnTo>
                    <a:pt x="43" y="199"/>
                  </a:lnTo>
                  <a:lnTo>
                    <a:pt x="1" y="19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E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00" name="Freeform 532"/>
            <p:cNvSpPr>
              <a:spLocks/>
            </p:cNvSpPr>
            <p:nvPr/>
          </p:nvSpPr>
          <p:spPr bwMode="auto">
            <a:xfrm>
              <a:off x="4712" y="1026"/>
              <a:ext cx="404" cy="542"/>
            </a:xfrm>
            <a:custGeom>
              <a:avLst/>
              <a:gdLst/>
              <a:ahLst/>
              <a:cxnLst>
                <a:cxn ang="0">
                  <a:pos x="65" y="112"/>
                </a:cxn>
                <a:cxn ang="0">
                  <a:pos x="112" y="99"/>
                </a:cxn>
                <a:cxn ang="0">
                  <a:pos x="159" y="88"/>
                </a:cxn>
                <a:cxn ang="0">
                  <a:pos x="206" y="77"/>
                </a:cxn>
                <a:cxn ang="0">
                  <a:pos x="254" y="67"/>
                </a:cxn>
                <a:cxn ang="0">
                  <a:pos x="302" y="58"/>
                </a:cxn>
                <a:cxn ang="0">
                  <a:pos x="349" y="48"/>
                </a:cxn>
                <a:cxn ang="0">
                  <a:pos x="398" y="40"/>
                </a:cxn>
                <a:cxn ang="0">
                  <a:pos x="445" y="33"/>
                </a:cxn>
                <a:cxn ang="0">
                  <a:pos x="493" y="26"/>
                </a:cxn>
                <a:cxn ang="0">
                  <a:pos x="542" y="21"/>
                </a:cxn>
                <a:cxn ang="0">
                  <a:pos x="590" y="15"/>
                </a:cxn>
                <a:cxn ang="0">
                  <a:pos x="638" y="10"/>
                </a:cxn>
                <a:cxn ang="0">
                  <a:pos x="687" y="7"/>
                </a:cxn>
                <a:cxn ang="0">
                  <a:pos x="735" y="3"/>
                </a:cxn>
                <a:cxn ang="0">
                  <a:pos x="785" y="1"/>
                </a:cxn>
                <a:cxn ang="0">
                  <a:pos x="796" y="264"/>
                </a:cxn>
                <a:cxn ang="0">
                  <a:pos x="786" y="788"/>
                </a:cxn>
                <a:cxn ang="0">
                  <a:pos x="775" y="1056"/>
                </a:cxn>
                <a:cxn ang="0">
                  <a:pos x="739" y="1063"/>
                </a:cxn>
                <a:cxn ang="0">
                  <a:pos x="697" y="1070"/>
                </a:cxn>
                <a:cxn ang="0">
                  <a:pos x="652" y="1075"/>
                </a:cxn>
                <a:cxn ang="0">
                  <a:pos x="604" y="1079"/>
                </a:cxn>
                <a:cxn ang="0">
                  <a:pos x="553" y="1081"/>
                </a:cxn>
                <a:cxn ang="0">
                  <a:pos x="500" y="1084"/>
                </a:cxn>
                <a:cxn ang="0">
                  <a:pos x="446" y="1084"/>
                </a:cxn>
                <a:cxn ang="0">
                  <a:pos x="392" y="1083"/>
                </a:cxn>
                <a:cxn ang="0">
                  <a:pos x="338" y="1080"/>
                </a:cxn>
                <a:cxn ang="0">
                  <a:pos x="284" y="1077"/>
                </a:cxn>
                <a:cxn ang="0">
                  <a:pos x="232" y="1072"/>
                </a:cxn>
                <a:cxn ang="0">
                  <a:pos x="182" y="1066"/>
                </a:cxn>
                <a:cxn ang="0">
                  <a:pos x="135" y="1058"/>
                </a:cxn>
                <a:cxn ang="0">
                  <a:pos x="91" y="1050"/>
                </a:cxn>
                <a:cxn ang="0">
                  <a:pos x="52" y="1040"/>
                </a:cxn>
                <a:cxn ang="0">
                  <a:pos x="19" y="919"/>
                </a:cxn>
                <a:cxn ang="0">
                  <a:pos x="1" y="694"/>
                </a:cxn>
                <a:cxn ang="0">
                  <a:pos x="3" y="470"/>
                </a:cxn>
                <a:cxn ang="0">
                  <a:pos x="23" y="238"/>
                </a:cxn>
              </a:cxnLst>
              <a:rect l="0" t="0" r="r" b="b"/>
              <a:pathLst>
                <a:path w="809" h="1084">
                  <a:moveTo>
                    <a:pt x="41" y="117"/>
                  </a:moveTo>
                  <a:lnTo>
                    <a:pt x="65" y="112"/>
                  </a:lnTo>
                  <a:lnTo>
                    <a:pt x="88" y="105"/>
                  </a:lnTo>
                  <a:lnTo>
                    <a:pt x="112" y="99"/>
                  </a:lnTo>
                  <a:lnTo>
                    <a:pt x="135" y="93"/>
                  </a:lnTo>
                  <a:lnTo>
                    <a:pt x="159" y="88"/>
                  </a:lnTo>
                  <a:lnTo>
                    <a:pt x="182" y="82"/>
                  </a:lnTo>
                  <a:lnTo>
                    <a:pt x="206" y="77"/>
                  </a:lnTo>
                  <a:lnTo>
                    <a:pt x="231" y="71"/>
                  </a:lnTo>
                  <a:lnTo>
                    <a:pt x="254" y="67"/>
                  </a:lnTo>
                  <a:lnTo>
                    <a:pt x="278" y="62"/>
                  </a:lnTo>
                  <a:lnTo>
                    <a:pt x="302" y="58"/>
                  </a:lnTo>
                  <a:lnTo>
                    <a:pt x="325" y="53"/>
                  </a:lnTo>
                  <a:lnTo>
                    <a:pt x="349" y="48"/>
                  </a:lnTo>
                  <a:lnTo>
                    <a:pt x="373" y="45"/>
                  </a:lnTo>
                  <a:lnTo>
                    <a:pt x="398" y="40"/>
                  </a:lnTo>
                  <a:lnTo>
                    <a:pt x="422" y="37"/>
                  </a:lnTo>
                  <a:lnTo>
                    <a:pt x="445" y="33"/>
                  </a:lnTo>
                  <a:lnTo>
                    <a:pt x="469" y="30"/>
                  </a:lnTo>
                  <a:lnTo>
                    <a:pt x="493" y="26"/>
                  </a:lnTo>
                  <a:lnTo>
                    <a:pt x="517" y="23"/>
                  </a:lnTo>
                  <a:lnTo>
                    <a:pt x="542" y="21"/>
                  </a:lnTo>
                  <a:lnTo>
                    <a:pt x="566" y="17"/>
                  </a:lnTo>
                  <a:lnTo>
                    <a:pt x="590" y="15"/>
                  </a:lnTo>
                  <a:lnTo>
                    <a:pt x="614" y="13"/>
                  </a:lnTo>
                  <a:lnTo>
                    <a:pt x="638" y="10"/>
                  </a:lnTo>
                  <a:lnTo>
                    <a:pt x="663" y="8"/>
                  </a:lnTo>
                  <a:lnTo>
                    <a:pt x="687" y="7"/>
                  </a:lnTo>
                  <a:lnTo>
                    <a:pt x="711" y="5"/>
                  </a:lnTo>
                  <a:lnTo>
                    <a:pt x="735" y="3"/>
                  </a:lnTo>
                  <a:lnTo>
                    <a:pt x="760" y="2"/>
                  </a:lnTo>
                  <a:lnTo>
                    <a:pt x="785" y="1"/>
                  </a:lnTo>
                  <a:lnTo>
                    <a:pt x="809" y="0"/>
                  </a:lnTo>
                  <a:lnTo>
                    <a:pt x="796" y="264"/>
                  </a:lnTo>
                  <a:lnTo>
                    <a:pt x="788" y="525"/>
                  </a:lnTo>
                  <a:lnTo>
                    <a:pt x="786" y="788"/>
                  </a:lnTo>
                  <a:lnTo>
                    <a:pt x="792" y="1052"/>
                  </a:lnTo>
                  <a:lnTo>
                    <a:pt x="775" y="1056"/>
                  </a:lnTo>
                  <a:lnTo>
                    <a:pt x="757" y="1060"/>
                  </a:lnTo>
                  <a:lnTo>
                    <a:pt x="739" y="1063"/>
                  </a:lnTo>
                  <a:lnTo>
                    <a:pt x="718" y="1066"/>
                  </a:lnTo>
                  <a:lnTo>
                    <a:pt x="697" y="1070"/>
                  </a:lnTo>
                  <a:lnTo>
                    <a:pt x="675" y="1072"/>
                  </a:lnTo>
                  <a:lnTo>
                    <a:pt x="652" y="1075"/>
                  </a:lnTo>
                  <a:lnTo>
                    <a:pt x="628" y="1077"/>
                  </a:lnTo>
                  <a:lnTo>
                    <a:pt x="604" y="1079"/>
                  </a:lnTo>
                  <a:lnTo>
                    <a:pt x="578" y="1080"/>
                  </a:lnTo>
                  <a:lnTo>
                    <a:pt x="553" y="1081"/>
                  </a:lnTo>
                  <a:lnTo>
                    <a:pt x="527" y="1083"/>
                  </a:lnTo>
                  <a:lnTo>
                    <a:pt x="500" y="1084"/>
                  </a:lnTo>
                  <a:lnTo>
                    <a:pt x="473" y="1084"/>
                  </a:lnTo>
                  <a:lnTo>
                    <a:pt x="446" y="1084"/>
                  </a:lnTo>
                  <a:lnTo>
                    <a:pt x="418" y="1084"/>
                  </a:lnTo>
                  <a:lnTo>
                    <a:pt x="392" y="1083"/>
                  </a:lnTo>
                  <a:lnTo>
                    <a:pt x="364" y="1081"/>
                  </a:lnTo>
                  <a:lnTo>
                    <a:pt x="338" y="1080"/>
                  </a:lnTo>
                  <a:lnTo>
                    <a:pt x="310" y="1079"/>
                  </a:lnTo>
                  <a:lnTo>
                    <a:pt x="284" y="1077"/>
                  </a:lnTo>
                  <a:lnTo>
                    <a:pt x="257" y="1075"/>
                  </a:lnTo>
                  <a:lnTo>
                    <a:pt x="232" y="1072"/>
                  </a:lnTo>
                  <a:lnTo>
                    <a:pt x="206" y="1070"/>
                  </a:lnTo>
                  <a:lnTo>
                    <a:pt x="182" y="1066"/>
                  </a:lnTo>
                  <a:lnTo>
                    <a:pt x="158" y="1063"/>
                  </a:lnTo>
                  <a:lnTo>
                    <a:pt x="135" y="1058"/>
                  </a:lnTo>
                  <a:lnTo>
                    <a:pt x="113" y="1055"/>
                  </a:lnTo>
                  <a:lnTo>
                    <a:pt x="91" y="1050"/>
                  </a:lnTo>
                  <a:lnTo>
                    <a:pt x="72" y="1046"/>
                  </a:lnTo>
                  <a:lnTo>
                    <a:pt x="52" y="1040"/>
                  </a:lnTo>
                  <a:lnTo>
                    <a:pt x="35" y="1034"/>
                  </a:lnTo>
                  <a:lnTo>
                    <a:pt x="19" y="919"/>
                  </a:lnTo>
                  <a:lnTo>
                    <a:pt x="7" y="806"/>
                  </a:lnTo>
                  <a:lnTo>
                    <a:pt x="1" y="694"/>
                  </a:lnTo>
                  <a:lnTo>
                    <a:pt x="0" y="583"/>
                  </a:lnTo>
                  <a:lnTo>
                    <a:pt x="3" y="470"/>
                  </a:lnTo>
                  <a:lnTo>
                    <a:pt x="11" y="356"/>
                  </a:lnTo>
                  <a:lnTo>
                    <a:pt x="23" y="238"/>
                  </a:lnTo>
                  <a:lnTo>
                    <a:pt x="41" y="117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01" name="Freeform 533"/>
            <p:cNvSpPr>
              <a:spLocks/>
            </p:cNvSpPr>
            <p:nvPr/>
          </p:nvSpPr>
          <p:spPr bwMode="auto">
            <a:xfrm>
              <a:off x="4712" y="1027"/>
              <a:ext cx="395" cy="522"/>
            </a:xfrm>
            <a:custGeom>
              <a:avLst/>
              <a:gdLst/>
              <a:ahLst/>
              <a:cxnLst>
                <a:cxn ang="0">
                  <a:pos x="41" y="117"/>
                </a:cxn>
                <a:cxn ang="0">
                  <a:pos x="64" y="111"/>
                </a:cxn>
                <a:cxn ang="0">
                  <a:pos x="87" y="105"/>
                </a:cxn>
                <a:cxn ang="0">
                  <a:pos x="110" y="99"/>
                </a:cxn>
                <a:cxn ang="0">
                  <a:pos x="133" y="94"/>
                </a:cxn>
                <a:cxn ang="0">
                  <a:pos x="156" y="88"/>
                </a:cxn>
                <a:cxn ang="0">
                  <a:pos x="179" y="82"/>
                </a:cxn>
                <a:cxn ang="0">
                  <a:pos x="202" y="77"/>
                </a:cxn>
                <a:cxn ang="0">
                  <a:pos x="225" y="72"/>
                </a:cxn>
                <a:cxn ang="0">
                  <a:pos x="248" y="67"/>
                </a:cxn>
                <a:cxn ang="0">
                  <a:pos x="271" y="62"/>
                </a:cxn>
                <a:cxn ang="0">
                  <a:pos x="295" y="58"/>
                </a:cxn>
                <a:cxn ang="0">
                  <a:pos x="318" y="53"/>
                </a:cxn>
                <a:cxn ang="0">
                  <a:pos x="341" y="49"/>
                </a:cxn>
                <a:cxn ang="0">
                  <a:pos x="366" y="45"/>
                </a:cxn>
                <a:cxn ang="0">
                  <a:pos x="389" y="41"/>
                </a:cxn>
                <a:cxn ang="0">
                  <a:pos x="412" y="37"/>
                </a:cxn>
                <a:cxn ang="0">
                  <a:pos x="436" y="34"/>
                </a:cxn>
                <a:cxn ang="0">
                  <a:pos x="459" y="30"/>
                </a:cxn>
                <a:cxn ang="0">
                  <a:pos x="483" y="27"/>
                </a:cxn>
                <a:cxn ang="0">
                  <a:pos x="506" y="23"/>
                </a:cxn>
                <a:cxn ang="0">
                  <a:pos x="530" y="21"/>
                </a:cxn>
                <a:cxn ang="0">
                  <a:pos x="553" y="18"/>
                </a:cxn>
                <a:cxn ang="0">
                  <a:pos x="577" y="15"/>
                </a:cxn>
                <a:cxn ang="0">
                  <a:pos x="601" y="13"/>
                </a:cxn>
                <a:cxn ang="0">
                  <a:pos x="625" y="11"/>
                </a:cxn>
                <a:cxn ang="0">
                  <a:pos x="648" y="8"/>
                </a:cxn>
                <a:cxn ang="0">
                  <a:pos x="672" y="7"/>
                </a:cxn>
                <a:cxn ang="0">
                  <a:pos x="695" y="5"/>
                </a:cxn>
                <a:cxn ang="0">
                  <a:pos x="719" y="4"/>
                </a:cxn>
                <a:cxn ang="0">
                  <a:pos x="742" y="3"/>
                </a:cxn>
                <a:cxn ang="0">
                  <a:pos x="766" y="1"/>
                </a:cxn>
                <a:cxn ang="0">
                  <a:pos x="789" y="0"/>
                </a:cxn>
                <a:cxn ang="0">
                  <a:pos x="778" y="254"/>
                </a:cxn>
                <a:cxn ang="0">
                  <a:pos x="769" y="505"/>
                </a:cxn>
                <a:cxn ang="0">
                  <a:pos x="766" y="756"/>
                </a:cxn>
                <a:cxn ang="0">
                  <a:pos x="772" y="1009"/>
                </a:cxn>
                <a:cxn ang="0">
                  <a:pos x="739" y="1017"/>
                </a:cxn>
                <a:cxn ang="0">
                  <a:pos x="701" y="1024"/>
                </a:cxn>
                <a:cxn ang="0">
                  <a:pos x="658" y="1031"/>
                </a:cxn>
                <a:cxn ang="0">
                  <a:pos x="612" y="1036"/>
                </a:cxn>
                <a:cxn ang="0">
                  <a:pos x="564" y="1040"/>
                </a:cxn>
                <a:cxn ang="0">
                  <a:pos x="514" y="1043"/>
                </a:cxn>
                <a:cxn ang="0">
                  <a:pos x="461" y="1044"/>
                </a:cxn>
                <a:cxn ang="0">
                  <a:pos x="409" y="1045"/>
                </a:cxn>
                <a:cxn ang="0">
                  <a:pos x="355" y="1044"/>
                </a:cxn>
                <a:cxn ang="0">
                  <a:pos x="303" y="1041"/>
                </a:cxn>
                <a:cxn ang="0">
                  <a:pos x="252" y="1038"/>
                </a:cxn>
                <a:cxn ang="0">
                  <a:pos x="202" y="1033"/>
                </a:cxn>
                <a:cxn ang="0">
                  <a:pos x="155" y="1026"/>
                </a:cxn>
                <a:cxn ang="0">
                  <a:pos x="111" y="1020"/>
                </a:cxn>
                <a:cxn ang="0">
                  <a:pos x="71" y="1009"/>
                </a:cxn>
                <a:cxn ang="0">
                  <a:pos x="35" y="999"/>
                </a:cxn>
                <a:cxn ang="0">
                  <a:pos x="19" y="888"/>
                </a:cxn>
                <a:cxn ang="0">
                  <a:pos x="8" y="780"/>
                </a:cxn>
                <a:cxn ang="0">
                  <a:pos x="2" y="672"/>
                </a:cxn>
                <a:cxn ang="0">
                  <a:pos x="0" y="565"/>
                </a:cxn>
                <a:cxn ang="0">
                  <a:pos x="4" y="456"/>
                </a:cxn>
                <a:cxn ang="0">
                  <a:pos x="12" y="346"/>
                </a:cxn>
                <a:cxn ang="0">
                  <a:pos x="25" y="233"/>
                </a:cxn>
                <a:cxn ang="0">
                  <a:pos x="41" y="117"/>
                </a:cxn>
              </a:cxnLst>
              <a:rect l="0" t="0" r="r" b="b"/>
              <a:pathLst>
                <a:path w="789" h="1045">
                  <a:moveTo>
                    <a:pt x="41" y="117"/>
                  </a:moveTo>
                  <a:lnTo>
                    <a:pt x="64" y="111"/>
                  </a:lnTo>
                  <a:lnTo>
                    <a:pt x="87" y="105"/>
                  </a:lnTo>
                  <a:lnTo>
                    <a:pt x="110" y="99"/>
                  </a:lnTo>
                  <a:lnTo>
                    <a:pt x="133" y="94"/>
                  </a:lnTo>
                  <a:lnTo>
                    <a:pt x="156" y="88"/>
                  </a:lnTo>
                  <a:lnTo>
                    <a:pt x="179" y="82"/>
                  </a:lnTo>
                  <a:lnTo>
                    <a:pt x="202" y="77"/>
                  </a:lnTo>
                  <a:lnTo>
                    <a:pt x="225" y="72"/>
                  </a:lnTo>
                  <a:lnTo>
                    <a:pt x="248" y="67"/>
                  </a:lnTo>
                  <a:lnTo>
                    <a:pt x="271" y="62"/>
                  </a:lnTo>
                  <a:lnTo>
                    <a:pt x="295" y="58"/>
                  </a:lnTo>
                  <a:lnTo>
                    <a:pt x="318" y="53"/>
                  </a:lnTo>
                  <a:lnTo>
                    <a:pt x="341" y="49"/>
                  </a:lnTo>
                  <a:lnTo>
                    <a:pt x="366" y="45"/>
                  </a:lnTo>
                  <a:lnTo>
                    <a:pt x="389" y="41"/>
                  </a:lnTo>
                  <a:lnTo>
                    <a:pt x="412" y="37"/>
                  </a:lnTo>
                  <a:lnTo>
                    <a:pt x="436" y="34"/>
                  </a:lnTo>
                  <a:lnTo>
                    <a:pt x="459" y="30"/>
                  </a:lnTo>
                  <a:lnTo>
                    <a:pt x="483" y="27"/>
                  </a:lnTo>
                  <a:lnTo>
                    <a:pt x="506" y="23"/>
                  </a:lnTo>
                  <a:lnTo>
                    <a:pt x="530" y="21"/>
                  </a:lnTo>
                  <a:lnTo>
                    <a:pt x="553" y="18"/>
                  </a:lnTo>
                  <a:lnTo>
                    <a:pt x="577" y="15"/>
                  </a:lnTo>
                  <a:lnTo>
                    <a:pt x="601" y="13"/>
                  </a:lnTo>
                  <a:lnTo>
                    <a:pt x="625" y="11"/>
                  </a:lnTo>
                  <a:lnTo>
                    <a:pt x="648" y="8"/>
                  </a:lnTo>
                  <a:lnTo>
                    <a:pt x="672" y="7"/>
                  </a:lnTo>
                  <a:lnTo>
                    <a:pt x="695" y="5"/>
                  </a:lnTo>
                  <a:lnTo>
                    <a:pt x="719" y="4"/>
                  </a:lnTo>
                  <a:lnTo>
                    <a:pt x="742" y="3"/>
                  </a:lnTo>
                  <a:lnTo>
                    <a:pt x="766" y="1"/>
                  </a:lnTo>
                  <a:lnTo>
                    <a:pt x="789" y="0"/>
                  </a:lnTo>
                  <a:lnTo>
                    <a:pt x="778" y="254"/>
                  </a:lnTo>
                  <a:lnTo>
                    <a:pt x="769" y="505"/>
                  </a:lnTo>
                  <a:lnTo>
                    <a:pt x="766" y="756"/>
                  </a:lnTo>
                  <a:lnTo>
                    <a:pt x="772" y="1009"/>
                  </a:lnTo>
                  <a:lnTo>
                    <a:pt x="739" y="1017"/>
                  </a:lnTo>
                  <a:lnTo>
                    <a:pt x="701" y="1024"/>
                  </a:lnTo>
                  <a:lnTo>
                    <a:pt x="658" y="1031"/>
                  </a:lnTo>
                  <a:lnTo>
                    <a:pt x="612" y="1036"/>
                  </a:lnTo>
                  <a:lnTo>
                    <a:pt x="564" y="1040"/>
                  </a:lnTo>
                  <a:lnTo>
                    <a:pt x="514" y="1043"/>
                  </a:lnTo>
                  <a:lnTo>
                    <a:pt x="461" y="1044"/>
                  </a:lnTo>
                  <a:lnTo>
                    <a:pt x="409" y="1045"/>
                  </a:lnTo>
                  <a:lnTo>
                    <a:pt x="355" y="1044"/>
                  </a:lnTo>
                  <a:lnTo>
                    <a:pt x="303" y="1041"/>
                  </a:lnTo>
                  <a:lnTo>
                    <a:pt x="252" y="1038"/>
                  </a:lnTo>
                  <a:lnTo>
                    <a:pt x="202" y="1033"/>
                  </a:lnTo>
                  <a:lnTo>
                    <a:pt x="155" y="1026"/>
                  </a:lnTo>
                  <a:lnTo>
                    <a:pt x="111" y="1020"/>
                  </a:lnTo>
                  <a:lnTo>
                    <a:pt x="71" y="1009"/>
                  </a:lnTo>
                  <a:lnTo>
                    <a:pt x="35" y="999"/>
                  </a:lnTo>
                  <a:lnTo>
                    <a:pt x="19" y="888"/>
                  </a:lnTo>
                  <a:lnTo>
                    <a:pt x="8" y="780"/>
                  </a:lnTo>
                  <a:lnTo>
                    <a:pt x="2" y="672"/>
                  </a:lnTo>
                  <a:lnTo>
                    <a:pt x="0" y="565"/>
                  </a:lnTo>
                  <a:lnTo>
                    <a:pt x="4" y="456"/>
                  </a:lnTo>
                  <a:lnTo>
                    <a:pt x="12" y="346"/>
                  </a:lnTo>
                  <a:lnTo>
                    <a:pt x="25" y="233"/>
                  </a:lnTo>
                  <a:lnTo>
                    <a:pt x="41" y="117"/>
                  </a:lnTo>
                  <a:close/>
                </a:path>
              </a:pathLst>
            </a:custGeom>
            <a:solidFill>
              <a:srgbClr val="AF9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02" name="Freeform 534"/>
            <p:cNvSpPr>
              <a:spLocks/>
            </p:cNvSpPr>
            <p:nvPr/>
          </p:nvSpPr>
          <p:spPr bwMode="auto">
            <a:xfrm>
              <a:off x="4714" y="1028"/>
              <a:ext cx="384" cy="502"/>
            </a:xfrm>
            <a:custGeom>
              <a:avLst/>
              <a:gdLst/>
              <a:ahLst/>
              <a:cxnLst>
                <a:cxn ang="0">
                  <a:pos x="38" y="115"/>
                </a:cxn>
                <a:cxn ang="0">
                  <a:pos x="82" y="103"/>
                </a:cxn>
                <a:cxn ang="0">
                  <a:pos x="127" y="92"/>
                </a:cxn>
                <a:cxn ang="0">
                  <a:pos x="171" y="81"/>
                </a:cxn>
                <a:cxn ang="0">
                  <a:pos x="216" y="71"/>
                </a:cxn>
                <a:cxn ang="0">
                  <a:pos x="261" y="61"/>
                </a:cxn>
                <a:cxn ang="0">
                  <a:pos x="307" y="53"/>
                </a:cxn>
                <a:cxn ang="0">
                  <a:pos x="353" y="43"/>
                </a:cxn>
                <a:cxn ang="0">
                  <a:pos x="400" y="36"/>
                </a:cxn>
                <a:cxn ang="0">
                  <a:pos x="446" y="28"/>
                </a:cxn>
                <a:cxn ang="0">
                  <a:pos x="492" y="23"/>
                </a:cxn>
                <a:cxn ang="0">
                  <a:pos x="538" y="17"/>
                </a:cxn>
                <a:cxn ang="0">
                  <a:pos x="584" y="12"/>
                </a:cxn>
                <a:cxn ang="0">
                  <a:pos x="631" y="8"/>
                </a:cxn>
                <a:cxn ang="0">
                  <a:pos x="677" y="4"/>
                </a:cxn>
                <a:cxn ang="0">
                  <a:pos x="722" y="2"/>
                </a:cxn>
                <a:cxn ang="0">
                  <a:pos x="768" y="0"/>
                </a:cxn>
                <a:cxn ang="0">
                  <a:pos x="755" y="244"/>
                </a:cxn>
                <a:cxn ang="0">
                  <a:pos x="746" y="483"/>
                </a:cxn>
                <a:cxn ang="0">
                  <a:pos x="743" y="723"/>
                </a:cxn>
                <a:cxn ang="0">
                  <a:pos x="747" y="967"/>
                </a:cxn>
                <a:cxn ang="0">
                  <a:pos x="715" y="975"/>
                </a:cxn>
                <a:cxn ang="0">
                  <a:pos x="678" y="982"/>
                </a:cxn>
                <a:cxn ang="0">
                  <a:pos x="637" y="988"/>
                </a:cxn>
                <a:cxn ang="0">
                  <a:pos x="593" y="994"/>
                </a:cxn>
                <a:cxn ang="0">
                  <a:pos x="546" y="998"/>
                </a:cxn>
                <a:cxn ang="0">
                  <a:pos x="496" y="1000"/>
                </a:cxn>
                <a:cxn ang="0">
                  <a:pos x="447" y="1003"/>
                </a:cxn>
                <a:cxn ang="0">
                  <a:pos x="395" y="1004"/>
                </a:cxn>
                <a:cxn ang="0">
                  <a:pos x="343" y="1004"/>
                </a:cxn>
                <a:cxn ang="0">
                  <a:pos x="292" y="1003"/>
                </a:cxn>
                <a:cxn ang="0">
                  <a:pos x="243" y="999"/>
                </a:cxn>
                <a:cxn ang="0">
                  <a:pos x="195" y="996"/>
                </a:cxn>
                <a:cxn ang="0">
                  <a:pos x="148" y="990"/>
                </a:cxn>
                <a:cxn ang="0">
                  <a:pos x="106" y="983"/>
                </a:cxn>
                <a:cxn ang="0">
                  <a:pos x="67" y="974"/>
                </a:cxn>
                <a:cxn ang="0">
                  <a:pos x="32" y="964"/>
                </a:cxn>
                <a:cxn ang="0">
                  <a:pos x="17" y="856"/>
                </a:cxn>
                <a:cxn ang="0">
                  <a:pos x="7" y="752"/>
                </a:cxn>
                <a:cxn ang="0">
                  <a:pos x="1" y="649"/>
                </a:cxn>
                <a:cxn ang="0">
                  <a:pos x="0" y="546"/>
                </a:cxn>
                <a:cxn ang="0">
                  <a:pos x="3" y="441"/>
                </a:cxn>
                <a:cxn ang="0">
                  <a:pos x="10" y="335"/>
                </a:cxn>
                <a:cxn ang="0">
                  <a:pos x="22" y="226"/>
                </a:cxn>
                <a:cxn ang="0">
                  <a:pos x="38" y="115"/>
                </a:cxn>
              </a:cxnLst>
              <a:rect l="0" t="0" r="r" b="b"/>
              <a:pathLst>
                <a:path w="768" h="1004">
                  <a:moveTo>
                    <a:pt x="38" y="115"/>
                  </a:moveTo>
                  <a:lnTo>
                    <a:pt x="82" y="103"/>
                  </a:lnTo>
                  <a:lnTo>
                    <a:pt x="127" y="92"/>
                  </a:lnTo>
                  <a:lnTo>
                    <a:pt x="171" y="81"/>
                  </a:lnTo>
                  <a:lnTo>
                    <a:pt x="216" y="71"/>
                  </a:lnTo>
                  <a:lnTo>
                    <a:pt x="261" y="61"/>
                  </a:lnTo>
                  <a:lnTo>
                    <a:pt x="307" y="53"/>
                  </a:lnTo>
                  <a:lnTo>
                    <a:pt x="353" y="43"/>
                  </a:lnTo>
                  <a:lnTo>
                    <a:pt x="400" y="36"/>
                  </a:lnTo>
                  <a:lnTo>
                    <a:pt x="446" y="28"/>
                  </a:lnTo>
                  <a:lnTo>
                    <a:pt x="492" y="23"/>
                  </a:lnTo>
                  <a:lnTo>
                    <a:pt x="538" y="17"/>
                  </a:lnTo>
                  <a:lnTo>
                    <a:pt x="584" y="12"/>
                  </a:lnTo>
                  <a:lnTo>
                    <a:pt x="631" y="8"/>
                  </a:lnTo>
                  <a:lnTo>
                    <a:pt x="677" y="4"/>
                  </a:lnTo>
                  <a:lnTo>
                    <a:pt x="722" y="2"/>
                  </a:lnTo>
                  <a:lnTo>
                    <a:pt x="768" y="0"/>
                  </a:lnTo>
                  <a:lnTo>
                    <a:pt x="755" y="244"/>
                  </a:lnTo>
                  <a:lnTo>
                    <a:pt x="746" y="483"/>
                  </a:lnTo>
                  <a:lnTo>
                    <a:pt x="743" y="723"/>
                  </a:lnTo>
                  <a:lnTo>
                    <a:pt x="747" y="967"/>
                  </a:lnTo>
                  <a:lnTo>
                    <a:pt x="715" y="975"/>
                  </a:lnTo>
                  <a:lnTo>
                    <a:pt x="678" y="982"/>
                  </a:lnTo>
                  <a:lnTo>
                    <a:pt x="637" y="988"/>
                  </a:lnTo>
                  <a:lnTo>
                    <a:pt x="593" y="994"/>
                  </a:lnTo>
                  <a:lnTo>
                    <a:pt x="546" y="998"/>
                  </a:lnTo>
                  <a:lnTo>
                    <a:pt x="496" y="1000"/>
                  </a:lnTo>
                  <a:lnTo>
                    <a:pt x="447" y="1003"/>
                  </a:lnTo>
                  <a:lnTo>
                    <a:pt x="395" y="1004"/>
                  </a:lnTo>
                  <a:lnTo>
                    <a:pt x="343" y="1004"/>
                  </a:lnTo>
                  <a:lnTo>
                    <a:pt x="292" y="1003"/>
                  </a:lnTo>
                  <a:lnTo>
                    <a:pt x="243" y="999"/>
                  </a:lnTo>
                  <a:lnTo>
                    <a:pt x="195" y="996"/>
                  </a:lnTo>
                  <a:lnTo>
                    <a:pt x="148" y="990"/>
                  </a:lnTo>
                  <a:lnTo>
                    <a:pt x="106" y="983"/>
                  </a:lnTo>
                  <a:lnTo>
                    <a:pt x="67" y="974"/>
                  </a:lnTo>
                  <a:lnTo>
                    <a:pt x="32" y="964"/>
                  </a:lnTo>
                  <a:lnTo>
                    <a:pt x="17" y="856"/>
                  </a:lnTo>
                  <a:lnTo>
                    <a:pt x="7" y="752"/>
                  </a:lnTo>
                  <a:lnTo>
                    <a:pt x="1" y="649"/>
                  </a:lnTo>
                  <a:lnTo>
                    <a:pt x="0" y="546"/>
                  </a:lnTo>
                  <a:lnTo>
                    <a:pt x="3" y="441"/>
                  </a:lnTo>
                  <a:lnTo>
                    <a:pt x="10" y="335"/>
                  </a:lnTo>
                  <a:lnTo>
                    <a:pt x="22" y="226"/>
                  </a:lnTo>
                  <a:lnTo>
                    <a:pt x="38" y="115"/>
                  </a:lnTo>
                  <a:close/>
                </a:path>
              </a:pathLst>
            </a:custGeom>
            <a:solidFill>
              <a:srgbClr val="B29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03" name="Freeform 535"/>
            <p:cNvSpPr>
              <a:spLocks/>
            </p:cNvSpPr>
            <p:nvPr/>
          </p:nvSpPr>
          <p:spPr bwMode="auto">
            <a:xfrm>
              <a:off x="4715" y="1029"/>
              <a:ext cx="373" cy="483"/>
            </a:xfrm>
            <a:custGeom>
              <a:avLst/>
              <a:gdLst/>
              <a:ahLst/>
              <a:cxnLst>
                <a:cxn ang="0">
                  <a:pos x="37" y="114"/>
                </a:cxn>
                <a:cxn ang="0">
                  <a:pos x="80" y="102"/>
                </a:cxn>
                <a:cxn ang="0">
                  <a:pos x="122" y="91"/>
                </a:cxn>
                <a:cxn ang="0">
                  <a:pos x="166" y="81"/>
                </a:cxn>
                <a:cxn ang="0">
                  <a:pos x="210" y="70"/>
                </a:cxn>
                <a:cxn ang="0">
                  <a:pos x="255" y="61"/>
                </a:cxn>
                <a:cxn ang="0">
                  <a:pos x="300" y="52"/>
                </a:cxn>
                <a:cxn ang="0">
                  <a:pos x="345" y="44"/>
                </a:cxn>
                <a:cxn ang="0">
                  <a:pos x="389" y="36"/>
                </a:cxn>
                <a:cxn ang="0">
                  <a:pos x="434" y="29"/>
                </a:cxn>
                <a:cxn ang="0">
                  <a:pos x="479" y="23"/>
                </a:cxn>
                <a:cxn ang="0">
                  <a:pos x="524" y="17"/>
                </a:cxn>
                <a:cxn ang="0">
                  <a:pos x="569" y="13"/>
                </a:cxn>
                <a:cxn ang="0">
                  <a:pos x="614" y="8"/>
                </a:cxn>
                <a:cxn ang="0">
                  <a:pos x="659" y="5"/>
                </a:cxn>
                <a:cxn ang="0">
                  <a:pos x="703" y="2"/>
                </a:cxn>
                <a:cxn ang="0">
                  <a:pos x="747" y="0"/>
                </a:cxn>
                <a:cxn ang="0">
                  <a:pos x="735" y="234"/>
                </a:cxn>
                <a:cxn ang="0">
                  <a:pos x="726" y="462"/>
                </a:cxn>
                <a:cxn ang="0">
                  <a:pos x="722" y="691"/>
                </a:cxn>
                <a:cxn ang="0">
                  <a:pos x="727" y="925"/>
                </a:cxn>
                <a:cxn ang="0">
                  <a:pos x="696" y="933"/>
                </a:cxn>
                <a:cxn ang="0">
                  <a:pos x="659" y="940"/>
                </a:cxn>
                <a:cxn ang="0">
                  <a:pos x="620" y="945"/>
                </a:cxn>
                <a:cxn ang="0">
                  <a:pos x="576" y="951"/>
                </a:cxn>
                <a:cxn ang="0">
                  <a:pos x="530" y="956"/>
                </a:cxn>
                <a:cxn ang="0">
                  <a:pos x="483" y="960"/>
                </a:cxn>
                <a:cxn ang="0">
                  <a:pos x="433" y="963"/>
                </a:cxn>
                <a:cxn ang="0">
                  <a:pos x="384" y="965"/>
                </a:cxn>
                <a:cxn ang="0">
                  <a:pos x="334" y="965"/>
                </a:cxn>
                <a:cxn ang="0">
                  <a:pos x="285" y="964"/>
                </a:cxn>
                <a:cxn ang="0">
                  <a:pos x="236" y="963"/>
                </a:cxn>
                <a:cxn ang="0">
                  <a:pos x="189" y="959"/>
                </a:cxn>
                <a:cxn ang="0">
                  <a:pos x="144" y="954"/>
                </a:cxn>
                <a:cxn ang="0">
                  <a:pos x="103" y="948"/>
                </a:cxn>
                <a:cxn ang="0">
                  <a:pos x="65" y="940"/>
                </a:cxn>
                <a:cxn ang="0">
                  <a:pos x="31" y="929"/>
                </a:cxn>
                <a:cxn ang="0">
                  <a:pos x="16" y="827"/>
                </a:cxn>
                <a:cxn ang="0">
                  <a:pos x="7" y="727"/>
                </a:cxn>
                <a:cxn ang="0">
                  <a:pos x="1" y="626"/>
                </a:cxn>
                <a:cxn ang="0">
                  <a:pos x="0" y="527"/>
                </a:cxn>
                <a:cxn ang="0">
                  <a:pos x="4" y="427"/>
                </a:cxn>
                <a:cxn ang="0">
                  <a:pos x="11" y="326"/>
                </a:cxn>
                <a:cxn ang="0">
                  <a:pos x="22" y="222"/>
                </a:cxn>
                <a:cxn ang="0">
                  <a:pos x="37" y="114"/>
                </a:cxn>
              </a:cxnLst>
              <a:rect l="0" t="0" r="r" b="b"/>
              <a:pathLst>
                <a:path w="747" h="965">
                  <a:moveTo>
                    <a:pt x="37" y="114"/>
                  </a:moveTo>
                  <a:lnTo>
                    <a:pt x="80" y="102"/>
                  </a:lnTo>
                  <a:lnTo>
                    <a:pt x="122" y="91"/>
                  </a:lnTo>
                  <a:lnTo>
                    <a:pt x="166" y="81"/>
                  </a:lnTo>
                  <a:lnTo>
                    <a:pt x="210" y="70"/>
                  </a:lnTo>
                  <a:lnTo>
                    <a:pt x="255" y="61"/>
                  </a:lnTo>
                  <a:lnTo>
                    <a:pt x="300" y="52"/>
                  </a:lnTo>
                  <a:lnTo>
                    <a:pt x="345" y="44"/>
                  </a:lnTo>
                  <a:lnTo>
                    <a:pt x="389" y="36"/>
                  </a:lnTo>
                  <a:lnTo>
                    <a:pt x="434" y="29"/>
                  </a:lnTo>
                  <a:lnTo>
                    <a:pt x="479" y="23"/>
                  </a:lnTo>
                  <a:lnTo>
                    <a:pt x="524" y="17"/>
                  </a:lnTo>
                  <a:lnTo>
                    <a:pt x="569" y="13"/>
                  </a:lnTo>
                  <a:lnTo>
                    <a:pt x="614" y="8"/>
                  </a:lnTo>
                  <a:lnTo>
                    <a:pt x="659" y="5"/>
                  </a:lnTo>
                  <a:lnTo>
                    <a:pt x="703" y="2"/>
                  </a:lnTo>
                  <a:lnTo>
                    <a:pt x="747" y="0"/>
                  </a:lnTo>
                  <a:lnTo>
                    <a:pt x="735" y="234"/>
                  </a:lnTo>
                  <a:lnTo>
                    <a:pt x="726" y="462"/>
                  </a:lnTo>
                  <a:lnTo>
                    <a:pt x="722" y="691"/>
                  </a:lnTo>
                  <a:lnTo>
                    <a:pt x="727" y="925"/>
                  </a:lnTo>
                  <a:lnTo>
                    <a:pt x="696" y="933"/>
                  </a:lnTo>
                  <a:lnTo>
                    <a:pt x="659" y="940"/>
                  </a:lnTo>
                  <a:lnTo>
                    <a:pt x="620" y="945"/>
                  </a:lnTo>
                  <a:lnTo>
                    <a:pt x="576" y="951"/>
                  </a:lnTo>
                  <a:lnTo>
                    <a:pt x="530" y="956"/>
                  </a:lnTo>
                  <a:lnTo>
                    <a:pt x="483" y="960"/>
                  </a:lnTo>
                  <a:lnTo>
                    <a:pt x="433" y="963"/>
                  </a:lnTo>
                  <a:lnTo>
                    <a:pt x="384" y="965"/>
                  </a:lnTo>
                  <a:lnTo>
                    <a:pt x="334" y="965"/>
                  </a:lnTo>
                  <a:lnTo>
                    <a:pt x="285" y="964"/>
                  </a:lnTo>
                  <a:lnTo>
                    <a:pt x="236" y="963"/>
                  </a:lnTo>
                  <a:lnTo>
                    <a:pt x="189" y="959"/>
                  </a:lnTo>
                  <a:lnTo>
                    <a:pt x="144" y="954"/>
                  </a:lnTo>
                  <a:lnTo>
                    <a:pt x="103" y="948"/>
                  </a:lnTo>
                  <a:lnTo>
                    <a:pt x="65" y="940"/>
                  </a:lnTo>
                  <a:lnTo>
                    <a:pt x="31" y="929"/>
                  </a:lnTo>
                  <a:lnTo>
                    <a:pt x="16" y="827"/>
                  </a:lnTo>
                  <a:lnTo>
                    <a:pt x="7" y="727"/>
                  </a:lnTo>
                  <a:lnTo>
                    <a:pt x="1" y="626"/>
                  </a:lnTo>
                  <a:lnTo>
                    <a:pt x="0" y="527"/>
                  </a:lnTo>
                  <a:lnTo>
                    <a:pt x="4" y="427"/>
                  </a:lnTo>
                  <a:lnTo>
                    <a:pt x="11" y="326"/>
                  </a:lnTo>
                  <a:lnTo>
                    <a:pt x="22" y="222"/>
                  </a:lnTo>
                  <a:lnTo>
                    <a:pt x="37" y="114"/>
                  </a:lnTo>
                  <a:close/>
                </a:path>
              </a:pathLst>
            </a:custGeom>
            <a:solidFill>
              <a:srgbClr val="B79B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04" name="Freeform 536"/>
            <p:cNvSpPr>
              <a:spLocks/>
            </p:cNvSpPr>
            <p:nvPr/>
          </p:nvSpPr>
          <p:spPr bwMode="auto">
            <a:xfrm>
              <a:off x="4716" y="1031"/>
              <a:ext cx="363" cy="463"/>
            </a:xfrm>
            <a:custGeom>
              <a:avLst/>
              <a:gdLst/>
              <a:ahLst/>
              <a:cxnLst>
                <a:cxn ang="0">
                  <a:pos x="36" y="113"/>
                </a:cxn>
                <a:cxn ang="0">
                  <a:pos x="76" y="102"/>
                </a:cxn>
                <a:cxn ang="0">
                  <a:pos x="118" y="91"/>
                </a:cxn>
                <a:cxn ang="0">
                  <a:pos x="161" y="81"/>
                </a:cxn>
                <a:cxn ang="0">
                  <a:pos x="203" y="70"/>
                </a:cxn>
                <a:cxn ang="0">
                  <a:pos x="246" y="61"/>
                </a:cxn>
                <a:cxn ang="0">
                  <a:pos x="290" y="53"/>
                </a:cxn>
                <a:cxn ang="0">
                  <a:pos x="335" y="44"/>
                </a:cxn>
                <a:cxn ang="0">
                  <a:pos x="378" y="37"/>
                </a:cxn>
                <a:cxn ang="0">
                  <a:pos x="422" y="30"/>
                </a:cxn>
                <a:cxn ang="0">
                  <a:pos x="467" y="23"/>
                </a:cxn>
                <a:cxn ang="0">
                  <a:pos x="511" y="17"/>
                </a:cxn>
                <a:cxn ang="0">
                  <a:pos x="555" y="13"/>
                </a:cxn>
                <a:cxn ang="0">
                  <a:pos x="598" y="8"/>
                </a:cxn>
                <a:cxn ang="0">
                  <a:pos x="641" y="5"/>
                </a:cxn>
                <a:cxn ang="0">
                  <a:pos x="685" y="3"/>
                </a:cxn>
                <a:cxn ang="0">
                  <a:pos x="726" y="0"/>
                </a:cxn>
                <a:cxn ang="0">
                  <a:pos x="715" y="224"/>
                </a:cxn>
                <a:cxn ang="0">
                  <a:pos x="705" y="441"/>
                </a:cxn>
                <a:cxn ang="0">
                  <a:pos x="701" y="660"/>
                </a:cxn>
                <a:cxn ang="0">
                  <a:pos x="705" y="882"/>
                </a:cxn>
                <a:cxn ang="0">
                  <a:pos x="674" y="890"/>
                </a:cxn>
                <a:cxn ang="0">
                  <a:pos x="640" y="897"/>
                </a:cxn>
                <a:cxn ang="0">
                  <a:pos x="601" y="903"/>
                </a:cxn>
                <a:cxn ang="0">
                  <a:pos x="559" y="910"/>
                </a:cxn>
                <a:cxn ang="0">
                  <a:pos x="514" y="915"/>
                </a:cxn>
                <a:cxn ang="0">
                  <a:pos x="468" y="919"/>
                </a:cxn>
                <a:cxn ang="0">
                  <a:pos x="421" y="923"/>
                </a:cxn>
                <a:cxn ang="0">
                  <a:pos x="373" y="925"/>
                </a:cxn>
                <a:cxn ang="0">
                  <a:pos x="324" y="926"/>
                </a:cxn>
                <a:cxn ang="0">
                  <a:pos x="276" y="926"/>
                </a:cxn>
                <a:cxn ang="0">
                  <a:pos x="229" y="925"/>
                </a:cxn>
                <a:cxn ang="0">
                  <a:pos x="184" y="922"/>
                </a:cxn>
                <a:cxn ang="0">
                  <a:pos x="140" y="917"/>
                </a:cxn>
                <a:cxn ang="0">
                  <a:pos x="100" y="911"/>
                </a:cxn>
                <a:cxn ang="0">
                  <a:pos x="63" y="903"/>
                </a:cxn>
                <a:cxn ang="0">
                  <a:pos x="30" y="894"/>
                </a:cxn>
                <a:cxn ang="0">
                  <a:pos x="17" y="796"/>
                </a:cxn>
                <a:cxn ang="0">
                  <a:pos x="6" y="700"/>
                </a:cxn>
                <a:cxn ang="0">
                  <a:pos x="2" y="605"/>
                </a:cxn>
                <a:cxn ang="0">
                  <a:pos x="0" y="509"/>
                </a:cxn>
                <a:cxn ang="0">
                  <a:pos x="4" y="414"/>
                </a:cxn>
                <a:cxn ang="0">
                  <a:pos x="11" y="316"/>
                </a:cxn>
                <a:cxn ang="0">
                  <a:pos x="21" y="217"/>
                </a:cxn>
                <a:cxn ang="0">
                  <a:pos x="36" y="113"/>
                </a:cxn>
              </a:cxnLst>
              <a:rect l="0" t="0" r="r" b="b"/>
              <a:pathLst>
                <a:path w="726" h="926">
                  <a:moveTo>
                    <a:pt x="36" y="113"/>
                  </a:moveTo>
                  <a:lnTo>
                    <a:pt x="76" y="102"/>
                  </a:lnTo>
                  <a:lnTo>
                    <a:pt x="118" y="91"/>
                  </a:lnTo>
                  <a:lnTo>
                    <a:pt x="161" y="81"/>
                  </a:lnTo>
                  <a:lnTo>
                    <a:pt x="203" y="70"/>
                  </a:lnTo>
                  <a:lnTo>
                    <a:pt x="246" y="61"/>
                  </a:lnTo>
                  <a:lnTo>
                    <a:pt x="290" y="53"/>
                  </a:lnTo>
                  <a:lnTo>
                    <a:pt x="335" y="44"/>
                  </a:lnTo>
                  <a:lnTo>
                    <a:pt x="378" y="37"/>
                  </a:lnTo>
                  <a:lnTo>
                    <a:pt x="422" y="30"/>
                  </a:lnTo>
                  <a:lnTo>
                    <a:pt x="467" y="23"/>
                  </a:lnTo>
                  <a:lnTo>
                    <a:pt x="511" y="17"/>
                  </a:lnTo>
                  <a:lnTo>
                    <a:pt x="555" y="13"/>
                  </a:lnTo>
                  <a:lnTo>
                    <a:pt x="598" y="8"/>
                  </a:lnTo>
                  <a:lnTo>
                    <a:pt x="641" y="5"/>
                  </a:lnTo>
                  <a:lnTo>
                    <a:pt x="685" y="3"/>
                  </a:lnTo>
                  <a:lnTo>
                    <a:pt x="726" y="0"/>
                  </a:lnTo>
                  <a:lnTo>
                    <a:pt x="715" y="224"/>
                  </a:lnTo>
                  <a:lnTo>
                    <a:pt x="705" y="441"/>
                  </a:lnTo>
                  <a:lnTo>
                    <a:pt x="701" y="660"/>
                  </a:lnTo>
                  <a:lnTo>
                    <a:pt x="705" y="882"/>
                  </a:lnTo>
                  <a:lnTo>
                    <a:pt x="674" y="890"/>
                  </a:lnTo>
                  <a:lnTo>
                    <a:pt x="640" y="897"/>
                  </a:lnTo>
                  <a:lnTo>
                    <a:pt x="601" y="903"/>
                  </a:lnTo>
                  <a:lnTo>
                    <a:pt x="559" y="910"/>
                  </a:lnTo>
                  <a:lnTo>
                    <a:pt x="514" y="915"/>
                  </a:lnTo>
                  <a:lnTo>
                    <a:pt x="468" y="919"/>
                  </a:lnTo>
                  <a:lnTo>
                    <a:pt x="421" y="923"/>
                  </a:lnTo>
                  <a:lnTo>
                    <a:pt x="373" y="925"/>
                  </a:lnTo>
                  <a:lnTo>
                    <a:pt x="324" y="926"/>
                  </a:lnTo>
                  <a:lnTo>
                    <a:pt x="276" y="926"/>
                  </a:lnTo>
                  <a:lnTo>
                    <a:pt x="229" y="925"/>
                  </a:lnTo>
                  <a:lnTo>
                    <a:pt x="184" y="922"/>
                  </a:lnTo>
                  <a:lnTo>
                    <a:pt x="140" y="917"/>
                  </a:lnTo>
                  <a:lnTo>
                    <a:pt x="100" y="911"/>
                  </a:lnTo>
                  <a:lnTo>
                    <a:pt x="63" y="903"/>
                  </a:lnTo>
                  <a:lnTo>
                    <a:pt x="30" y="894"/>
                  </a:lnTo>
                  <a:lnTo>
                    <a:pt x="17" y="796"/>
                  </a:lnTo>
                  <a:lnTo>
                    <a:pt x="6" y="700"/>
                  </a:lnTo>
                  <a:lnTo>
                    <a:pt x="2" y="605"/>
                  </a:lnTo>
                  <a:lnTo>
                    <a:pt x="0" y="509"/>
                  </a:lnTo>
                  <a:lnTo>
                    <a:pt x="4" y="414"/>
                  </a:lnTo>
                  <a:lnTo>
                    <a:pt x="11" y="316"/>
                  </a:lnTo>
                  <a:lnTo>
                    <a:pt x="21" y="217"/>
                  </a:lnTo>
                  <a:lnTo>
                    <a:pt x="36" y="113"/>
                  </a:lnTo>
                  <a:close/>
                </a:path>
              </a:pathLst>
            </a:custGeom>
            <a:solidFill>
              <a:srgbClr val="BCA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05" name="Freeform 537"/>
            <p:cNvSpPr>
              <a:spLocks/>
            </p:cNvSpPr>
            <p:nvPr/>
          </p:nvSpPr>
          <p:spPr bwMode="auto">
            <a:xfrm>
              <a:off x="4717" y="1032"/>
              <a:ext cx="353" cy="444"/>
            </a:xfrm>
            <a:custGeom>
              <a:avLst/>
              <a:gdLst/>
              <a:ahLst/>
              <a:cxnLst>
                <a:cxn ang="0">
                  <a:pos x="33" y="111"/>
                </a:cxn>
                <a:cxn ang="0">
                  <a:pos x="72" y="100"/>
                </a:cxn>
                <a:cxn ang="0">
                  <a:pos x="113" y="89"/>
                </a:cxn>
                <a:cxn ang="0">
                  <a:pos x="153" y="79"/>
                </a:cxn>
                <a:cxn ang="0">
                  <a:pos x="196" y="70"/>
                </a:cxn>
                <a:cxn ang="0">
                  <a:pos x="237" y="61"/>
                </a:cxn>
                <a:cxn ang="0">
                  <a:pos x="280" y="51"/>
                </a:cxn>
                <a:cxn ang="0">
                  <a:pos x="323" y="43"/>
                </a:cxn>
                <a:cxn ang="0">
                  <a:pos x="366" y="36"/>
                </a:cxn>
                <a:cxn ang="0">
                  <a:pos x="410" y="29"/>
                </a:cxn>
                <a:cxn ang="0">
                  <a:pos x="452" y="23"/>
                </a:cxn>
                <a:cxn ang="0">
                  <a:pos x="496" y="17"/>
                </a:cxn>
                <a:cxn ang="0">
                  <a:pos x="539" y="12"/>
                </a:cxn>
                <a:cxn ang="0">
                  <a:pos x="581" y="8"/>
                </a:cxn>
                <a:cxn ang="0">
                  <a:pos x="623" y="4"/>
                </a:cxn>
                <a:cxn ang="0">
                  <a:pos x="664" y="2"/>
                </a:cxn>
                <a:cxn ang="0">
                  <a:pos x="705" y="0"/>
                </a:cxn>
                <a:cxn ang="0">
                  <a:pos x="693" y="213"/>
                </a:cxn>
                <a:cxn ang="0">
                  <a:pos x="684" y="420"/>
                </a:cxn>
                <a:cxn ang="0">
                  <a:pos x="679" y="627"/>
                </a:cxn>
                <a:cxn ang="0">
                  <a:pos x="683" y="840"/>
                </a:cxn>
                <a:cxn ang="0">
                  <a:pos x="653" y="847"/>
                </a:cxn>
                <a:cxn ang="0">
                  <a:pos x="619" y="855"/>
                </a:cxn>
                <a:cxn ang="0">
                  <a:pos x="581" y="862"/>
                </a:cxn>
                <a:cxn ang="0">
                  <a:pos x="541" y="868"/>
                </a:cxn>
                <a:cxn ang="0">
                  <a:pos x="497" y="874"/>
                </a:cxn>
                <a:cxn ang="0">
                  <a:pos x="452" y="878"/>
                </a:cxn>
                <a:cxn ang="0">
                  <a:pos x="406" y="882"/>
                </a:cxn>
                <a:cxn ang="0">
                  <a:pos x="359" y="885"/>
                </a:cxn>
                <a:cxn ang="0">
                  <a:pos x="312" y="886"/>
                </a:cxn>
                <a:cxn ang="0">
                  <a:pos x="266" y="887"/>
                </a:cxn>
                <a:cxn ang="0">
                  <a:pos x="220" y="886"/>
                </a:cxn>
                <a:cxn ang="0">
                  <a:pos x="176" y="884"/>
                </a:cxn>
                <a:cxn ang="0">
                  <a:pos x="135" y="881"/>
                </a:cxn>
                <a:cxn ang="0">
                  <a:pos x="95" y="875"/>
                </a:cxn>
                <a:cxn ang="0">
                  <a:pos x="60" y="868"/>
                </a:cxn>
                <a:cxn ang="0">
                  <a:pos x="29" y="859"/>
                </a:cxn>
                <a:cxn ang="0">
                  <a:pos x="15" y="765"/>
                </a:cxn>
                <a:cxn ang="0">
                  <a:pos x="6" y="673"/>
                </a:cxn>
                <a:cxn ang="0">
                  <a:pos x="1" y="581"/>
                </a:cxn>
                <a:cxn ang="0">
                  <a:pos x="0" y="490"/>
                </a:cxn>
                <a:cxn ang="0">
                  <a:pos x="2" y="399"/>
                </a:cxn>
                <a:cxn ang="0">
                  <a:pos x="9" y="306"/>
                </a:cxn>
                <a:cxn ang="0">
                  <a:pos x="19" y="210"/>
                </a:cxn>
                <a:cxn ang="0">
                  <a:pos x="33" y="111"/>
                </a:cxn>
              </a:cxnLst>
              <a:rect l="0" t="0" r="r" b="b"/>
              <a:pathLst>
                <a:path w="705" h="887">
                  <a:moveTo>
                    <a:pt x="33" y="111"/>
                  </a:moveTo>
                  <a:lnTo>
                    <a:pt x="72" y="100"/>
                  </a:lnTo>
                  <a:lnTo>
                    <a:pt x="113" y="89"/>
                  </a:lnTo>
                  <a:lnTo>
                    <a:pt x="153" y="79"/>
                  </a:lnTo>
                  <a:lnTo>
                    <a:pt x="196" y="70"/>
                  </a:lnTo>
                  <a:lnTo>
                    <a:pt x="237" y="61"/>
                  </a:lnTo>
                  <a:lnTo>
                    <a:pt x="280" y="51"/>
                  </a:lnTo>
                  <a:lnTo>
                    <a:pt x="323" y="43"/>
                  </a:lnTo>
                  <a:lnTo>
                    <a:pt x="366" y="36"/>
                  </a:lnTo>
                  <a:lnTo>
                    <a:pt x="410" y="29"/>
                  </a:lnTo>
                  <a:lnTo>
                    <a:pt x="452" y="23"/>
                  </a:lnTo>
                  <a:lnTo>
                    <a:pt x="496" y="17"/>
                  </a:lnTo>
                  <a:lnTo>
                    <a:pt x="539" y="12"/>
                  </a:lnTo>
                  <a:lnTo>
                    <a:pt x="581" y="8"/>
                  </a:lnTo>
                  <a:lnTo>
                    <a:pt x="623" y="4"/>
                  </a:lnTo>
                  <a:lnTo>
                    <a:pt x="664" y="2"/>
                  </a:lnTo>
                  <a:lnTo>
                    <a:pt x="705" y="0"/>
                  </a:lnTo>
                  <a:lnTo>
                    <a:pt x="693" y="213"/>
                  </a:lnTo>
                  <a:lnTo>
                    <a:pt x="684" y="420"/>
                  </a:lnTo>
                  <a:lnTo>
                    <a:pt x="679" y="627"/>
                  </a:lnTo>
                  <a:lnTo>
                    <a:pt x="683" y="840"/>
                  </a:lnTo>
                  <a:lnTo>
                    <a:pt x="653" y="847"/>
                  </a:lnTo>
                  <a:lnTo>
                    <a:pt x="619" y="855"/>
                  </a:lnTo>
                  <a:lnTo>
                    <a:pt x="581" y="862"/>
                  </a:lnTo>
                  <a:lnTo>
                    <a:pt x="541" y="868"/>
                  </a:lnTo>
                  <a:lnTo>
                    <a:pt x="497" y="874"/>
                  </a:lnTo>
                  <a:lnTo>
                    <a:pt x="452" y="878"/>
                  </a:lnTo>
                  <a:lnTo>
                    <a:pt x="406" y="882"/>
                  </a:lnTo>
                  <a:lnTo>
                    <a:pt x="359" y="885"/>
                  </a:lnTo>
                  <a:lnTo>
                    <a:pt x="312" y="886"/>
                  </a:lnTo>
                  <a:lnTo>
                    <a:pt x="266" y="887"/>
                  </a:lnTo>
                  <a:lnTo>
                    <a:pt x="220" y="886"/>
                  </a:lnTo>
                  <a:lnTo>
                    <a:pt x="176" y="884"/>
                  </a:lnTo>
                  <a:lnTo>
                    <a:pt x="135" y="881"/>
                  </a:lnTo>
                  <a:lnTo>
                    <a:pt x="95" y="875"/>
                  </a:lnTo>
                  <a:lnTo>
                    <a:pt x="60" y="868"/>
                  </a:lnTo>
                  <a:lnTo>
                    <a:pt x="29" y="859"/>
                  </a:lnTo>
                  <a:lnTo>
                    <a:pt x="15" y="765"/>
                  </a:lnTo>
                  <a:lnTo>
                    <a:pt x="6" y="673"/>
                  </a:lnTo>
                  <a:lnTo>
                    <a:pt x="1" y="581"/>
                  </a:lnTo>
                  <a:lnTo>
                    <a:pt x="0" y="490"/>
                  </a:lnTo>
                  <a:lnTo>
                    <a:pt x="2" y="399"/>
                  </a:lnTo>
                  <a:lnTo>
                    <a:pt x="9" y="306"/>
                  </a:lnTo>
                  <a:lnTo>
                    <a:pt x="19" y="210"/>
                  </a:lnTo>
                  <a:lnTo>
                    <a:pt x="33" y="111"/>
                  </a:lnTo>
                  <a:close/>
                </a:path>
              </a:pathLst>
            </a:custGeom>
            <a:solidFill>
              <a:srgbClr val="C1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06" name="Freeform 538"/>
            <p:cNvSpPr>
              <a:spLocks/>
            </p:cNvSpPr>
            <p:nvPr/>
          </p:nvSpPr>
          <p:spPr bwMode="auto">
            <a:xfrm>
              <a:off x="4719" y="1033"/>
              <a:ext cx="342" cy="424"/>
            </a:xfrm>
            <a:custGeom>
              <a:avLst/>
              <a:gdLst/>
              <a:ahLst/>
              <a:cxnLst>
                <a:cxn ang="0">
                  <a:pos x="31" y="110"/>
                </a:cxn>
                <a:cxn ang="0">
                  <a:pos x="69" y="100"/>
                </a:cxn>
                <a:cxn ang="0">
                  <a:pos x="107" y="90"/>
                </a:cxn>
                <a:cxn ang="0">
                  <a:pos x="148" y="79"/>
                </a:cxn>
                <a:cxn ang="0">
                  <a:pos x="188" y="70"/>
                </a:cxn>
                <a:cxn ang="0">
                  <a:pos x="229" y="61"/>
                </a:cxn>
                <a:cxn ang="0">
                  <a:pos x="271" y="52"/>
                </a:cxn>
                <a:cxn ang="0">
                  <a:pos x="312" y="44"/>
                </a:cxn>
                <a:cxn ang="0">
                  <a:pos x="355" y="36"/>
                </a:cxn>
                <a:cxn ang="0">
                  <a:pos x="398" y="29"/>
                </a:cxn>
                <a:cxn ang="0">
                  <a:pos x="440" y="23"/>
                </a:cxn>
                <a:cxn ang="0">
                  <a:pos x="482" y="17"/>
                </a:cxn>
                <a:cxn ang="0">
                  <a:pos x="523" y="11"/>
                </a:cxn>
                <a:cxn ang="0">
                  <a:pos x="565" y="8"/>
                </a:cxn>
                <a:cxn ang="0">
                  <a:pos x="605" y="4"/>
                </a:cxn>
                <a:cxn ang="0">
                  <a:pos x="645" y="2"/>
                </a:cxn>
                <a:cxn ang="0">
                  <a:pos x="683" y="0"/>
                </a:cxn>
                <a:cxn ang="0">
                  <a:pos x="673" y="203"/>
                </a:cxn>
                <a:cxn ang="0">
                  <a:pos x="663" y="398"/>
                </a:cxn>
                <a:cxn ang="0">
                  <a:pos x="658" y="595"/>
                </a:cxn>
                <a:cxn ang="0">
                  <a:pos x="663" y="798"/>
                </a:cxn>
                <a:cxn ang="0">
                  <a:pos x="634" y="805"/>
                </a:cxn>
                <a:cxn ang="0">
                  <a:pos x="600" y="813"/>
                </a:cxn>
                <a:cxn ang="0">
                  <a:pos x="563" y="820"/>
                </a:cxn>
                <a:cxn ang="0">
                  <a:pos x="524" y="826"/>
                </a:cxn>
                <a:cxn ang="0">
                  <a:pos x="482" y="831"/>
                </a:cxn>
                <a:cxn ang="0">
                  <a:pos x="438" y="837"/>
                </a:cxn>
                <a:cxn ang="0">
                  <a:pos x="393" y="842"/>
                </a:cxn>
                <a:cxn ang="0">
                  <a:pos x="348" y="845"/>
                </a:cxn>
                <a:cxn ang="0">
                  <a:pos x="302" y="847"/>
                </a:cxn>
                <a:cxn ang="0">
                  <a:pos x="257" y="849"/>
                </a:cxn>
                <a:cxn ang="0">
                  <a:pos x="212" y="849"/>
                </a:cxn>
                <a:cxn ang="0">
                  <a:pos x="170" y="847"/>
                </a:cxn>
                <a:cxn ang="0">
                  <a:pos x="129" y="845"/>
                </a:cxn>
                <a:cxn ang="0">
                  <a:pos x="91" y="839"/>
                </a:cxn>
                <a:cxn ang="0">
                  <a:pos x="58" y="834"/>
                </a:cxn>
                <a:cxn ang="0">
                  <a:pos x="27" y="824"/>
                </a:cxn>
                <a:cxn ang="0">
                  <a:pos x="14" y="735"/>
                </a:cxn>
                <a:cxn ang="0">
                  <a:pos x="6" y="647"/>
                </a:cxn>
                <a:cxn ang="0">
                  <a:pos x="0" y="560"/>
                </a:cxn>
                <a:cxn ang="0">
                  <a:pos x="0" y="472"/>
                </a:cxn>
                <a:cxn ang="0">
                  <a:pos x="3" y="384"/>
                </a:cxn>
                <a:cxn ang="0">
                  <a:pos x="8" y="296"/>
                </a:cxn>
                <a:cxn ang="0">
                  <a:pos x="19" y="205"/>
                </a:cxn>
                <a:cxn ang="0">
                  <a:pos x="31" y="110"/>
                </a:cxn>
              </a:cxnLst>
              <a:rect l="0" t="0" r="r" b="b"/>
              <a:pathLst>
                <a:path w="683" h="849">
                  <a:moveTo>
                    <a:pt x="31" y="110"/>
                  </a:moveTo>
                  <a:lnTo>
                    <a:pt x="69" y="100"/>
                  </a:lnTo>
                  <a:lnTo>
                    <a:pt x="107" y="90"/>
                  </a:lnTo>
                  <a:lnTo>
                    <a:pt x="148" y="79"/>
                  </a:lnTo>
                  <a:lnTo>
                    <a:pt x="188" y="70"/>
                  </a:lnTo>
                  <a:lnTo>
                    <a:pt x="229" y="61"/>
                  </a:lnTo>
                  <a:lnTo>
                    <a:pt x="271" y="52"/>
                  </a:lnTo>
                  <a:lnTo>
                    <a:pt x="312" y="44"/>
                  </a:lnTo>
                  <a:lnTo>
                    <a:pt x="355" y="36"/>
                  </a:lnTo>
                  <a:lnTo>
                    <a:pt x="398" y="29"/>
                  </a:lnTo>
                  <a:lnTo>
                    <a:pt x="440" y="23"/>
                  </a:lnTo>
                  <a:lnTo>
                    <a:pt x="482" y="17"/>
                  </a:lnTo>
                  <a:lnTo>
                    <a:pt x="523" y="11"/>
                  </a:lnTo>
                  <a:lnTo>
                    <a:pt x="565" y="8"/>
                  </a:lnTo>
                  <a:lnTo>
                    <a:pt x="605" y="4"/>
                  </a:lnTo>
                  <a:lnTo>
                    <a:pt x="645" y="2"/>
                  </a:lnTo>
                  <a:lnTo>
                    <a:pt x="683" y="0"/>
                  </a:lnTo>
                  <a:lnTo>
                    <a:pt x="673" y="203"/>
                  </a:lnTo>
                  <a:lnTo>
                    <a:pt x="663" y="398"/>
                  </a:lnTo>
                  <a:lnTo>
                    <a:pt x="658" y="595"/>
                  </a:lnTo>
                  <a:lnTo>
                    <a:pt x="663" y="798"/>
                  </a:lnTo>
                  <a:lnTo>
                    <a:pt x="634" y="805"/>
                  </a:lnTo>
                  <a:lnTo>
                    <a:pt x="600" y="813"/>
                  </a:lnTo>
                  <a:lnTo>
                    <a:pt x="563" y="820"/>
                  </a:lnTo>
                  <a:lnTo>
                    <a:pt x="524" y="826"/>
                  </a:lnTo>
                  <a:lnTo>
                    <a:pt x="482" y="831"/>
                  </a:lnTo>
                  <a:lnTo>
                    <a:pt x="438" y="837"/>
                  </a:lnTo>
                  <a:lnTo>
                    <a:pt x="393" y="842"/>
                  </a:lnTo>
                  <a:lnTo>
                    <a:pt x="348" y="845"/>
                  </a:lnTo>
                  <a:lnTo>
                    <a:pt x="302" y="847"/>
                  </a:lnTo>
                  <a:lnTo>
                    <a:pt x="257" y="849"/>
                  </a:lnTo>
                  <a:lnTo>
                    <a:pt x="212" y="849"/>
                  </a:lnTo>
                  <a:lnTo>
                    <a:pt x="170" y="847"/>
                  </a:lnTo>
                  <a:lnTo>
                    <a:pt x="129" y="845"/>
                  </a:lnTo>
                  <a:lnTo>
                    <a:pt x="91" y="839"/>
                  </a:lnTo>
                  <a:lnTo>
                    <a:pt x="58" y="834"/>
                  </a:lnTo>
                  <a:lnTo>
                    <a:pt x="27" y="824"/>
                  </a:lnTo>
                  <a:lnTo>
                    <a:pt x="14" y="735"/>
                  </a:lnTo>
                  <a:lnTo>
                    <a:pt x="6" y="647"/>
                  </a:lnTo>
                  <a:lnTo>
                    <a:pt x="0" y="560"/>
                  </a:lnTo>
                  <a:lnTo>
                    <a:pt x="0" y="472"/>
                  </a:lnTo>
                  <a:lnTo>
                    <a:pt x="3" y="384"/>
                  </a:lnTo>
                  <a:lnTo>
                    <a:pt x="8" y="296"/>
                  </a:lnTo>
                  <a:lnTo>
                    <a:pt x="19" y="205"/>
                  </a:lnTo>
                  <a:lnTo>
                    <a:pt x="31" y="110"/>
                  </a:lnTo>
                  <a:close/>
                </a:path>
              </a:pathLst>
            </a:custGeom>
            <a:solidFill>
              <a:srgbClr val="C4A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07" name="Freeform 539"/>
            <p:cNvSpPr>
              <a:spLocks/>
            </p:cNvSpPr>
            <p:nvPr/>
          </p:nvSpPr>
          <p:spPr bwMode="auto">
            <a:xfrm>
              <a:off x="4720" y="1034"/>
              <a:ext cx="332" cy="406"/>
            </a:xfrm>
            <a:custGeom>
              <a:avLst/>
              <a:gdLst/>
              <a:ahLst/>
              <a:cxnLst>
                <a:cxn ang="0">
                  <a:pos x="31" y="110"/>
                </a:cxn>
                <a:cxn ang="0">
                  <a:pos x="67" y="99"/>
                </a:cxn>
                <a:cxn ang="0">
                  <a:pos x="105" y="89"/>
                </a:cxn>
                <a:cxn ang="0">
                  <a:pos x="143" y="80"/>
                </a:cxn>
                <a:cxn ang="0">
                  <a:pos x="182" y="69"/>
                </a:cxn>
                <a:cxn ang="0">
                  <a:pos x="223" y="60"/>
                </a:cxn>
                <a:cxn ang="0">
                  <a:pos x="263" y="52"/>
                </a:cxn>
                <a:cxn ang="0">
                  <a:pos x="304" y="44"/>
                </a:cxn>
                <a:cxn ang="0">
                  <a:pos x="346" y="36"/>
                </a:cxn>
                <a:cxn ang="0">
                  <a:pos x="387" y="29"/>
                </a:cxn>
                <a:cxn ang="0">
                  <a:pos x="429" y="23"/>
                </a:cxn>
                <a:cxn ang="0">
                  <a:pos x="469" y="17"/>
                </a:cxn>
                <a:cxn ang="0">
                  <a:pos x="511" y="12"/>
                </a:cxn>
                <a:cxn ang="0">
                  <a:pos x="550" y="8"/>
                </a:cxn>
                <a:cxn ang="0">
                  <a:pos x="590" y="5"/>
                </a:cxn>
                <a:cxn ang="0">
                  <a:pos x="628" y="2"/>
                </a:cxn>
                <a:cxn ang="0">
                  <a:pos x="665" y="0"/>
                </a:cxn>
                <a:cxn ang="0">
                  <a:pos x="659" y="98"/>
                </a:cxn>
                <a:cxn ang="0">
                  <a:pos x="653" y="192"/>
                </a:cxn>
                <a:cxn ang="0">
                  <a:pos x="648" y="286"/>
                </a:cxn>
                <a:cxn ang="0">
                  <a:pos x="643" y="378"/>
                </a:cxn>
                <a:cxn ang="0">
                  <a:pos x="640" y="471"/>
                </a:cxn>
                <a:cxn ang="0">
                  <a:pos x="637" y="564"/>
                </a:cxn>
                <a:cxn ang="0">
                  <a:pos x="637" y="659"/>
                </a:cxn>
                <a:cxn ang="0">
                  <a:pos x="641" y="757"/>
                </a:cxn>
                <a:cxn ang="0">
                  <a:pos x="613" y="764"/>
                </a:cxn>
                <a:cxn ang="0">
                  <a:pos x="581" y="771"/>
                </a:cxn>
                <a:cxn ang="0">
                  <a:pos x="545" y="778"/>
                </a:cxn>
                <a:cxn ang="0">
                  <a:pos x="507" y="784"/>
                </a:cxn>
                <a:cxn ang="0">
                  <a:pos x="467" y="791"/>
                </a:cxn>
                <a:cxn ang="0">
                  <a:pos x="424" y="797"/>
                </a:cxn>
                <a:cxn ang="0">
                  <a:pos x="380" y="802"/>
                </a:cxn>
                <a:cxn ang="0">
                  <a:pos x="337" y="806"/>
                </a:cxn>
                <a:cxn ang="0">
                  <a:pos x="293" y="810"/>
                </a:cxn>
                <a:cxn ang="0">
                  <a:pos x="249" y="812"/>
                </a:cxn>
                <a:cxn ang="0">
                  <a:pos x="207" y="812"/>
                </a:cxn>
                <a:cxn ang="0">
                  <a:pos x="165" y="812"/>
                </a:cxn>
                <a:cxn ang="0">
                  <a:pos x="126" y="809"/>
                </a:cxn>
                <a:cxn ang="0">
                  <a:pos x="89" y="805"/>
                </a:cxn>
                <a:cxn ang="0">
                  <a:pos x="57" y="798"/>
                </a:cxn>
                <a:cxn ang="0">
                  <a:pos x="27" y="790"/>
                </a:cxn>
                <a:cxn ang="0">
                  <a:pos x="14" y="705"/>
                </a:cxn>
                <a:cxn ang="0">
                  <a:pos x="6" y="621"/>
                </a:cxn>
                <a:cxn ang="0">
                  <a:pos x="2" y="538"/>
                </a:cxn>
                <a:cxn ang="0">
                  <a:pos x="0" y="455"/>
                </a:cxn>
                <a:cxn ang="0">
                  <a:pos x="4" y="371"/>
                </a:cxn>
                <a:cxn ang="0">
                  <a:pos x="10" y="287"/>
                </a:cxn>
                <a:cxn ang="0">
                  <a:pos x="19" y="199"/>
                </a:cxn>
                <a:cxn ang="0">
                  <a:pos x="31" y="110"/>
                </a:cxn>
              </a:cxnLst>
              <a:rect l="0" t="0" r="r" b="b"/>
              <a:pathLst>
                <a:path w="665" h="812">
                  <a:moveTo>
                    <a:pt x="31" y="110"/>
                  </a:moveTo>
                  <a:lnTo>
                    <a:pt x="67" y="99"/>
                  </a:lnTo>
                  <a:lnTo>
                    <a:pt x="105" y="89"/>
                  </a:lnTo>
                  <a:lnTo>
                    <a:pt x="143" y="80"/>
                  </a:lnTo>
                  <a:lnTo>
                    <a:pt x="182" y="69"/>
                  </a:lnTo>
                  <a:lnTo>
                    <a:pt x="223" y="60"/>
                  </a:lnTo>
                  <a:lnTo>
                    <a:pt x="263" y="52"/>
                  </a:lnTo>
                  <a:lnTo>
                    <a:pt x="304" y="44"/>
                  </a:lnTo>
                  <a:lnTo>
                    <a:pt x="346" y="36"/>
                  </a:lnTo>
                  <a:lnTo>
                    <a:pt x="387" y="29"/>
                  </a:lnTo>
                  <a:lnTo>
                    <a:pt x="429" y="23"/>
                  </a:lnTo>
                  <a:lnTo>
                    <a:pt x="469" y="17"/>
                  </a:lnTo>
                  <a:lnTo>
                    <a:pt x="511" y="12"/>
                  </a:lnTo>
                  <a:lnTo>
                    <a:pt x="550" y="8"/>
                  </a:lnTo>
                  <a:lnTo>
                    <a:pt x="590" y="5"/>
                  </a:lnTo>
                  <a:lnTo>
                    <a:pt x="628" y="2"/>
                  </a:lnTo>
                  <a:lnTo>
                    <a:pt x="665" y="0"/>
                  </a:lnTo>
                  <a:lnTo>
                    <a:pt x="659" y="98"/>
                  </a:lnTo>
                  <a:lnTo>
                    <a:pt x="653" y="192"/>
                  </a:lnTo>
                  <a:lnTo>
                    <a:pt x="648" y="286"/>
                  </a:lnTo>
                  <a:lnTo>
                    <a:pt x="643" y="378"/>
                  </a:lnTo>
                  <a:lnTo>
                    <a:pt x="640" y="471"/>
                  </a:lnTo>
                  <a:lnTo>
                    <a:pt x="637" y="564"/>
                  </a:lnTo>
                  <a:lnTo>
                    <a:pt x="637" y="659"/>
                  </a:lnTo>
                  <a:lnTo>
                    <a:pt x="641" y="757"/>
                  </a:lnTo>
                  <a:lnTo>
                    <a:pt x="613" y="764"/>
                  </a:lnTo>
                  <a:lnTo>
                    <a:pt x="581" y="771"/>
                  </a:lnTo>
                  <a:lnTo>
                    <a:pt x="545" y="778"/>
                  </a:lnTo>
                  <a:lnTo>
                    <a:pt x="507" y="784"/>
                  </a:lnTo>
                  <a:lnTo>
                    <a:pt x="467" y="791"/>
                  </a:lnTo>
                  <a:lnTo>
                    <a:pt x="424" y="797"/>
                  </a:lnTo>
                  <a:lnTo>
                    <a:pt x="380" y="802"/>
                  </a:lnTo>
                  <a:lnTo>
                    <a:pt x="337" y="806"/>
                  </a:lnTo>
                  <a:lnTo>
                    <a:pt x="293" y="810"/>
                  </a:lnTo>
                  <a:lnTo>
                    <a:pt x="249" y="812"/>
                  </a:lnTo>
                  <a:lnTo>
                    <a:pt x="207" y="812"/>
                  </a:lnTo>
                  <a:lnTo>
                    <a:pt x="165" y="812"/>
                  </a:lnTo>
                  <a:lnTo>
                    <a:pt x="126" y="809"/>
                  </a:lnTo>
                  <a:lnTo>
                    <a:pt x="89" y="805"/>
                  </a:lnTo>
                  <a:lnTo>
                    <a:pt x="57" y="798"/>
                  </a:lnTo>
                  <a:lnTo>
                    <a:pt x="27" y="790"/>
                  </a:lnTo>
                  <a:lnTo>
                    <a:pt x="14" y="705"/>
                  </a:lnTo>
                  <a:lnTo>
                    <a:pt x="6" y="621"/>
                  </a:lnTo>
                  <a:lnTo>
                    <a:pt x="2" y="538"/>
                  </a:lnTo>
                  <a:lnTo>
                    <a:pt x="0" y="455"/>
                  </a:lnTo>
                  <a:lnTo>
                    <a:pt x="4" y="371"/>
                  </a:lnTo>
                  <a:lnTo>
                    <a:pt x="10" y="287"/>
                  </a:lnTo>
                  <a:lnTo>
                    <a:pt x="19" y="199"/>
                  </a:lnTo>
                  <a:lnTo>
                    <a:pt x="31" y="110"/>
                  </a:lnTo>
                  <a:close/>
                </a:path>
              </a:pathLst>
            </a:custGeom>
            <a:solidFill>
              <a:srgbClr val="C9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08" name="Freeform 540"/>
            <p:cNvSpPr>
              <a:spLocks/>
            </p:cNvSpPr>
            <p:nvPr/>
          </p:nvSpPr>
          <p:spPr bwMode="auto">
            <a:xfrm>
              <a:off x="4721" y="1035"/>
              <a:ext cx="322" cy="387"/>
            </a:xfrm>
            <a:custGeom>
              <a:avLst/>
              <a:gdLst/>
              <a:ahLst/>
              <a:cxnLst>
                <a:cxn ang="0">
                  <a:pos x="29" y="109"/>
                </a:cxn>
                <a:cxn ang="0">
                  <a:pos x="63" y="98"/>
                </a:cxn>
                <a:cxn ang="0">
                  <a:pos x="99" y="89"/>
                </a:cxn>
                <a:cxn ang="0">
                  <a:pos x="136" y="79"/>
                </a:cxn>
                <a:cxn ang="0">
                  <a:pos x="174" y="70"/>
                </a:cxn>
                <a:cxn ang="0">
                  <a:pos x="213" y="61"/>
                </a:cxn>
                <a:cxn ang="0">
                  <a:pos x="253" y="52"/>
                </a:cxn>
                <a:cxn ang="0">
                  <a:pos x="292" y="44"/>
                </a:cxn>
                <a:cxn ang="0">
                  <a:pos x="334" y="37"/>
                </a:cxn>
                <a:cxn ang="0">
                  <a:pos x="374" y="30"/>
                </a:cxn>
                <a:cxn ang="0">
                  <a:pos x="415" y="23"/>
                </a:cxn>
                <a:cxn ang="0">
                  <a:pos x="455" y="18"/>
                </a:cxn>
                <a:cxn ang="0">
                  <a:pos x="494" y="13"/>
                </a:cxn>
                <a:cxn ang="0">
                  <a:pos x="533" y="8"/>
                </a:cxn>
                <a:cxn ang="0">
                  <a:pos x="571" y="5"/>
                </a:cxn>
                <a:cxn ang="0">
                  <a:pos x="607" y="3"/>
                </a:cxn>
                <a:cxn ang="0">
                  <a:pos x="643" y="0"/>
                </a:cxn>
                <a:cxn ang="0">
                  <a:pos x="637" y="93"/>
                </a:cxn>
                <a:cxn ang="0">
                  <a:pos x="631" y="182"/>
                </a:cxn>
                <a:cxn ang="0">
                  <a:pos x="625" y="270"/>
                </a:cxn>
                <a:cxn ang="0">
                  <a:pos x="621" y="357"/>
                </a:cxn>
                <a:cxn ang="0">
                  <a:pos x="617" y="445"/>
                </a:cxn>
                <a:cxn ang="0">
                  <a:pos x="615" y="533"/>
                </a:cxn>
                <a:cxn ang="0">
                  <a:pos x="615" y="622"/>
                </a:cxn>
                <a:cxn ang="0">
                  <a:pos x="617" y="714"/>
                </a:cxn>
                <a:cxn ang="0">
                  <a:pos x="590" y="721"/>
                </a:cxn>
                <a:cxn ang="0">
                  <a:pos x="560" y="728"/>
                </a:cxn>
                <a:cxn ang="0">
                  <a:pos x="525" y="735"/>
                </a:cxn>
                <a:cxn ang="0">
                  <a:pos x="488" y="743"/>
                </a:cxn>
                <a:cxn ang="0">
                  <a:pos x="449" y="750"/>
                </a:cxn>
                <a:cxn ang="0">
                  <a:pos x="408" y="756"/>
                </a:cxn>
                <a:cxn ang="0">
                  <a:pos x="366" y="762"/>
                </a:cxn>
                <a:cxn ang="0">
                  <a:pos x="324" y="766"/>
                </a:cxn>
                <a:cxn ang="0">
                  <a:pos x="281" y="771"/>
                </a:cxn>
                <a:cxn ang="0">
                  <a:pos x="238" y="773"/>
                </a:cxn>
                <a:cxn ang="0">
                  <a:pos x="197" y="774"/>
                </a:cxn>
                <a:cxn ang="0">
                  <a:pos x="158" y="774"/>
                </a:cxn>
                <a:cxn ang="0">
                  <a:pos x="120" y="772"/>
                </a:cxn>
                <a:cxn ang="0">
                  <a:pos x="84" y="769"/>
                </a:cxn>
                <a:cxn ang="0">
                  <a:pos x="53" y="763"/>
                </a:cxn>
                <a:cxn ang="0">
                  <a:pos x="24" y="755"/>
                </a:cxn>
                <a:cxn ang="0">
                  <a:pos x="12" y="674"/>
                </a:cxn>
                <a:cxn ang="0">
                  <a:pos x="4" y="594"/>
                </a:cxn>
                <a:cxn ang="0">
                  <a:pos x="0" y="515"/>
                </a:cxn>
                <a:cxn ang="0">
                  <a:pos x="0" y="437"/>
                </a:cxn>
                <a:cxn ang="0">
                  <a:pos x="2" y="357"/>
                </a:cxn>
                <a:cxn ang="0">
                  <a:pos x="8" y="277"/>
                </a:cxn>
                <a:cxn ang="0">
                  <a:pos x="17" y="194"/>
                </a:cxn>
                <a:cxn ang="0">
                  <a:pos x="29" y="109"/>
                </a:cxn>
              </a:cxnLst>
              <a:rect l="0" t="0" r="r" b="b"/>
              <a:pathLst>
                <a:path w="643" h="774">
                  <a:moveTo>
                    <a:pt x="29" y="109"/>
                  </a:moveTo>
                  <a:lnTo>
                    <a:pt x="63" y="98"/>
                  </a:lnTo>
                  <a:lnTo>
                    <a:pt x="99" y="89"/>
                  </a:lnTo>
                  <a:lnTo>
                    <a:pt x="136" y="79"/>
                  </a:lnTo>
                  <a:lnTo>
                    <a:pt x="174" y="70"/>
                  </a:lnTo>
                  <a:lnTo>
                    <a:pt x="213" y="61"/>
                  </a:lnTo>
                  <a:lnTo>
                    <a:pt x="253" y="52"/>
                  </a:lnTo>
                  <a:lnTo>
                    <a:pt x="292" y="44"/>
                  </a:lnTo>
                  <a:lnTo>
                    <a:pt x="334" y="37"/>
                  </a:lnTo>
                  <a:lnTo>
                    <a:pt x="374" y="30"/>
                  </a:lnTo>
                  <a:lnTo>
                    <a:pt x="415" y="23"/>
                  </a:lnTo>
                  <a:lnTo>
                    <a:pt x="455" y="18"/>
                  </a:lnTo>
                  <a:lnTo>
                    <a:pt x="494" y="13"/>
                  </a:lnTo>
                  <a:lnTo>
                    <a:pt x="533" y="8"/>
                  </a:lnTo>
                  <a:lnTo>
                    <a:pt x="571" y="5"/>
                  </a:lnTo>
                  <a:lnTo>
                    <a:pt x="607" y="3"/>
                  </a:lnTo>
                  <a:lnTo>
                    <a:pt x="643" y="0"/>
                  </a:lnTo>
                  <a:lnTo>
                    <a:pt x="637" y="93"/>
                  </a:lnTo>
                  <a:lnTo>
                    <a:pt x="631" y="182"/>
                  </a:lnTo>
                  <a:lnTo>
                    <a:pt x="625" y="270"/>
                  </a:lnTo>
                  <a:lnTo>
                    <a:pt x="621" y="357"/>
                  </a:lnTo>
                  <a:lnTo>
                    <a:pt x="617" y="445"/>
                  </a:lnTo>
                  <a:lnTo>
                    <a:pt x="615" y="533"/>
                  </a:lnTo>
                  <a:lnTo>
                    <a:pt x="615" y="622"/>
                  </a:lnTo>
                  <a:lnTo>
                    <a:pt x="617" y="714"/>
                  </a:lnTo>
                  <a:lnTo>
                    <a:pt x="590" y="721"/>
                  </a:lnTo>
                  <a:lnTo>
                    <a:pt x="560" y="728"/>
                  </a:lnTo>
                  <a:lnTo>
                    <a:pt x="525" y="735"/>
                  </a:lnTo>
                  <a:lnTo>
                    <a:pt x="488" y="743"/>
                  </a:lnTo>
                  <a:lnTo>
                    <a:pt x="449" y="750"/>
                  </a:lnTo>
                  <a:lnTo>
                    <a:pt x="408" y="756"/>
                  </a:lnTo>
                  <a:lnTo>
                    <a:pt x="366" y="762"/>
                  </a:lnTo>
                  <a:lnTo>
                    <a:pt x="324" y="766"/>
                  </a:lnTo>
                  <a:lnTo>
                    <a:pt x="281" y="771"/>
                  </a:lnTo>
                  <a:lnTo>
                    <a:pt x="238" y="773"/>
                  </a:lnTo>
                  <a:lnTo>
                    <a:pt x="197" y="774"/>
                  </a:lnTo>
                  <a:lnTo>
                    <a:pt x="158" y="774"/>
                  </a:lnTo>
                  <a:lnTo>
                    <a:pt x="120" y="772"/>
                  </a:lnTo>
                  <a:lnTo>
                    <a:pt x="84" y="769"/>
                  </a:lnTo>
                  <a:lnTo>
                    <a:pt x="53" y="763"/>
                  </a:lnTo>
                  <a:lnTo>
                    <a:pt x="24" y="755"/>
                  </a:lnTo>
                  <a:lnTo>
                    <a:pt x="12" y="674"/>
                  </a:lnTo>
                  <a:lnTo>
                    <a:pt x="4" y="594"/>
                  </a:lnTo>
                  <a:lnTo>
                    <a:pt x="0" y="515"/>
                  </a:lnTo>
                  <a:lnTo>
                    <a:pt x="0" y="437"/>
                  </a:lnTo>
                  <a:lnTo>
                    <a:pt x="2" y="357"/>
                  </a:lnTo>
                  <a:lnTo>
                    <a:pt x="8" y="277"/>
                  </a:lnTo>
                  <a:lnTo>
                    <a:pt x="17" y="194"/>
                  </a:lnTo>
                  <a:lnTo>
                    <a:pt x="29" y="109"/>
                  </a:lnTo>
                  <a:close/>
                </a:path>
              </a:pathLst>
            </a:custGeom>
            <a:solidFill>
              <a:srgbClr val="CC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09" name="Freeform 541"/>
            <p:cNvSpPr>
              <a:spLocks/>
            </p:cNvSpPr>
            <p:nvPr/>
          </p:nvSpPr>
          <p:spPr bwMode="auto">
            <a:xfrm>
              <a:off x="4723" y="1036"/>
              <a:ext cx="311" cy="369"/>
            </a:xfrm>
            <a:custGeom>
              <a:avLst/>
              <a:gdLst/>
              <a:ahLst/>
              <a:cxnLst>
                <a:cxn ang="0">
                  <a:pos x="28" y="107"/>
                </a:cxn>
                <a:cxn ang="0">
                  <a:pos x="60" y="96"/>
                </a:cxn>
                <a:cxn ang="0">
                  <a:pos x="95" y="87"/>
                </a:cxn>
                <a:cxn ang="0">
                  <a:pos x="130" y="78"/>
                </a:cxn>
                <a:cxn ang="0">
                  <a:pos x="167" y="69"/>
                </a:cxn>
                <a:cxn ang="0">
                  <a:pos x="205" y="60"/>
                </a:cxn>
                <a:cxn ang="0">
                  <a:pos x="243" y="52"/>
                </a:cxn>
                <a:cxn ang="0">
                  <a:pos x="282" y="43"/>
                </a:cxn>
                <a:cxn ang="0">
                  <a:pos x="323" y="35"/>
                </a:cxn>
                <a:cxn ang="0">
                  <a:pos x="362" y="29"/>
                </a:cxn>
                <a:cxn ang="0">
                  <a:pos x="401" y="23"/>
                </a:cxn>
                <a:cxn ang="0">
                  <a:pos x="440" y="17"/>
                </a:cxn>
                <a:cxn ang="0">
                  <a:pos x="479" y="12"/>
                </a:cxn>
                <a:cxn ang="0">
                  <a:pos x="516" y="8"/>
                </a:cxn>
                <a:cxn ang="0">
                  <a:pos x="553" y="4"/>
                </a:cxn>
                <a:cxn ang="0">
                  <a:pos x="589" y="2"/>
                </a:cxn>
                <a:cxn ang="0">
                  <a:pos x="622" y="0"/>
                </a:cxn>
                <a:cxn ang="0">
                  <a:pos x="618" y="87"/>
                </a:cxn>
                <a:cxn ang="0">
                  <a:pos x="612" y="171"/>
                </a:cxn>
                <a:cxn ang="0">
                  <a:pos x="606" y="254"/>
                </a:cxn>
                <a:cxn ang="0">
                  <a:pos x="600" y="336"/>
                </a:cxn>
                <a:cxn ang="0">
                  <a:pos x="597" y="418"/>
                </a:cxn>
                <a:cxn ang="0">
                  <a:pos x="595" y="500"/>
                </a:cxn>
                <a:cxn ang="0">
                  <a:pos x="593" y="584"/>
                </a:cxn>
                <a:cxn ang="0">
                  <a:pos x="596" y="671"/>
                </a:cxn>
                <a:cxn ang="0">
                  <a:pos x="569" y="678"/>
                </a:cxn>
                <a:cxn ang="0">
                  <a:pos x="539" y="685"/>
                </a:cxn>
                <a:cxn ang="0">
                  <a:pos x="507" y="693"/>
                </a:cxn>
                <a:cxn ang="0">
                  <a:pos x="471" y="700"/>
                </a:cxn>
                <a:cxn ang="0">
                  <a:pos x="433" y="708"/>
                </a:cxn>
                <a:cxn ang="0">
                  <a:pos x="394" y="715"/>
                </a:cxn>
                <a:cxn ang="0">
                  <a:pos x="353" y="721"/>
                </a:cxn>
                <a:cxn ang="0">
                  <a:pos x="312" y="726"/>
                </a:cxn>
                <a:cxn ang="0">
                  <a:pos x="271" y="731"/>
                </a:cxn>
                <a:cxn ang="0">
                  <a:pos x="231" y="735"/>
                </a:cxn>
                <a:cxn ang="0">
                  <a:pos x="190" y="737"/>
                </a:cxn>
                <a:cxn ang="0">
                  <a:pos x="152" y="737"/>
                </a:cxn>
                <a:cxn ang="0">
                  <a:pos x="115" y="736"/>
                </a:cxn>
                <a:cxn ang="0">
                  <a:pos x="82" y="732"/>
                </a:cxn>
                <a:cxn ang="0">
                  <a:pos x="51" y="728"/>
                </a:cxn>
                <a:cxn ang="0">
                  <a:pos x="23" y="720"/>
                </a:cxn>
                <a:cxn ang="0">
                  <a:pos x="13" y="642"/>
                </a:cxn>
                <a:cxn ang="0">
                  <a:pos x="5" y="568"/>
                </a:cxn>
                <a:cxn ang="0">
                  <a:pos x="1" y="493"/>
                </a:cxn>
                <a:cxn ang="0">
                  <a:pos x="0" y="418"/>
                </a:cxn>
                <a:cxn ang="0">
                  <a:pos x="2" y="343"/>
                </a:cxn>
                <a:cxn ang="0">
                  <a:pos x="8" y="266"/>
                </a:cxn>
                <a:cxn ang="0">
                  <a:pos x="16" y="187"/>
                </a:cxn>
                <a:cxn ang="0">
                  <a:pos x="28" y="107"/>
                </a:cxn>
              </a:cxnLst>
              <a:rect l="0" t="0" r="r" b="b"/>
              <a:pathLst>
                <a:path w="622" h="737">
                  <a:moveTo>
                    <a:pt x="28" y="107"/>
                  </a:moveTo>
                  <a:lnTo>
                    <a:pt x="60" y="96"/>
                  </a:lnTo>
                  <a:lnTo>
                    <a:pt x="95" y="87"/>
                  </a:lnTo>
                  <a:lnTo>
                    <a:pt x="130" y="78"/>
                  </a:lnTo>
                  <a:lnTo>
                    <a:pt x="167" y="69"/>
                  </a:lnTo>
                  <a:lnTo>
                    <a:pt x="205" y="60"/>
                  </a:lnTo>
                  <a:lnTo>
                    <a:pt x="243" y="52"/>
                  </a:lnTo>
                  <a:lnTo>
                    <a:pt x="282" y="43"/>
                  </a:lnTo>
                  <a:lnTo>
                    <a:pt x="323" y="35"/>
                  </a:lnTo>
                  <a:lnTo>
                    <a:pt x="362" y="29"/>
                  </a:lnTo>
                  <a:lnTo>
                    <a:pt x="401" y="23"/>
                  </a:lnTo>
                  <a:lnTo>
                    <a:pt x="440" y="17"/>
                  </a:lnTo>
                  <a:lnTo>
                    <a:pt x="479" y="12"/>
                  </a:lnTo>
                  <a:lnTo>
                    <a:pt x="516" y="8"/>
                  </a:lnTo>
                  <a:lnTo>
                    <a:pt x="553" y="4"/>
                  </a:lnTo>
                  <a:lnTo>
                    <a:pt x="589" y="2"/>
                  </a:lnTo>
                  <a:lnTo>
                    <a:pt x="622" y="0"/>
                  </a:lnTo>
                  <a:lnTo>
                    <a:pt x="618" y="87"/>
                  </a:lnTo>
                  <a:lnTo>
                    <a:pt x="612" y="171"/>
                  </a:lnTo>
                  <a:lnTo>
                    <a:pt x="606" y="254"/>
                  </a:lnTo>
                  <a:lnTo>
                    <a:pt x="600" y="336"/>
                  </a:lnTo>
                  <a:lnTo>
                    <a:pt x="597" y="418"/>
                  </a:lnTo>
                  <a:lnTo>
                    <a:pt x="595" y="500"/>
                  </a:lnTo>
                  <a:lnTo>
                    <a:pt x="593" y="584"/>
                  </a:lnTo>
                  <a:lnTo>
                    <a:pt x="596" y="671"/>
                  </a:lnTo>
                  <a:lnTo>
                    <a:pt x="569" y="678"/>
                  </a:lnTo>
                  <a:lnTo>
                    <a:pt x="539" y="685"/>
                  </a:lnTo>
                  <a:lnTo>
                    <a:pt x="507" y="693"/>
                  </a:lnTo>
                  <a:lnTo>
                    <a:pt x="471" y="700"/>
                  </a:lnTo>
                  <a:lnTo>
                    <a:pt x="433" y="708"/>
                  </a:lnTo>
                  <a:lnTo>
                    <a:pt x="394" y="715"/>
                  </a:lnTo>
                  <a:lnTo>
                    <a:pt x="353" y="721"/>
                  </a:lnTo>
                  <a:lnTo>
                    <a:pt x="312" y="726"/>
                  </a:lnTo>
                  <a:lnTo>
                    <a:pt x="271" y="731"/>
                  </a:lnTo>
                  <a:lnTo>
                    <a:pt x="231" y="735"/>
                  </a:lnTo>
                  <a:lnTo>
                    <a:pt x="190" y="737"/>
                  </a:lnTo>
                  <a:lnTo>
                    <a:pt x="152" y="737"/>
                  </a:lnTo>
                  <a:lnTo>
                    <a:pt x="115" y="736"/>
                  </a:lnTo>
                  <a:lnTo>
                    <a:pt x="82" y="732"/>
                  </a:lnTo>
                  <a:lnTo>
                    <a:pt x="51" y="728"/>
                  </a:lnTo>
                  <a:lnTo>
                    <a:pt x="23" y="720"/>
                  </a:lnTo>
                  <a:lnTo>
                    <a:pt x="13" y="642"/>
                  </a:lnTo>
                  <a:lnTo>
                    <a:pt x="5" y="568"/>
                  </a:lnTo>
                  <a:lnTo>
                    <a:pt x="1" y="493"/>
                  </a:lnTo>
                  <a:lnTo>
                    <a:pt x="0" y="418"/>
                  </a:lnTo>
                  <a:lnTo>
                    <a:pt x="2" y="343"/>
                  </a:lnTo>
                  <a:lnTo>
                    <a:pt x="8" y="266"/>
                  </a:lnTo>
                  <a:lnTo>
                    <a:pt x="16" y="187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D1BA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10" name="Freeform 542"/>
            <p:cNvSpPr>
              <a:spLocks/>
            </p:cNvSpPr>
            <p:nvPr/>
          </p:nvSpPr>
          <p:spPr bwMode="auto">
            <a:xfrm>
              <a:off x="4724" y="1038"/>
              <a:ext cx="300" cy="350"/>
            </a:xfrm>
            <a:custGeom>
              <a:avLst/>
              <a:gdLst/>
              <a:ahLst/>
              <a:cxnLst>
                <a:cxn ang="0">
                  <a:pos x="27" y="106"/>
                </a:cxn>
                <a:cxn ang="0">
                  <a:pos x="58" y="97"/>
                </a:cxn>
                <a:cxn ang="0">
                  <a:pos x="90" y="88"/>
                </a:cxn>
                <a:cxn ang="0">
                  <a:pos x="125" y="78"/>
                </a:cxn>
                <a:cxn ang="0">
                  <a:pos x="161" y="69"/>
                </a:cxn>
                <a:cxn ang="0">
                  <a:pos x="197" y="60"/>
                </a:cxn>
                <a:cxn ang="0">
                  <a:pos x="235" y="52"/>
                </a:cxn>
                <a:cxn ang="0">
                  <a:pos x="273" y="44"/>
                </a:cxn>
                <a:cxn ang="0">
                  <a:pos x="311" y="36"/>
                </a:cxn>
                <a:cxn ang="0">
                  <a:pos x="351" y="29"/>
                </a:cxn>
                <a:cxn ang="0">
                  <a:pos x="389" y="23"/>
                </a:cxn>
                <a:cxn ang="0">
                  <a:pos x="427" y="17"/>
                </a:cxn>
                <a:cxn ang="0">
                  <a:pos x="465" y="12"/>
                </a:cxn>
                <a:cxn ang="0">
                  <a:pos x="500" y="8"/>
                </a:cxn>
                <a:cxn ang="0">
                  <a:pos x="536" y="5"/>
                </a:cxn>
                <a:cxn ang="0">
                  <a:pos x="569" y="1"/>
                </a:cxn>
                <a:cxn ang="0">
                  <a:pos x="602" y="0"/>
                </a:cxn>
                <a:cxn ang="0">
                  <a:pos x="597" y="82"/>
                </a:cxn>
                <a:cxn ang="0">
                  <a:pos x="591" y="161"/>
                </a:cxn>
                <a:cxn ang="0">
                  <a:pos x="586" y="238"/>
                </a:cxn>
                <a:cxn ang="0">
                  <a:pos x="580" y="314"/>
                </a:cxn>
                <a:cxn ang="0">
                  <a:pos x="576" y="392"/>
                </a:cxn>
                <a:cxn ang="0">
                  <a:pos x="574" y="469"/>
                </a:cxn>
                <a:cxn ang="0">
                  <a:pos x="573" y="548"/>
                </a:cxn>
                <a:cxn ang="0">
                  <a:pos x="575" y="630"/>
                </a:cxn>
                <a:cxn ang="0">
                  <a:pos x="550" y="637"/>
                </a:cxn>
                <a:cxn ang="0">
                  <a:pos x="521" y="644"/>
                </a:cxn>
                <a:cxn ang="0">
                  <a:pos x="489" y="652"/>
                </a:cxn>
                <a:cxn ang="0">
                  <a:pos x="454" y="659"/>
                </a:cxn>
                <a:cxn ang="0">
                  <a:pos x="417" y="667"/>
                </a:cxn>
                <a:cxn ang="0">
                  <a:pos x="379" y="674"/>
                </a:cxn>
                <a:cxn ang="0">
                  <a:pos x="340" y="681"/>
                </a:cxn>
                <a:cxn ang="0">
                  <a:pos x="301" y="686"/>
                </a:cxn>
                <a:cxn ang="0">
                  <a:pos x="261" y="692"/>
                </a:cxn>
                <a:cxn ang="0">
                  <a:pos x="222" y="697"/>
                </a:cxn>
                <a:cxn ang="0">
                  <a:pos x="184" y="699"/>
                </a:cxn>
                <a:cxn ang="0">
                  <a:pos x="147" y="700"/>
                </a:cxn>
                <a:cxn ang="0">
                  <a:pos x="111" y="700"/>
                </a:cxn>
                <a:cxn ang="0">
                  <a:pos x="79" y="697"/>
                </a:cxn>
                <a:cxn ang="0">
                  <a:pos x="50" y="692"/>
                </a:cxn>
                <a:cxn ang="0">
                  <a:pos x="23" y="685"/>
                </a:cxn>
                <a:cxn ang="0">
                  <a:pos x="13" y="613"/>
                </a:cxn>
                <a:cxn ang="0">
                  <a:pos x="5" y="541"/>
                </a:cxn>
                <a:cxn ang="0">
                  <a:pos x="2" y="471"/>
                </a:cxn>
                <a:cxn ang="0">
                  <a:pos x="0" y="400"/>
                </a:cxn>
                <a:cxn ang="0">
                  <a:pos x="3" y="328"/>
                </a:cxn>
                <a:cxn ang="0">
                  <a:pos x="8" y="257"/>
                </a:cxn>
                <a:cxn ang="0">
                  <a:pos x="17" y="182"/>
                </a:cxn>
                <a:cxn ang="0">
                  <a:pos x="27" y="106"/>
                </a:cxn>
              </a:cxnLst>
              <a:rect l="0" t="0" r="r" b="b"/>
              <a:pathLst>
                <a:path w="602" h="700">
                  <a:moveTo>
                    <a:pt x="27" y="106"/>
                  </a:moveTo>
                  <a:lnTo>
                    <a:pt x="58" y="97"/>
                  </a:lnTo>
                  <a:lnTo>
                    <a:pt x="90" y="88"/>
                  </a:lnTo>
                  <a:lnTo>
                    <a:pt x="125" y="78"/>
                  </a:lnTo>
                  <a:lnTo>
                    <a:pt x="161" y="69"/>
                  </a:lnTo>
                  <a:lnTo>
                    <a:pt x="197" y="60"/>
                  </a:lnTo>
                  <a:lnTo>
                    <a:pt x="235" y="52"/>
                  </a:lnTo>
                  <a:lnTo>
                    <a:pt x="273" y="44"/>
                  </a:lnTo>
                  <a:lnTo>
                    <a:pt x="311" y="36"/>
                  </a:lnTo>
                  <a:lnTo>
                    <a:pt x="351" y="29"/>
                  </a:lnTo>
                  <a:lnTo>
                    <a:pt x="389" y="23"/>
                  </a:lnTo>
                  <a:lnTo>
                    <a:pt x="427" y="17"/>
                  </a:lnTo>
                  <a:lnTo>
                    <a:pt x="465" y="12"/>
                  </a:lnTo>
                  <a:lnTo>
                    <a:pt x="500" y="8"/>
                  </a:lnTo>
                  <a:lnTo>
                    <a:pt x="536" y="5"/>
                  </a:lnTo>
                  <a:lnTo>
                    <a:pt x="569" y="1"/>
                  </a:lnTo>
                  <a:lnTo>
                    <a:pt x="602" y="0"/>
                  </a:lnTo>
                  <a:lnTo>
                    <a:pt x="597" y="82"/>
                  </a:lnTo>
                  <a:lnTo>
                    <a:pt x="591" y="161"/>
                  </a:lnTo>
                  <a:lnTo>
                    <a:pt x="586" y="238"/>
                  </a:lnTo>
                  <a:lnTo>
                    <a:pt x="580" y="314"/>
                  </a:lnTo>
                  <a:lnTo>
                    <a:pt x="576" y="392"/>
                  </a:lnTo>
                  <a:lnTo>
                    <a:pt x="574" y="469"/>
                  </a:lnTo>
                  <a:lnTo>
                    <a:pt x="573" y="548"/>
                  </a:lnTo>
                  <a:lnTo>
                    <a:pt x="575" y="630"/>
                  </a:lnTo>
                  <a:lnTo>
                    <a:pt x="550" y="637"/>
                  </a:lnTo>
                  <a:lnTo>
                    <a:pt x="521" y="644"/>
                  </a:lnTo>
                  <a:lnTo>
                    <a:pt x="489" y="652"/>
                  </a:lnTo>
                  <a:lnTo>
                    <a:pt x="454" y="659"/>
                  </a:lnTo>
                  <a:lnTo>
                    <a:pt x="417" y="667"/>
                  </a:lnTo>
                  <a:lnTo>
                    <a:pt x="379" y="674"/>
                  </a:lnTo>
                  <a:lnTo>
                    <a:pt x="340" y="681"/>
                  </a:lnTo>
                  <a:lnTo>
                    <a:pt x="301" y="686"/>
                  </a:lnTo>
                  <a:lnTo>
                    <a:pt x="261" y="692"/>
                  </a:lnTo>
                  <a:lnTo>
                    <a:pt x="222" y="697"/>
                  </a:lnTo>
                  <a:lnTo>
                    <a:pt x="184" y="699"/>
                  </a:lnTo>
                  <a:lnTo>
                    <a:pt x="147" y="700"/>
                  </a:lnTo>
                  <a:lnTo>
                    <a:pt x="111" y="700"/>
                  </a:lnTo>
                  <a:lnTo>
                    <a:pt x="79" y="697"/>
                  </a:lnTo>
                  <a:lnTo>
                    <a:pt x="50" y="692"/>
                  </a:lnTo>
                  <a:lnTo>
                    <a:pt x="23" y="685"/>
                  </a:lnTo>
                  <a:lnTo>
                    <a:pt x="13" y="613"/>
                  </a:lnTo>
                  <a:lnTo>
                    <a:pt x="5" y="541"/>
                  </a:lnTo>
                  <a:lnTo>
                    <a:pt x="2" y="471"/>
                  </a:lnTo>
                  <a:lnTo>
                    <a:pt x="0" y="400"/>
                  </a:lnTo>
                  <a:lnTo>
                    <a:pt x="3" y="328"/>
                  </a:lnTo>
                  <a:lnTo>
                    <a:pt x="8" y="257"/>
                  </a:lnTo>
                  <a:lnTo>
                    <a:pt x="17" y="182"/>
                  </a:lnTo>
                  <a:lnTo>
                    <a:pt x="27" y="106"/>
                  </a:lnTo>
                  <a:close/>
                </a:path>
              </a:pathLst>
            </a:custGeom>
            <a:solidFill>
              <a:srgbClr val="D3BC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11" name="Freeform 543"/>
            <p:cNvSpPr>
              <a:spLocks/>
            </p:cNvSpPr>
            <p:nvPr/>
          </p:nvSpPr>
          <p:spPr bwMode="auto">
            <a:xfrm>
              <a:off x="4725" y="1039"/>
              <a:ext cx="290" cy="331"/>
            </a:xfrm>
            <a:custGeom>
              <a:avLst/>
              <a:gdLst/>
              <a:ahLst/>
              <a:cxnLst>
                <a:cxn ang="0">
                  <a:pos x="25" y="105"/>
                </a:cxn>
                <a:cxn ang="0">
                  <a:pos x="54" y="96"/>
                </a:cxn>
                <a:cxn ang="0">
                  <a:pos x="85" y="87"/>
                </a:cxn>
                <a:cxn ang="0">
                  <a:pos x="118" y="78"/>
                </a:cxn>
                <a:cxn ang="0">
                  <a:pos x="153" y="68"/>
                </a:cxn>
                <a:cxn ang="0">
                  <a:pos x="189" y="60"/>
                </a:cxn>
                <a:cxn ang="0">
                  <a:pos x="226" y="52"/>
                </a:cxn>
                <a:cxn ang="0">
                  <a:pos x="262" y="44"/>
                </a:cxn>
                <a:cxn ang="0">
                  <a:pos x="300" y="36"/>
                </a:cxn>
                <a:cxn ang="0">
                  <a:pos x="338" y="29"/>
                </a:cxn>
                <a:cxn ang="0">
                  <a:pos x="375" y="23"/>
                </a:cxn>
                <a:cxn ang="0">
                  <a:pos x="413" y="18"/>
                </a:cxn>
                <a:cxn ang="0">
                  <a:pos x="449" y="12"/>
                </a:cxn>
                <a:cxn ang="0">
                  <a:pos x="485" y="8"/>
                </a:cxn>
                <a:cxn ang="0">
                  <a:pos x="518" y="5"/>
                </a:cxn>
                <a:cxn ang="0">
                  <a:pos x="550" y="1"/>
                </a:cxn>
                <a:cxn ang="0">
                  <a:pos x="580" y="0"/>
                </a:cxn>
                <a:cxn ang="0">
                  <a:pos x="576" y="78"/>
                </a:cxn>
                <a:cxn ang="0">
                  <a:pos x="570" y="152"/>
                </a:cxn>
                <a:cxn ang="0">
                  <a:pos x="564" y="224"/>
                </a:cxn>
                <a:cxn ang="0">
                  <a:pos x="558" y="294"/>
                </a:cxn>
                <a:cxn ang="0">
                  <a:pos x="554" y="365"/>
                </a:cxn>
                <a:cxn ang="0">
                  <a:pos x="551" y="437"/>
                </a:cxn>
                <a:cxn ang="0">
                  <a:pos x="550" y="511"/>
                </a:cxn>
                <a:cxn ang="0">
                  <a:pos x="553" y="588"/>
                </a:cxn>
                <a:cxn ang="0">
                  <a:pos x="528" y="595"/>
                </a:cxn>
                <a:cxn ang="0">
                  <a:pos x="500" y="602"/>
                </a:cxn>
                <a:cxn ang="0">
                  <a:pos x="469" y="610"/>
                </a:cxn>
                <a:cxn ang="0">
                  <a:pos x="435" y="618"/>
                </a:cxn>
                <a:cxn ang="0">
                  <a:pos x="401" y="626"/>
                </a:cxn>
                <a:cxn ang="0">
                  <a:pos x="364" y="633"/>
                </a:cxn>
                <a:cxn ang="0">
                  <a:pos x="326" y="641"/>
                </a:cxn>
                <a:cxn ang="0">
                  <a:pos x="288" y="648"/>
                </a:cxn>
                <a:cxn ang="0">
                  <a:pos x="250" y="653"/>
                </a:cxn>
                <a:cxn ang="0">
                  <a:pos x="212" y="658"/>
                </a:cxn>
                <a:cxn ang="0">
                  <a:pos x="175" y="661"/>
                </a:cxn>
                <a:cxn ang="0">
                  <a:pos x="139" y="664"/>
                </a:cxn>
                <a:cxn ang="0">
                  <a:pos x="106" y="664"/>
                </a:cxn>
                <a:cxn ang="0">
                  <a:pos x="75" y="661"/>
                </a:cxn>
                <a:cxn ang="0">
                  <a:pos x="47" y="658"/>
                </a:cxn>
                <a:cxn ang="0">
                  <a:pos x="22" y="651"/>
                </a:cxn>
                <a:cxn ang="0">
                  <a:pos x="11" y="582"/>
                </a:cxn>
                <a:cxn ang="0">
                  <a:pos x="4" y="515"/>
                </a:cxn>
                <a:cxn ang="0">
                  <a:pos x="1" y="448"/>
                </a:cxn>
                <a:cxn ang="0">
                  <a:pos x="0" y="382"/>
                </a:cxn>
                <a:cxn ang="0">
                  <a:pos x="2" y="315"/>
                </a:cxn>
                <a:cxn ang="0">
                  <a:pos x="7" y="247"/>
                </a:cxn>
                <a:cxn ang="0">
                  <a:pos x="15" y="178"/>
                </a:cxn>
                <a:cxn ang="0">
                  <a:pos x="25" y="105"/>
                </a:cxn>
              </a:cxnLst>
              <a:rect l="0" t="0" r="r" b="b"/>
              <a:pathLst>
                <a:path w="580" h="664">
                  <a:moveTo>
                    <a:pt x="25" y="105"/>
                  </a:moveTo>
                  <a:lnTo>
                    <a:pt x="54" y="96"/>
                  </a:lnTo>
                  <a:lnTo>
                    <a:pt x="85" y="87"/>
                  </a:lnTo>
                  <a:lnTo>
                    <a:pt x="118" y="78"/>
                  </a:lnTo>
                  <a:lnTo>
                    <a:pt x="153" y="68"/>
                  </a:lnTo>
                  <a:lnTo>
                    <a:pt x="189" y="60"/>
                  </a:lnTo>
                  <a:lnTo>
                    <a:pt x="226" y="52"/>
                  </a:lnTo>
                  <a:lnTo>
                    <a:pt x="262" y="44"/>
                  </a:lnTo>
                  <a:lnTo>
                    <a:pt x="300" y="36"/>
                  </a:lnTo>
                  <a:lnTo>
                    <a:pt x="338" y="29"/>
                  </a:lnTo>
                  <a:lnTo>
                    <a:pt x="375" y="23"/>
                  </a:lnTo>
                  <a:lnTo>
                    <a:pt x="413" y="18"/>
                  </a:lnTo>
                  <a:lnTo>
                    <a:pt x="449" y="12"/>
                  </a:lnTo>
                  <a:lnTo>
                    <a:pt x="485" y="8"/>
                  </a:lnTo>
                  <a:lnTo>
                    <a:pt x="518" y="5"/>
                  </a:lnTo>
                  <a:lnTo>
                    <a:pt x="550" y="1"/>
                  </a:lnTo>
                  <a:lnTo>
                    <a:pt x="580" y="0"/>
                  </a:lnTo>
                  <a:lnTo>
                    <a:pt x="576" y="78"/>
                  </a:lnTo>
                  <a:lnTo>
                    <a:pt x="570" y="152"/>
                  </a:lnTo>
                  <a:lnTo>
                    <a:pt x="564" y="224"/>
                  </a:lnTo>
                  <a:lnTo>
                    <a:pt x="558" y="294"/>
                  </a:lnTo>
                  <a:lnTo>
                    <a:pt x="554" y="365"/>
                  </a:lnTo>
                  <a:lnTo>
                    <a:pt x="551" y="437"/>
                  </a:lnTo>
                  <a:lnTo>
                    <a:pt x="550" y="511"/>
                  </a:lnTo>
                  <a:lnTo>
                    <a:pt x="553" y="588"/>
                  </a:lnTo>
                  <a:lnTo>
                    <a:pt x="528" y="595"/>
                  </a:lnTo>
                  <a:lnTo>
                    <a:pt x="500" y="602"/>
                  </a:lnTo>
                  <a:lnTo>
                    <a:pt x="469" y="610"/>
                  </a:lnTo>
                  <a:lnTo>
                    <a:pt x="435" y="618"/>
                  </a:lnTo>
                  <a:lnTo>
                    <a:pt x="401" y="626"/>
                  </a:lnTo>
                  <a:lnTo>
                    <a:pt x="364" y="633"/>
                  </a:lnTo>
                  <a:lnTo>
                    <a:pt x="326" y="641"/>
                  </a:lnTo>
                  <a:lnTo>
                    <a:pt x="288" y="648"/>
                  </a:lnTo>
                  <a:lnTo>
                    <a:pt x="250" y="653"/>
                  </a:lnTo>
                  <a:lnTo>
                    <a:pt x="212" y="658"/>
                  </a:lnTo>
                  <a:lnTo>
                    <a:pt x="175" y="661"/>
                  </a:lnTo>
                  <a:lnTo>
                    <a:pt x="139" y="664"/>
                  </a:lnTo>
                  <a:lnTo>
                    <a:pt x="106" y="664"/>
                  </a:lnTo>
                  <a:lnTo>
                    <a:pt x="75" y="661"/>
                  </a:lnTo>
                  <a:lnTo>
                    <a:pt x="47" y="658"/>
                  </a:lnTo>
                  <a:lnTo>
                    <a:pt x="22" y="651"/>
                  </a:lnTo>
                  <a:lnTo>
                    <a:pt x="11" y="582"/>
                  </a:lnTo>
                  <a:lnTo>
                    <a:pt x="4" y="515"/>
                  </a:lnTo>
                  <a:lnTo>
                    <a:pt x="1" y="448"/>
                  </a:lnTo>
                  <a:lnTo>
                    <a:pt x="0" y="382"/>
                  </a:lnTo>
                  <a:lnTo>
                    <a:pt x="2" y="315"/>
                  </a:lnTo>
                  <a:lnTo>
                    <a:pt x="7" y="247"/>
                  </a:lnTo>
                  <a:lnTo>
                    <a:pt x="15" y="178"/>
                  </a:lnTo>
                  <a:lnTo>
                    <a:pt x="25" y="105"/>
                  </a:lnTo>
                  <a:close/>
                </a:path>
              </a:pathLst>
            </a:custGeom>
            <a:solidFill>
              <a:srgbClr val="D8C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12" name="Freeform 544"/>
            <p:cNvSpPr>
              <a:spLocks/>
            </p:cNvSpPr>
            <p:nvPr/>
          </p:nvSpPr>
          <p:spPr bwMode="auto">
            <a:xfrm>
              <a:off x="4727" y="1040"/>
              <a:ext cx="279" cy="313"/>
            </a:xfrm>
            <a:custGeom>
              <a:avLst/>
              <a:gdLst/>
              <a:ahLst/>
              <a:cxnLst>
                <a:cxn ang="0">
                  <a:pos x="22" y="103"/>
                </a:cxn>
                <a:cxn ang="0">
                  <a:pos x="50" y="94"/>
                </a:cxn>
                <a:cxn ang="0">
                  <a:pos x="80" y="86"/>
                </a:cxn>
                <a:cxn ang="0">
                  <a:pos x="112" y="77"/>
                </a:cxn>
                <a:cxn ang="0">
                  <a:pos x="145" y="68"/>
                </a:cxn>
                <a:cxn ang="0">
                  <a:pos x="180" y="60"/>
                </a:cxn>
                <a:cxn ang="0">
                  <a:pos x="216" y="51"/>
                </a:cxn>
                <a:cxn ang="0">
                  <a:pos x="252" y="43"/>
                </a:cxn>
                <a:cxn ang="0">
                  <a:pos x="289" y="35"/>
                </a:cxn>
                <a:cxn ang="0">
                  <a:pos x="325" y="28"/>
                </a:cxn>
                <a:cxn ang="0">
                  <a:pos x="362" y="23"/>
                </a:cxn>
                <a:cxn ang="0">
                  <a:pos x="398" y="17"/>
                </a:cxn>
                <a:cxn ang="0">
                  <a:pos x="433" y="11"/>
                </a:cxn>
                <a:cxn ang="0">
                  <a:pos x="467" y="8"/>
                </a:cxn>
                <a:cxn ang="0">
                  <a:pos x="500" y="4"/>
                </a:cxn>
                <a:cxn ang="0">
                  <a:pos x="530" y="1"/>
                </a:cxn>
                <a:cxn ang="0">
                  <a:pos x="559" y="0"/>
                </a:cxn>
                <a:cxn ang="0">
                  <a:pos x="554" y="72"/>
                </a:cxn>
                <a:cxn ang="0">
                  <a:pos x="548" y="141"/>
                </a:cxn>
                <a:cxn ang="0">
                  <a:pos x="543" y="207"/>
                </a:cxn>
                <a:cxn ang="0">
                  <a:pos x="538" y="273"/>
                </a:cxn>
                <a:cxn ang="0">
                  <a:pos x="532" y="338"/>
                </a:cxn>
                <a:cxn ang="0">
                  <a:pos x="530" y="404"/>
                </a:cxn>
                <a:cxn ang="0">
                  <a:pos x="529" y="473"/>
                </a:cxn>
                <a:cxn ang="0">
                  <a:pos x="530" y="546"/>
                </a:cxn>
                <a:cxn ang="0">
                  <a:pos x="506" y="551"/>
                </a:cxn>
                <a:cxn ang="0">
                  <a:pos x="479" y="559"/>
                </a:cxn>
                <a:cxn ang="0">
                  <a:pos x="449" y="566"/>
                </a:cxn>
                <a:cxn ang="0">
                  <a:pos x="417" y="574"/>
                </a:cxn>
                <a:cxn ang="0">
                  <a:pos x="384" y="584"/>
                </a:cxn>
                <a:cxn ang="0">
                  <a:pos x="348" y="592"/>
                </a:cxn>
                <a:cxn ang="0">
                  <a:pos x="312" y="600"/>
                </a:cxn>
                <a:cxn ang="0">
                  <a:pos x="275" y="607"/>
                </a:cxn>
                <a:cxn ang="0">
                  <a:pos x="239" y="614"/>
                </a:cxn>
                <a:cxn ang="0">
                  <a:pos x="203" y="619"/>
                </a:cxn>
                <a:cxn ang="0">
                  <a:pos x="167" y="623"/>
                </a:cxn>
                <a:cxn ang="0">
                  <a:pos x="133" y="625"/>
                </a:cxn>
                <a:cxn ang="0">
                  <a:pos x="100" y="626"/>
                </a:cxn>
                <a:cxn ang="0">
                  <a:pos x="70" y="625"/>
                </a:cxn>
                <a:cxn ang="0">
                  <a:pos x="44" y="622"/>
                </a:cxn>
                <a:cxn ang="0">
                  <a:pos x="20" y="615"/>
                </a:cxn>
                <a:cxn ang="0">
                  <a:pos x="4" y="488"/>
                </a:cxn>
                <a:cxn ang="0">
                  <a:pos x="0" y="362"/>
                </a:cxn>
                <a:cxn ang="0">
                  <a:pos x="6" y="236"/>
                </a:cxn>
                <a:cxn ang="0">
                  <a:pos x="22" y="103"/>
                </a:cxn>
              </a:cxnLst>
              <a:rect l="0" t="0" r="r" b="b"/>
              <a:pathLst>
                <a:path w="559" h="626">
                  <a:moveTo>
                    <a:pt x="22" y="103"/>
                  </a:moveTo>
                  <a:lnTo>
                    <a:pt x="50" y="94"/>
                  </a:lnTo>
                  <a:lnTo>
                    <a:pt x="80" y="86"/>
                  </a:lnTo>
                  <a:lnTo>
                    <a:pt x="112" y="77"/>
                  </a:lnTo>
                  <a:lnTo>
                    <a:pt x="145" y="68"/>
                  </a:lnTo>
                  <a:lnTo>
                    <a:pt x="180" y="60"/>
                  </a:lnTo>
                  <a:lnTo>
                    <a:pt x="216" y="51"/>
                  </a:lnTo>
                  <a:lnTo>
                    <a:pt x="252" y="43"/>
                  </a:lnTo>
                  <a:lnTo>
                    <a:pt x="289" y="35"/>
                  </a:lnTo>
                  <a:lnTo>
                    <a:pt x="325" y="28"/>
                  </a:lnTo>
                  <a:lnTo>
                    <a:pt x="362" y="23"/>
                  </a:lnTo>
                  <a:lnTo>
                    <a:pt x="398" y="17"/>
                  </a:lnTo>
                  <a:lnTo>
                    <a:pt x="433" y="11"/>
                  </a:lnTo>
                  <a:lnTo>
                    <a:pt x="467" y="8"/>
                  </a:lnTo>
                  <a:lnTo>
                    <a:pt x="500" y="4"/>
                  </a:lnTo>
                  <a:lnTo>
                    <a:pt x="530" y="1"/>
                  </a:lnTo>
                  <a:lnTo>
                    <a:pt x="559" y="0"/>
                  </a:lnTo>
                  <a:lnTo>
                    <a:pt x="554" y="72"/>
                  </a:lnTo>
                  <a:lnTo>
                    <a:pt x="548" y="141"/>
                  </a:lnTo>
                  <a:lnTo>
                    <a:pt x="543" y="207"/>
                  </a:lnTo>
                  <a:lnTo>
                    <a:pt x="538" y="273"/>
                  </a:lnTo>
                  <a:lnTo>
                    <a:pt x="532" y="338"/>
                  </a:lnTo>
                  <a:lnTo>
                    <a:pt x="530" y="404"/>
                  </a:lnTo>
                  <a:lnTo>
                    <a:pt x="529" y="473"/>
                  </a:lnTo>
                  <a:lnTo>
                    <a:pt x="530" y="546"/>
                  </a:lnTo>
                  <a:lnTo>
                    <a:pt x="506" y="551"/>
                  </a:lnTo>
                  <a:lnTo>
                    <a:pt x="479" y="559"/>
                  </a:lnTo>
                  <a:lnTo>
                    <a:pt x="449" y="566"/>
                  </a:lnTo>
                  <a:lnTo>
                    <a:pt x="417" y="574"/>
                  </a:lnTo>
                  <a:lnTo>
                    <a:pt x="384" y="584"/>
                  </a:lnTo>
                  <a:lnTo>
                    <a:pt x="348" y="592"/>
                  </a:lnTo>
                  <a:lnTo>
                    <a:pt x="312" y="600"/>
                  </a:lnTo>
                  <a:lnTo>
                    <a:pt x="275" y="607"/>
                  </a:lnTo>
                  <a:lnTo>
                    <a:pt x="239" y="614"/>
                  </a:lnTo>
                  <a:lnTo>
                    <a:pt x="203" y="619"/>
                  </a:lnTo>
                  <a:lnTo>
                    <a:pt x="167" y="623"/>
                  </a:lnTo>
                  <a:lnTo>
                    <a:pt x="133" y="625"/>
                  </a:lnTo>
                  <a:lnTo>
                    <a:pt x="100" y="626"/>
                  </a:lnTo>
                  <a:lnTo>
                    <a:pt x="70" y="625"/>
                  </a:lnTo>
                  <a:lnTo>
                    <a:pt x="44" y="622"/>
                  </a:lnTo>
                  <a:lnTo>
                    <a:pt x="20" y="615"/>
                  </a:lnTo>
                  <a:lnTo>
                    <a:pt x="4" y="488"/>
                  </a:lnTo>
                  <a:lnTo>
                    <a:pt x="0" y="362"/>
                  </a:lnTo>
                  <a:lnTo>
                    <a:pt x="6" y="236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DDC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13" name="Freeform 545"/>
            <p:cNvSpPr>
              <a:spLocks/>
            </p:cNvSpPr>
            <p:nvPr/>
          </p:nvSpPr>
          <p:spPr bwMode="auto">
            <a:xfrm>
              <a:off x="4727" y="1041"/>
              <a:ext cx="270" cy="295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49" y="93"/>
                </a:cxn>
                <a:cxn ang="0">
                  <a:pos x="76" y="85"/>
                </a:cxn>
                <a:cxn ang="0">
                  <a:pos x="107" y="76"/>
                </a:cxn>
                <a:cxn ang="0">
                  <a:pos x="140" y="68"/>
                </a:cxn>
                <a:cxn ang="0">
                  <a:pos x="173" y="60"/>
                </a:cxn>
                <a:cxn ang="0">
                  <a:pos x="208" y="52"/>
                </a:cxn>
                <a:cxn ang="0">
                  <a:pos x="243" y="44"/>
                </a:cxn>
                <a:cxn ang="0">
                  <a:pos x="279" y="36"/>
                </a:cxn>
                <a:cxn ang="0">
                  <a:pos x="316" y="29"/>
                </a:cxn>
                <a:cxn ang="0">
                  <a:pos x="351" y="23"/>
                </a:cxn>
                <a:cxn ang="0">
                  <a:pos x="386" y="17"/>
                </a:cxn>
                <a:cxn ang="0">
                  <a:pos x="420" y="11"/>
                </a:cxn>
                <a:cxn ang="0">
                  <a:pos x="453" y="8"/>
                </a:cxn>
                <a:cxn ang="0">
                  <a:pos x="484" y="5"/>
                </a:cxn>
                <a:cxn ang="0">
                  <a:pos x="513" y="1"/>
                </a:cxn>
                <a:cxn ang="0">
                  <a:pos x="539" y="0"/>
                </a:cxn>
                <a:cxn ang="0">
                  <a:pos x="535" y="67"/>
                </a:cxn>
                <a:cxn ang="0">
                  <a:pos x="529" y="131"/>
                </a:cxn>
                <a:cxn ang="0">
                  <a:pos x="523" y="192"/>
                </a:cxn>
                <a:cxn ang="0">
                  <a:pos x="519" y="251"/>
                </a:cxn>
                <a:cxn ang="0">
                  <a:pos x="513" y="311"/>
                </a:cxn>
                <a:cxn ang="0">
                  <a:pos x="511" y="372"/>
                </a:cxn>
                <a:cxn ang="0">
                  <a:pos x="509" y="436"/>
                </a:cxn>
                <a:cxn ang="0">
                  <a:pos x="511" y="503"/>
                </a:cxn>
                <a:cxn ang="0">
                  <a:pos x="488" y="509"/>
                </a:cxn>
                <a:cxn ang="0">
                  <a:pos x="461" y="517"/>
                </a:cxn>
                <a:cxn ang="0">
                  <a:pos x="432" y="525"/>
                </a:cxn>
                <a:cxn ang="0">
                  <a:pos x="401" y="533"/>
                </a:cxn>
                <a:cxn ang="0">
                  <a:pos x="369" y="542"/>
                </a:cxn>
                <a:cxn ang="0">
                  <a:pos x="336" y="552"/>
                </a:cxn>
                <a:cxn ang="0">
                  <a:pos x="300" y="560"/>
                </a:cxn>
                <a:cxn ang="0">
                  <a:pos x="265" y="568"/>
                </a:cxn>
                <a:cxn ang="0">
                  <a:pos x="230" y="576"/>
                </a:cxn>
                <a:cxn ang="0">
                  <a:pos x="195" y="582"/>
                </a:cxn>
                <a:cxn ang="0">
                  <a:pos x="160" y="586"/>
                </a:cxn>
                <a:cxn ang="0">
                  <a:pos x="128" y="590"/>
                </a:cxn>
                <a:cxn ang="0">
                  <a:pos x="97" y="591"/>
                </a:cxn>
                <a:cxn ang="0">
                  <a:pos x="68" y="590"/>
                </a:cxn>
                <a:cxn ang="0">
                  <a:pos x="43" y="586"/>
                </a:cxn>
                <a:cxn ang="0">
                  <a:pos x="20" y="580"/>
                </a:cxn>
                <a:cxn ang="0">
                  <a:pos x="5" y="462"/>
                </a:cxn>
                <a:cxn ang="0">
                  <a:pos x="0" y="345"/>
                </a:cxn>
                <a:cxn ang="0">
                  <a:pos x="7" y="227"/>
                </a:cxn>
                <a:cxn ang="0">
                  <a:pos x="22" y="102"/>
                </a:cxn>
              </a:cxnLst>
              <a:rect l="0" t="0" r="r" b="b"/>
              <a:pathLst>
                <a:path w="539" h="591">
                  <a:moveTo>
                    <a:pt x="22" y="102"/>
                  </a:moveTo>
                  <a:lnTo>
                    <a:pt x="49" y="93"/>
                  </a:lnTo>
                  <a:lnTo>
                    <a:pt x="76" y="85"/>
                  </a:lnTo>
                  <a:lnTo>
                    <a:pt x="107" y="76"/>
                  </a:lnTo>
                  <a:lnTo>
                    <a:pt x="140" y="68"/>
                  </a:lnTo>
                  <a:lnTo>
                    <a:pt x="173" y="60"/>
                  </a:lnTo>
                  <a:lnTo>
                    <a:pt x="208" y="52"/>
                  </a:lnTo>
                  <a:lnTo>
                    <a:pt x="243" y="44"/>
                  </a:lnTo>
                  <a:lnTo>
                    <a:pt x="279" y="36"/>
                  </a:lnTo>
                  <a:lnTo>
                    <a:pt x="316" y="29"/>
                  </a:lnTo>
                  <a:lnTo>
                    <a:pt x="351" y="23"/>
                  </a:lnTo>
                  <a:lnTo>
                    <a:pt x="386" y="17"/>
                  </a:lnTo>
                  <a:lnTo>
                    <a:pt x="420" y="11"/>
                  </a:lnTo>
                  <a:lnTo>
                    <a:pt x="453" y="8"/>
                  </a:lnTo>
                  <a:lnTo>
                    <a:pt x="484" y="5"/>
                  </a:lnTo>
                  <a:lnTo>
                    <a:pt x="513" y="1"/>
                  </a:lnTo>
                  <a:lnTo>
                    <a:pt x="539" y="0"/>
                  </a:lnTo>
                  <a:lnTo>
                    <a:pt x="535" y="67"/>
                  </a:lnTo>
                  <a:lnTo>
                    <a:pt x="529" y="131"/>
                  </a:lnTo>
                  <a:lnTo>
                    <a:pt x="523" y="192"/>
                  </a:lnTo>
                  <a:lnTo>
                    <a:pt x="519" y="251"/>
                  </a:lnTo>
                  <a:lnTo>
                    <a:pt x="513" y="311"/>
                  </a:lnTo>
                  <a:lnTo>
                    <a:pt x="511" y="372"/>
                  </a:lnTo>
                  <a:lnTo>
                    <a:pt x="509" y="436"/>
                  </a:lnTo>
                  <a:lnTo>
                    <a:pt x="511" y="503"/>
                  </a:lnTo>
                  <a:lnTo>
                    <a:pt x="488" y="509"/>
                  </a:lnTo>
                  <a:lnTo>
                    <a:pt x="461" y="517"/>
                  </a:lnTo>
                  <a:lnTo>
                    <a:pt x="432" y="525"/>
                  </a:lnTo>
                  <a:lnTo>
                    <a:pt x="401" y="533"/>
                  </a:lnTo>
                  <a:lnTo>
                    <a:pt x="369" y="542"/>
                  </a:lnTo>
                  <a:lnTo>
                    <a:pt x="336" y="552"/>
                  </a:lnTo>
                  <a:lnTo>
                    <a:pt x="300" y="560"/>
                  </a:lnTo>
                  <a:lnTo>
                    <a:pt x="265" y="568"/>
                  </a:lnTo>
                  <a:lnTo>
                    <a:pt x="230" y="576"/>
                  </a:lnTo>
                  <a:lnTo>
                    <a:pt x="195" y="582"/>
                  </a:lnTo>
                  <a:lnTo>
                    <a:pt x="160" y="586"/>
                  </a:lnTo>
                  <a:lnTo>
                    <a:pt x="128" y="590"/>
                  </a:lnTo>
                  <a:lnTo>
                    <a:pt x="97" y="591"/>
                  </a:lnTo>
                  <a:lnTo>
                    <a:pt x="68" y="590"/>
                  </a:lnTo>
                  <a:lnTo>
                    <a:pt x="43" y="586"/>
                  </a:lnTo>
                  <a:lnTo>
                    <a:pt x="20" y="580"/>
                  </a:lnTo>
                  <a:lnTo>
                    <a:pt x="5" y="462"/>
                  </a:lnTo>
                  <a:lnTo>
                    <a:pt x="0" y="345"/>
                  </a:lnTo>
                  <a:lnTo>
                    <a:pt x="7" y="227"/>
                  </a:lnTo>
                  <a:lnTo>
                    <a:pt x="22" y="102"/>
                  </a:lnTo>
                  <a:close/>
                </a:path>
              </a:pathLst>
            </a:custGeom>
            <a:solidFill>
              <a:srgbClr val="E2CC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14" name="Freeform 546"/>
            <p:cNvSpPr>
              <a:spLocks/>
            </p:cNvSpPr>
            <p:nvPr/>
          </p:nvSpPr>
          <p:spPr bwMode="auto">
            <a:xfrm>
              <a:off x="4729" y="1043"/>
              <a:ext cx="258" cy="277"/>
            </a:xfrm>
            <a:custGeom>
              <a:avLst/>
              <a:gdLst/>
              <a:ahLst/>
              <a:cxnLst>
                <a:cxn ang="0">
                  <a:pos x="19" y="101"/>
                </a:cxn>
                <a:cxn ang="0">
                  <a:pos x="44" y="93"/>
                </a:cxn>
                <a:cxn ang="0">
                  <a:pos x="70" y="83"/>
                </a:cxn>
                <a:cxn ang="0">
                  <a:pos x="100" y="75"/>
                </a:cxn>
                <a:cxn ang="0">
                  <a:pos x="131" y="67"/>
                </a:cxn>
                <a:cxn ang="0">
                  <a:pos x="163" y="59"/>
                </a:cxn>
                <a:cxn ang="0">
                  <a:pos x="197" y="51"/>
                </a:cxn>
                <a:cxn ang="0">
                  <a:pos x="231" y="43"/>
                </a:cxn>
                <a:cxn ang="0">
                  <a:pos x="267" y="35"/>
                </a:cxn>
                <a:cxn ang="0">
                  <a:pos x="302" y="28"/>
                </a:cxn>
                <a:cxn ang="0">
                  <a:pos x="336" y="22"/>
                </a:cxn>
                <a:cxn ang="0">
                  <a:pos x="370" y="17"/>
                </a:cxn>
                <a:cxn ang="0">
                  <a:pos x="403" y="12"/>
                </a:cxn>
                <a:cxn ang="0">
                  <a:pos x="434" y="7"/>
                </a:cxn>
                <a:cxn ang="0">
                  <a:pos x="464" y="4"/>
                </a:cxn>
                <a:cxn ang="0">
                  <a:pos x="492" y="2"/>
                </a:cxn>
                <a:cxn ang="0">
                  <a:pos x="517" y="0"/>
                </a:cxn>
                <a:cxn ang="0">
                  <a:pos x="512" y="63"/>
                </a:cxn>
                <a:cxn ang="0">
                  <a:pos x="508" y="120"/>
                </a:cxn>
                <a:cxn ang="0">
                  <a:pos x="502" y="175"/>
                </a:cxn>
                <a:cxn ang="0">
                  <a:pos x="496" y="230"/>
                </a:cxn>
                <a:cxn ang="0">
                  <a:pos x="491" y="285"/>
                </a:cxn>
                <a:cxn ang="0">
                  <a:pos x="487" y="340"/>
                </a:cxn>
                <a:cxn ang="0">
                  <a:pos x="486" y="398"/>
                </a:cxn>
                <a:cxn ang="0">
                  <a:pos x="487" y="460"/>
                </a:cxn>
                <a:cxn ang="0">
                  <a:pos x="465" y="466"/>
                </a:cxn>
                <a:cxn ang="0">
                  <a:pos x="440" y="474"/>
                </a:cxn>
                <a:cxn ang="0">
                  <a:pos x="412" y="482"/>
                </a:cxn>
                <a:cxn ang="0">
                  <a:pos x="382" y="491"/>
                </a:cxn>
                <a:cxn ang="0">
                  <a:pos x="351" y="500"/>
                </a:cxn>
                <a:cxn ang="0">
                  <a:pos x="319" y="509"/>
                </a:cxn>
                <a:cxn ang="0">
                  <a:pos x="285" y="519"/>
                </a:cxn>
                <a:cxn ang="0">
                  <a:pos x="251" y="528"/>
                </a:cxn>
                <a:cxn ang="0">
                  <a:pos x="218" y="536"/>
                </a:cxn>
                <a:cxn ang="0">
                  <a:pos x="184" y="543"/>
                </a:cxn>
                <a:cxn ang="0">
                  <a:pos x="152" y="547"/>
                </a:cxn>
                <a:cxn ang="0">
                  <a:pos x="121" y="552"/>
                </a:cxn>
                <a:cxn ang="0">
                  <a:pos x="91" y="554"/>
                </a:cxn>
                <a:cxn ang="0">
                  <a:pos x="63" y="553"/>
                </a:cxn>
                <a:cxn ang="0">
                  <a:pos x="39" y="551"/>
                </a:cxn>
                <a:cxn ang="0">
                  <a:pos x="17" y="545"/>
                </a:cxn>
                <a:cxn ang="0">
                  <a:pos x="3" y="435"/>
                </a:cxn>
                <a:cxn ang="0">
                  <a:pos x="0" y="326"/>
                </a:cxn>
                <a:cxn ang="0">
                  <a:pos x="6" y="216"/>
                </a:cxn>
                <a:cxn ang="0">
                  <a:pos x="19" y="101"/>
                </a:cxn>
              </a:cxnLst>
              <a:rect l="0" t="0" r="r" b="b"/>
              <a:pathLst>
                <a:path w="517" h="554">
                  <a:moveTo>
                    <a:pt x="19" y="101"/>
                  </a:moveTo>
                  <a:lnTo>
                    <a:pt x="44" y="93"/>
                  </a:lnTo>
                  <a:lnTo>
                    <a:pt x="70" y="83"/>
                  </a:lnTo>
                  <a:lnTo>
                    <a:pt x="100" y="75"/>
                  </a:lnTo>
                  <a:lnTo>
                    <a:pt x="131" y="67"/>
                  </a:lnTo>
                  <a:lnTo>
                    <a:pt x="163" y="59"/>
                  </a:lnTo>
                  <a:lnTo>
                    <a:pt x="197" y="51"/>
                  </a:lnTo>
                  <a:lnTo>
                    <a:pt x="231" y="43"/>
                  </a:lnTo>
                  <a:lnTo>
                    <a:pt x="267" y="35"/>
                  </a:lnTo>
                  <a:lnTo>
                    <a:pt x="302" y="28"/>
                  </a:lnTo>
                  <a:lnTo>
                    <a:pt x="336" y="22"/>
                  </a:lnTo>
                  <a:lnTo>
                    <a:pt x="370" y="17"/>
                  </a:lnTo>
                  <a:lnTo>
                    <a:pt x="403" y="12"/>
                  </a:lnTo>
                  <a:lnTo>
                    <a:pt x="434" y="7"/>
                  </a:lnTo>
                  <a:lnTo>
                    <a:pt x="464" y="4"/>
                  </a:lnTo>
                  <a:lnTo>
                    <a:pt x="492" y="2"/>
                  </a:lnTo>
                  <a:lnTo>
                    <a:pt x="517" y="0"/>
                  </a:lnTo>
                  <a:lnTo>
                    <a:pt x="512" y="63"/>
                  </a:lnTo>
                  <a:lnTo>
                    <a:pt x="508" y="120"/>
                  </a:lnTo>
                  <a:lnTo>
                    <a:pt x="502" y="175"/>
                  </a:lnTo>
                  <a:lnTo>
                    <a:pt x="496" y="230"/>
                  </a:lnTo>
                  <a:lnTo>
                    <a:pt x="491" y="285"/>
                  </a:lnTo>
                  <a:lnTo>
                    <a:pt x="487" y="340"/>
                  </a:lnTo>
                  <a:lnTo>
                    <a:pt x="486" y="398"/>
                  </a:lnTo>
                  <a:lnTo>
                    <a:pt x="487" y="460"/>
                  </a:lnTo>
                  <a:lnTo>
                    <a:pt x="465" y="466"/>
                  </a:lnTo>
                  <a:lnTo>
                    <a:pt x="440" y="474"/>
                  </a:lnTo>
                  <a:lnTo>
                    <a:pt x="412" y="482"/>
                  </a:lnTo>
                  <a:lnTo>
                    <a:pt x="382" y="491"/>
                  </a:lnTo>
                  <a:lnTo>
                    <a:pt x="351" y="500"/>
                  </a:lnTo>
                  <a:lnTo>
                    <a:pt x="319" y="509"/>
                  </a:lnTo>
                  <a:lnTo>
                    <a:pt x="285" y="519"/>
                  </a:lnTo>
                  <a:lnTo>
                    <a:pt x="251" y="528"/>
                  </a:lnTo>
                  <a:lnTo>
                    <a:pt x="218" y="536"/>
                  </a:lnTo>
                  <a:lnTo>
                    <a:pt x="184" y="543"/>
                  </a:lnTo>
                  <a:lnTo>
                    <a:pt x="152" y="547"/>
                  </a:lnTo>
                  <a:lnTo>
                    <a:pt x="121" y="552"/>
                  </a:lnTo>
                  <a:lnTo>
                    <a:pt x="91" y="554"/>
                  </a:lnTo>
                  <a:lnTo>
                    <a:pt x="63" y="553"/>
                  </a:lnTo>
                  <a:lnTo>
                    <a:pt x="39" y="551"/>
                  </a:lnTo>
                  <a:lnTo>
                    <a:pt x="17" y="545"/>
                  </a:lnTo>
                  <a:lnTo>
                    <a:pt x="3" y="435"/>
                  </a:lnTo>
                  <a:lnTo>
                    <a:pt x="0" y="326"/>
                  </a:lnTo>
                  <a:lnTo>
                    <a:pt x="6" y="216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E5C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15" name="Freeform 547"/>
            <p:cNvSpPr>
              <a:spLocks/>
            </p:cNvSpPr>
            <p:nvPr/>
          </p:nvSpPr>
          <p:spPr bwMode="auto">
            <a:xfrm>
              <a:off x="4730" y="1044"/>
              <a:ext cx="248" cy="258"/>
            </a:xfrm>
            <a:custGeom>
              <a:avLst/>
              <a:gdLst/>
              <a:ahLst/>
              <a:cxnLst>
                <a:cxn ang="0">
                  <a:pos x="19" y="99"/>
                </a:cxn>
                <a:cxn ang="0">
                  <a:pos x="42" y="91"/>
                </a:cxn>
                <a:cxn ang="0">
                  <a:pos x="67" y="83"/>
                </a:cxn>
                <a:cxn ang="0">
                  <a:pos x="95" y="75"/>
                </a:cxn>
                <a:cxn ang="0">
                  <a:pos x="125" y="65"/>
                </a:cxn>
                <a:cxn ang="0">
                  <a:pos x="156" y="57"/>
                </a:cxn>
                <a:cxn ang="0">
                  <a:pos x="189" y="49"/>
                </a:cxn>
                <a:cxn ang="0">
                  <a:pos x="222" y="42"/>
                </a:cxn>
                <a:cxn ang="0">
                  <a:pos x="256" y="34"/>
                </a:cxn>
                <a:cxn ang="0">
                  <a:pos x="290" y="27"/>
                </a:cxn>
                <a:cxn ang="0">
                  <a:pos x="324" y="22"/>
                </a:cxn>
                <a:cxn ang="0">
                  <a:pos x="357" y="16"/>
                </a:cxn>
                <a:cxn ang="0">
                  <a:pos x="388" y="10"/>
                </a:cxn>
                <a:cxn ang="0">
                  <a:pos x="419" y="7"/>
                </a:cxn>
                <a:cxn ang="0">
                  <a:pos x="447" y="3"/>
                </a:cxn>
                <a:cxn ang="0">
                  <a:pos x="474" y="1"/>
                </a:cxn>
                <a:cxn ang="0">
                  <a:pos x="497" y="0"/>
                </a:cxn>
                <a:cxn ang="0">
                  <a:pos x="493" y="57"/>
                </a:cxn>
                <a:cxn ang="0">
                  <a:pos x="487" y="110"/>
                </a:cxn>
                <a:cxn ang="0">
                  <a:pos x="482" y="160"/>
                </a:cxn>
                <a:cxn ang="0">
                  <a:pos x="476" y="208"/>
                </a:cxn>
                <a:cxn ang="0">
                  <a:pos x="470" y="258"/>
                </a:cxn>
                <a:cxn ang="0">
                  <a:pos x="467" y="307"/>
                </a:cxn>
                <a:cxn ang="0">
                  <a:pos x="464" y="360"/>
                </a:cxn>
                <a:cxn ang="0">
                  <a:pos x="465" y="418"/>
                </a:cxn>
                <a:cxn ang="0">
                  <a:pos x="445" y="424"/>
                </a:cxn>
                <a:cxn ang="0">
                  <a:pos x="421" y="430"/>
                </a:cxn>
                <a:cxn ang="0">
                  <a:pos x="394" y="440"/>
                </a:cxn>
                <a:cxn ang="0">
                  <a:pos x="365" y="449"/>
                </a:cxn>
                <a:cxn ang="0">
                  <a:pos x="335" y="458"/>
                </a:cxn>
                <a:cxn ang="0">
                  <a:pos x="304" y="468"/>
                </a:cxn>
                <a:cxn ang="0">
                  <a:pos x="272" y="478"/>
                </a:cxn>
                <a:cxn ang="0">
                  <a:pos x="240" y="487"/>
                </a:cxn>
                <a:cxn ang="0">
                  <a:pos x="207" y="496"/>
                </a:cxn>
                <a:cxn ang="0">
                  <a:pos x="176" y="503"/>
                </a:cxn>
                <a:cxn ang="0">
                  <a:pos x="145" y="510"/>
                </a:cxn>
                <a:cxn ang="0">
                  <a:pos x="115" y="515"/>
                </a:cxn>
                <a:cxn ang="0">
                  <a:pos x="86" y="517"/>
                </a:cxn>
                <a:cxn ang="0">
                  <a:pos x="61" y="517"/>
                </a:cxn>
                <a:cxn ang="0">
                  <a:pos x="37" y="515"/>
                </a:cxn>
                <a:cxn ang="0">
                  <a:pos x="16" y="510"/>
                </a:cxn>
                <a:cxn ang="0">
                  <a:pos x="4" y="407"/>
                </a:cxn>
                <a:cxn ang="0">
                  <a:pos x="0" y="307"/>
                </a:cxn>
                <a:cxn ang="0">
                  <a:pos x="5" y="206"/>
                </a:cxn>
                <a:cxn ang="0">
                  <a:pos x="19" y="99"/>
                </a:cxn>
              </a:cxnLst>
              <a:rect l="0" t="0" r="r" b="b"/>
              <a:pathLst>
                <a:path w="497" h="517">
                  <a:moveTo>
                    <a:pt x="19" y="99"/>
                  </a:moveTo>
                  <a:lnTo>
                    <a:pt x="42" y="91"/>
                  </a:lnTo>
                  <a:lnTo>
                    <a:pt x="67" y="83"/>
                  </a:lnTo>
                  <a:lnTo>
                    <a:pt x="95" y="75"/>
                  </a:lnTo>
                  <a:lnTo>
                    <a:pt x="125" y="65"/>
                  </a:lnTo>
                  <a:lnTo>
                    <a:pt x="156" y="57"/>
                  </a:lnTo>
                  <a:lnTo>
                    <a:pt x="189" y="49"/>
                  </a:lnTo>
                  <a:lnTo>
                    <a:pt x="222" y="42"/>
                  </a:lnTo>
                  <a:lnTo>
                    <a:pt x="256" y="34"/>
                  </a:lnTo>
                  <a:lnTo>
                    <a:pt x="290" y="27"/>
                  </a:lnTo>
                  <a:lnTo>
                    <a:pt x="324" y="22"/>
                  </a:lnTo>
                  <a:lnTo>
                    <a:pt x="357" y="16"/>
                  </a:lnTo>
                  <a:lnTo>
                    <a:pt x="388" y="10"/>
                  </a:lnTo>
                  <a:lnTo>
                    <a:pt x="419" y="7"/>
                  </a:lnTo>
                  <a:lnTo>
                    <a:pt x="447" y="3"/>
                  </a:lnTo>
                  <a:lnTo>
                    <a:pt x="474" y="1"/>
                  </a:lnTo>
                  <a:lnTo>
                    <a:pt x="497" y="0"/>
                  </a:lnTo>
                  <a:lnTo>
                    <a:pt x="493" y="57"/>
                  </a:lnTo>
                  <a:lnTo>
                    <a:pt x="487" y="110"/>
                  </a:lnTo>
                  <a:lnTo>
                    <a:pt x="482" y="160"/>
                  </a:lnTo>
                  <a:lnTo>
                    <a:pt x="476" y="208"/>
                  </a:lnTo>
                  <a:lnTo>
                    <a:pt x="470" y="258"/>
                  </a:lnTo>
                  <a:lnTo>
                    <a:pt x="467" y="307"/>
                  </a:lnTo>
                  <a:lnTo>
                    <a:pt x="464" y="360"/>
                  </a:lnTo>
                  <a:lnTo>
                    <a:pt x="465" y="418"/>
                  </a:lnTo>
                  <a:lnTo>
                    <a:pt x="445" y="424"/>
                  </a:lnTo>
                  <a:lnTo>
                    <a:pt x="421" y="430"/>
                  </a:lnTo>
                  <a:lnTo>
                    <a:pt x="394" y="440"/>
                  </a:lnTo>
                  <a:lnTo>
                    <a:pt x="365" y="449"/>
                  </a:lnTo>
                  <a:lnTo>
                    <a:pt x="335" y="458"/>
                  </a:lnTo>
                  <a:lnTo>
                    <a:pt x="304" y="468"/>
                  </a:lnTo>
                  <a:lnTo>
                    <a:pt x="272" y="478"/>
                  </a:lnTo>
                  <a:lnTo>
                    <a:pt x="240" y="487"/>
                  </a:lnTo>
                  <a:lnTo>
                    <a:pt x="207" y="496"/>
                  </a:lnTo>
                  <a:lnTo>
                    <a:pt x="176" y="503"/>
                  </a:lnTo>
                  <a:lnTo>
                    <a:pt x="145" y="510"/>
                  </a:lnTo>
                  <a:lnTo>
                    <a:pt x="115" y="515"/>
                  </a:lnTo>
                  <a:lnTo>
                    <a:pt x="86" y="517"/>
                  </a:lnTo>
                  <a:lnTo>
                    <a:pt x="61" y="517"/>
                  </a:lnTo>
                  <a:lnTo>
                    <a:pt x="37" y="515"/>
                  </a:lnTo>
                  <a:lnTo>
                    <a:pt x="16" y="510"/>
                  </a:lnTo>
                  <a:lnTo>
                    <a:pt x="4" y="407"/>
                  </a:lnTo>
                  <a:lnTo>
                    <a:pt x="0" y="307"/>
                  </a:lnTo>
                  <a:lnTo>
                    <a:pt x="5" y="206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16" name="Freeform 548"/>
            <p:cNvSpPr>
              <a:spLocks/>
            </p:cNvSpPr>
            <p:nvPr/>
          </p:nvSpPr>
          <p:spPr bwMode="auto">
            <a:xfrm>
              <a:off x="4740" y="1070"/>
              <a:ext cx="367" cy="68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98" y="77"/>
                </a:cxn>
                <a:cxn ang="0">
                  <a:pos x="530" y="29"/>
                </a:cxn>
                <a:cxn ang="0">
                  <a:pos x="669" y="18"/>
                </a:cxn>
                <a:cxn ang="0">
                  <a:pos x="734" y="0"/>
                </a:cxn>
                <a:cxn ang="0">
                  <a:pos x="658" y="41"/>
                </a:cxn>
                <a:cxn ang="0">
                  <a:pos x="36" y="135"/>
                </a:cxn>
                <a:cxn ang="0">
                  <a:pos x="0" y="111"/>
                </a:cxn>
              </a:cxnLst>
              <a:rect l="0" t="0" r="r" b="b"/>
              <a:pathLst>
                <a:path w="734" h="135">
                  <a:moveTo>
                    <a:pt x="0" y="111"/>
                  </a:moveTo>
                  <a:lnTo>
                    <a:pt x="198" y="77"/>
                  </a:lnTo>
                  <a:lnTo>
                    <a:pt x="530" y="29"/>
                  </a:lnTo>
                  <a:lnTo>
                    <a:pt x="669" y="18"/>
                  </a:lnTo>
                  <a:lnTo>
                    <a:pt x="734" y="0"/>
                  </a:lnTo>
                  <a:lnTo>
                    <a:pt x="658" y="41"/>
                  </a:lnTo>
                  <a:lnTo>
                    <a:pt x="36" y="13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17" name="Freeform 549"/>
            <p:cNvSpPr>
              <a:spLocks/>
            </p:cNvSpPr>
            <p:nvPr/>
          </p:nvSpPr>
          <p:spPr bwMode="auto">
            <a:xfrm>
              <a:off x="4747" y="1089"/>
              <a:ext cx="322" cy="382"/>
            </a:xfrm>
            <a:custGeom>
              <a:avLst/>
              <a:gdLst/>
              <a:ahLst/>
              <a:cxnLst>
                <a:cxn ang="0">
                  <a:pos x="642" y="0"/>
                </a:cxn>
                <a:cxn ang="0">
                  <a:pos x="639" y="172"/>
                </a:cxn>
                <a:cxn ang="0">
                  <a:pos x="638" y="361"/>
                </a:cxn>
                <a:cxn ang="0">
                  <a:pos x="639" y="557"/>
                </a:cxn>
                <a:cxn ang="0">
                  <a:pos x="644" y="749"/>
                </a:cxn>
                <a:cxn ang="0">
                  <a:pos x="606" y="754"/>
                </a:cxn>
                <a:cxn ang="0">
                  <a:pos x="566" y="757"/>
                </a:cxn>
                <a:cxn ang="0">
                  <a:pos x="528" y="760"/>
                </a:cxn>
                <a:cxn ang="0">
                  <a:pos x="489" y="761"/>
                </a:cxn>
                <a:cxn ang="0">
                  <a:pos x="450" y="763"/>
                </a:cxn>
                <a:cxn ang="0">
                  <a:pos x="411" y="763"/>
                </a:cxn>
                <a:cxn ang="0">
                  <a:pos x="372" y="763"/>
                </a:cxn>
                <a:cxn ang="0">
                  <a:pos x="333" y="763"/>
                </a:cxn>
                <a:cxn ang="0">
                  <a:pos x="293" y="762"/>
                </a:cxn>
                <a:cxn ang="0">
                  <a:pos x="254" y="762"/>
                </a:cxn>
                <a:cxn ang="0">
                  <a:pos x="215" y="761"/>
                </a:cxn>
                <a:cxn ang="0">
                  <a:pos x="177" y="760"/>
                </a:cxn>
                <a:cxn ang="0">
                  <a:pos x="138" y="759"/>
                </a:cxn>
                <a:cxn ang="0">
                  <a:pos x="99" y="757"/>
                </a:cxn>
                <a:cxn ang="0">
                  <a:pos x="60" y="756"/>
                </a:cxn>
                <a:cxn ang="0">
                  <a:pos x="22" y="755"/>
                </a:cxn>
                <a:cxn ang="0">
                  <a:pos x="10" y="657"/>
                </a:cxn>
                <a:cxn ang="0">
                  <a:pos x="3" y="564"/>
                </a:cxn>
                <a:cxn ang="0">
                  <a:pos x="0" y="476"/>
                </a:cxn>
                <a:cxn ang="0">
                  <a:pos x="0" y="392"/>
                </a:cxn>
                <a:cxn ang="0">
                  <a:pos x="3" y="312"/>
                </a:cxn>
                <a:cxn ang="0">
                  <a:pos x="8" y="233"/>
                </a:cxn>
                <a:cxn ang="0">
                  <a:pos x="15" y="156"/>
                </a:cxn>
                <a:cxn ang="0">
                  <a:pos x="22" y="79"/>
                </a:cxn>
                <a:cxn ang="0">
                  <a:pos x="60" y="72"/>
                </a:cxn>
                <a:cxn ang="0">
                  <a:pos x="98" y="64"/>
                </a:cxn>
                <a:cxn ang="0">
                  <a:pos x="136" y="57"/>
                </a:cxn>
                <a:cxn ang="0">
                  <a:pos x="175" y="51"/>
                </a:cxn>
                <a:cxn ang="0">
                  <a:pos x="214" y="44"/>
                </a:cxn>
                <a:cxn ang="0">
                  <a:pos x="252" y="39"/>
                </a:cxn>
                <a:cxn ang="0">
                  <a:pos x="291" y="33"/>
                </a:cxn>
                <a:cxn ang="0">
                  <a:pos x="330" y="27"/>
                </a:cxn>
                <a:cxn ang="0">
                  <a:pos x="369" y="23"/>
                </a:cxn>
                <a:cxn ang="0">
                  <a:pos x="409" y="18"/>
                </a:cxn>
                <a:cxn ang="0">
                  <a:pos x="448" y="13"/>
                </a:cxn>
                <a:cxn ang="0">
                  <a:pos x="487" y="10"/>
                </a:cxn>
                <a:cxn ang="0">
                  <a:pos x="526" y="6"/>
                </a:cxn>
                <a:cxn ang="0">
                  <a:pos x="565" y="4"/>
                </a:cxn>
                <a:cxn ang="0">
                  <a:pos x="603" y="2"/>
                </a:cxn>
                <a:cxn ang="0">
                  <a:pos x="642" y="0"/>
                </a:cxn>
              </a:cxnLst>
              <a:rect l="0" t="0" r="r" b="b"/>
              <a:pathLst>
                <a:path w="644" h="763">
                  <a:moveTo>
                    <a:pt x="642" y="0"/>
                  </a:moveTo>
                  <a:lnTo>
                    <a:pt x="639" y="172"/>
                  </a:lnTo>
                  <a:lnTo>
                    <a:pt x="638" y="361"/>
                  </a:lnTo>
                  <a:lnTo>
                    <a:pt x="639" y="557"/>
                  </a:lnTo>
                  <a:lnTo>
                    <a:pt x="644" y="749"/>
                  </a:lnTo>
                  <a:lnTo>
                    <a:pt x="606" y="754"/>
                  </a:lnTo>
                  <a:lnTo>
                    <a:pt x="566" y="757"/>
                  </a:lnTo>
                  <a:lnTo>
                    <a:pt x="528" y="760"/>
                  </a:lnTo>
                  <a:lnTo>
                    <a:pt x="489" y="761"/>
                  </a:lnTo>
                  <a:lnTo>
                    <a:pt x="450" y="763"/>
                  </a:lnTo>
                  <a:lnTo>
                    <a:pt x="411" y="763"/>
                  </a:lnTo>
                  <a:lnTo>
                    <a:pt x="372" y="763"/>
                  </a:lnTo>
                  <a:lnTo>
                    <a:pt x="333" y="763"/>
                  </a:lnTo>
                  <a:lnTo>
                    <a:pt x="293" y="762"/>
                  </a:lnTo>
                  <a:lnTo>
                    <a:pt x="254" y="762"/>
                  </a:lnTo>
                  <a:lnTo>
                    <a:pt x="215" y="761"/>
                  </a:lnTo>
                  <a:lnTo>
                    <a:pt x="177" y="760"/>
                  </a:lnTo>
                  <a:lnTo>
                    <a:pt x="138" y="759"/>
                  </a:lnTo>
                  <a:lnTo>
                    <a:pt x="99" y="757"/>
                  </a:lnTo>
                  <a:lnTo>
                    <a:pt x="60" y="756"/>
                  </a:lnTo>
                  <a:lnTo>
                    <a:pt x="22" y="755"/>
                  </a:lnTo>
                  <a:lnTo>
                    <a:pt x="10" y="657"/>
                  </a:lnTo>
                  <a:lnTo>
                    <a:pt x="3" y="564"/>
                  </a:lnTo>
                  <a:lnTo>
                    <a:pt x="0" y="476"/>
                  </a:lnTo>
                  <a:lnTo>
                    <a:pt x="0" y="392"/>
                  </a:lnTo>
                  <a:lnTo>
                    <a:pt x="3" y="312"/>
                  </a:lnTo>
                  <a:lnTo>
                    <a:pt x="8" y="233"/>
                  </a:lnTo>
                  <a:lnTo>
                    <a:pt x="15" y="156"/>
                  </a:lnTo>
                  <a:lnTo>
                    <a:pt x="22" y="79"/>
                  </a:lnTo>
                  <a:lnTo>
                    <a:pt x="60" y="72"/>
                  </a:lnTo>
                  <a:lnTo>
                    <a:pt x="98" y="64"/>
                  </a:lnTo>
                  <a:lnTo>
                    <a:pt x="136" y="57"/>
                  </a:lnTo>
                  <a:lnTo>
                    <a:pt x="175" y="51"/>
                  </a:lnTo>
                  <a:lnTo>
                    <a:pt x="214" y="44"/>
                  </a:lnTo>
                  <a:lnTo>
                    <a:pt x="252" y="39"/>
                  </a:lnTo>
                  <a:lnTo>
                    <a:pt x="291" y="33"/>
                  </a:lnTo>
                  <a:lnTo>
                    <a:pt x="330" y="27"/>
                  </a:lnTo>
                  <a:lnTo>
                    <a:pt x="369" y="23"/>
                  </a:lnTo>
                  <a:lnTo>
                    <a:pt x="409" y="18"/>
                  </a:lnTo>
                  <a:lnTo>
                    <a:pt x="448" y="13"/>
                  </a:lnTo>
                  <a:lnTo>
                    <a:pt x="487" y="10"/>
                  </a:lnTo>
                  <a:lnTo>
                    <a:pt x="526" y="6"/>
                  </a:lnTo>
                  <a:lnTo>
                    <a:pt x="565" y="4"/>
                  </a:lnTo>
                  <a:lnTo>
                    <a:pt x="603" y="2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006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18" name="Freeform 550"/>
            <p:cNvSpPr>
              <a:spLocks/>
            </p:cNvSpPr>
            <p:nvPr/>
          </p:nvSpPr>
          <p:spPr bwMode="auto">
            <a:xfrm>
              <a:off x="4752" y="1097"/>
              <a:ext cx="308" cy="366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615" y="165"/>
                </a:cxn>
                <a:cxn ang="0">
                  <a:pos x="614" y="343"/>
                </a:cxn>
                <a:cxn ang="0">
                  <a:pos x="614" y="528"/>
                </a:cxn>
                <a:cxn ang="0">
                  <a:pos x="616" y="712"/>
                </a:cxn>
                <a:cxn ang="0">
                  <a:pos x="579" y="717"/>
                </a:cxn>
                <a:cxn ang="0">
                  <a:pos x="544" y="721"/>
                </a:cxn>
                <a:cxn ang="0">
                  <a:pos x="507" y="725"/>
                </a:cxn>
                <a:cxn ang="0">
                  <a:pos x="470" y="728"/>
                </a:cxn>
                <a:cxn ang="0">
                  <a:pos x="433" y="730"/>
                </a:cxn>
                <a:cxn ang="0">
                  <a:pos x="395" y="731"/>
                </a:cxn>
                <a:cxn ang="0">
                  <a:pos x="358" y="731"/>
                </a:cxn>
                <a:cxn ang="0">
                  <a:pos x="321" y="731"/>
                </a:cxn>
                <a:cxn ang="0">
                  <a:pos x="283" y="731"/>
                </a:cxn>
                <a:cxn ang="0">
                  <a:pos x="246" y="730"/>
                </a:cxn>
                <a:cxn ang="0">
                  <a:pos x="210" y="729"/>
                </a:cxn>
                <a:cxn ang="0">
                  <a:pos x="172" y="727"/>
                </a:cxn>
                <a:cxn ang="0">
                  <a:pos x="135" y="724"/>
                </a:cxn>
                <a:cxn ang="0">
                  <a:pos x="98" y="722"/>
                </a:cxn>
                <a:cxn ang="0">
                  <a:pos x="61" y="720"/>
                </a:cxn>
                <a:cxn ang="0">
                  <a:pos x="24" y="717"/>
                </a:cxn>
                <a:cxn ang="0">
                  <a:pos x="11" y="624"/>
                </a:cxn>
                <a:cxn ang="0">
                  <a:pos x="3" y="537"/>
                </a:cxn>
                <a:cxn ang="0">
                  <a:pos x="0" y="452"/>
                </a:cxn>
                <a:cxn ang="0">
                  <a:pos x="0" y="373"/>
                </a:cxn>
                <a:cxn ang="0">
                  <a:pos x="3" y="296"/>
                </a:cxn>
                <a:cxn ang="0">
                  <a:pos x="9" y="222"/>
                </a:cxn>
                <a:cxn ang="0">
                  <a:pos x="16" y="148"/>
                </a:cxn>
                <a:cxn ang="0">
                  <a:pos x="24" y="75"/>
                </a:cxn>
                <a:cxn ang="0">
                  <a:pos x="60" y="67"/>
                </a:cxn>
                <a:cxn ang="0">
                  <a:pos x="97" y="59"/>
                </a:cxn>
                <a:cxn ang="0">
                  <a:pos x="133" y="52"/>
                </a:cxn>
                <a:cxn ang="0">
                  <a:pos x="170" y="45"/>
                </a:cxn>
                <a:cxn ang="0">
                  <a:pos x="207" y="38"/>
                </a:cxn>
                <a:cxn ang="0">
                  <a:pos x="244" y="32"/>
                </a:cxn>
                <a:cxn ang="0">
                  <a:pos x="281" y="27"/>
                </a:cxn>
                <a:cxn ang="0">
                  <a:pos x="319" y="22"/>
                </a:cxn>
                <a:cxn ang="0">
                  <a:pos x="356" y="18"/>
                </a:cxn>
                <a:cxn ang="0">
                  <a:pos x="393" y="14"/>
                </a:cxn>
                <a:cxn ang="0">
                  <a:pos x="431" y="10"/>
                </a:cxn>
                <a:cxn ang="0">
                  <a:pos x="468" y="8"/>
                </a:cxn>
                <a:cxn ang="0">
                  <a:pos x="504" y="4"/>
                </a:cxn>
                <a:cxn ang="0">
                  <a:pos x="542" y="3"/>
                </a:cxn>
                <a:cxn ang="0">
                  <a:pos x="579" y="1"/>
                </a:cxn>
                <a:cxn ang="0">
                  <a:pos x="616" y="0"/>
                </a:cxn>
              </a:cxnLst>
              <a:rect l="0" t="0" r="r" b="b"/>
              <a:pathLst>
                <a:path w="616" h="731">
                  <a:moveTo>
                    <a:pt x="616" y="0"/>
                  </a:moveTo>
                  <a:lnTo>
                    <a:pt x="615" y="165"/>
                  </a:lnTo>
                  <a:lnTo>
                    <a:pt x="614" y="343"/>
                  </a:lnTo>
                  <a:lnTo>
                    <a:pt x="614" y="528"/>
                  </a:lnTo>
                  <a:lnTo>
                    <a:pt x="616" y="712"/>
                  </a:lnTo>
                  <a:lnTo>
                    <a:pt x="579" y="717"/>
                  </a:lnTo>
                  <a:lnTo>
                    <a:pt x="544" y="721"/>
                  </a:lnTo>
                  <a:lnTo>
                    <a:pt x="507" y="725"/>
                  </a:lnTo>
                  <a:lnTo>
                    <a:pt x="470" y="728"/>
                  </a:lnTo>
                  <a:lnTo>
                    <a:pt x="433" y="730"/>
                  </a:lnTo>
                  <a:lnTo>
                    <a:pt x="395" y="731"/>
                  </a:lnTo>
                  <a:lnTo>
                    <a:pt x="358" y="731"/>
                  </a:lnTo>
                  <a:lnTo>
                    <a:pt x="321" y="731"/>
                  </a:lnTo>
                  <a:lnTo>
                    <a:pt x="283" y="731"/>
                  </a:lnTo>
                  <a:lnTo>
                    <a:pt x="246" y="730"/>
                  </a:lnTo>
                  <a:lnTo>
                    <a:pt x="210" y="729"/>
                  </a:lnTo>
                  <a:lnTo>
                    <a:pt x="172" y="727"/>
                  </a:lnTo>
                  <a:lnTo>
                    <a:pt x="135" y="724"/>
                  </a:lnTo>
                  <a:lnTo>
                    <a:pt x="98" y="722"/>
                  </a:lnTo>
                  <a:lnTo>
                    <a:pt x="61" y="720"/>
                  </a:lnTo>
                  <a:lnTo>
                    <a:pt x="24" y="717"/>
                  </a:lnTo>
                  <a:lnTo>
                    <a:pt x="11" y="624"/>
                  </a:lnTo>
                  <a:lnTo>
                    <a:pt x="3" y="537"/>
                  </a:lnTo>
                  <a:lnTo>
                    <a:pt x="0" y="452"/>
                  </a:lnTo>
                  <a:lnTo>
                    <a:pt x="0" y="373"/>
                  </a:lnTo>
                  <a:lnTo>
                    <a:pt x="3" y="296"/>
                  </a:lnTo>
                  <a:lnTo>
                    <a:pt x="9" y="222"/>
                  </a:lnTo>
                  <a:lnTo>
                    <a:pt x="16" y="148"/>
                  </a:lnTo>
                  <a:lnTo>
                    <a:pt x="24" y="75"/>
                  </a:lnTo>
                  <a:lnTo>
                    <a:pt x="60" y="67"/>
                  </a:lnTo>
                  <a:lnTo>
                    <a:pt x="97" y="59"/>
                  </a:lnTo>
                  <a:lnTo>
                    <a:pt x="133" y="52"/>
                  </a:lnTo>
                  <a:lnTo>
                    <a:pt x="170" y="45"/>
                  </a:lnTo>
                  <a:lnTo>
                    <a:pt x="207" y="38"/>
                  </a:lnTo>
                  <a:lnTo>
                    <a:pt x="244" y="32"/>
                  </a:lnTo>
                  <a:lnTo>
                    <a:pt x="281" y="27"/>
                  </a:lnTo>
                  <a:lnTo>
                    <a:pt x="319" y="22"/>
                  </a:lnTo>
                  <a:lnTo>
                    <a:pt x="356" y="18"/>
                  </a:lnTo>
                  <a:lnTo>
                    <a:pt x="393" y="14"/>
                  </a:lnTo>
                  <a:lnTo>
                    <a:pt x="431" y="10"/>
                  </a:lnTo>
                  <a:lnTo>
                    <a:pt x="468" y="8"/>
                  </a:lnTo>
                  <a:lnTo>
                    <a:pt x="504" y="4"/>
                  </a:lnTo>
                  <a:lnTo>
                    <a:pt x="542" y="3"/>
                  </a:lnTo>
                  <a:lnTo>
                    <a:pt x="579" y="1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007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19" name="Freeform 551"/>
            <p:cNvSpPr>
              <a:spLocks/>
            </p:cNvSpPr>
            <p:nvPr/>
          </p:nvSpPr>
          <p:spPr bwMode="auto">
            <a:xfrm>
              <a:off x="4757" y="1105"/>
              <a:ext cx="294" cy="351"/>
            </a:xfrm>
            <a:custGeom>
              <a:avLst/>
              <a:gdLst/>
              <a:ahLst/>
              <a:cxnLst>
                <a:cxn ang="0">
                  <a:pos x="589" y="0"/>
                </a:cxn>
                <a:cxn ang="0">
                  <a:pos x="589" y="157"/>
                </a:cxn>
                <a:cxn ang="0">
                  <a:pos x="589" y="327"/>
                </a:cxn>
                <a:cxn ang="0">
                  <a:pos x="589" y="502"/>
                </a:cxn>
                <a:cxn ang="0">
                  <a:pos x="589" y="676"/>
                </a:cxn>
                <a:cxn ang="0">
                  <a:pos x="554" y="682"/>
                </a:cxn>
                <a:cxn ang="0">
                  <a:pos x="520" y="688"/>
                </a:cxn>
                <a:cxn ang="0">
                  <a:pos x="485" y="691"/>
                </a:cxn>
                <a:cxn ang="0">
                  <a:pos x="449" y="694"/>
                </a:cxn>
                <a:cxn ang="0">
                  <a:pos x="415" y="697"/>
                </a:cxn>
                <a:cxn ang="0">
                  <a:pos x="379" y="699"/>
                </a:cxn>
                <a:cxn ang="0">
                  <a:pos x="345" y="700"/>
                </a:cxn>
                <a:cxn ang="0">
                  <a:pos x="309" y="700"/>
                </a:cxn>
                <a:cxn ang="0">
                  <a:pos x="274" y="699"/>
                </a:cxn>
                <a:cxn ang="0">
                  <a:pos x="239" y="698"/>
                </a:cxn>
                <a:cxn ang="0">
                  <a:pos x="203" y="697"/>
                </a:cxn>
                <a:cxn ang="0">
                  <a:pos x="168" y="694"/>
                </a:cxn>
                <a:cxn ang="0">
                  <a:pos x="133" y="692"/>
                </a:cxn>
                <a:cxn ang="0">
                  <a:pos x="98" y="689"/>
                </a:cxn>
                <a:cxn ang="0">
                  <a:pos x="62" y="685"/>
                </a:cxn>
                <a:cxn ang="0">
                  <a:pos x="28" y="681"/>
                </a:cxn>
                <a:cxn ang="0">
                  <a:pos x="14" y="592"/>
                </a:cxn>
                <a:cxn ang="0">
                  <a:pos x="5" y="509"/>
                </a:cxn>
                <a:cxn ang="0">
                  <a:pos x="1" y="430"/>
                </a:cxn>
                <a:cxn ang="0">
                  <a:pos x="0" y="354"/>
                </a:cxn>
                <a:cxn ang="0">
                  <a:pos x="4" y="281"/>
                </a:cxn>
                <a:cxn ang="0">
                  <a:pos x="9" y="211"/>
                </a:cxn>
                <a:cxn ang="0">
                  <a:pos x="19" y="140"/>
                </a:cxn>
                <a:cxn ang="0">
                  <a:pos x="28" y="71"/>
                </a:cxn>
                <a:cxn ang="0">
                  <a:pos x="62" y="62"/>
                </a:cxn>
                <a:cxn ang="0">
                  <a:pos x="97" y="53"/>
                </a:cxn>
                <a:cxn ang="0">
                  <a:pos x="131" y="45"/>
                </a:cxn>
                <a:cxn ang="0">
                  <a:pos x="166" y="38"/>
                </a:cxn>
                <a:cxn ang="0">
                  <a:pos x="201" y="32"/>
                </a:cxn>
                <a:cxn ang="0">
                  <a:pos x="236" y="26"/>
                </a:cxn>
                <a:cxn ang="0">
                  <a:pos x="271" y="21"/>
                </a:cxn>
                <a:cxn ang="0">
                  <a:pos x="306" y="16"/>
                </a:cxn>
                <a:cxn ang="0">
                  <a:pos x="342" y="13"/>
                </a:cxn>
                <a:cxn ang="0">
                  <a:pos x="377" y="9"/>
                </a:cxn>
                <a:cxn ang="0">
                  <a:pos x="412" y="7"/>
                </a:cxn>
                <a:cxn ang="0">
                  <a:pos x="448" y="5"/>
                </a:cxn>
                <a:cxn ang="0">
                  <a:pos x="483" y="3"/>
                </a:cxn>
                <a:cxn ang="0">
                  <a:pos x="518" y="1"/>
                </a:cxn>
                <a:cxn ang="0">
                  <a:pos x="554" y="1"/>
                </a:cxn>
                <a:cxn ang="0">
                  <a:pos x="589" y="0"/>
                </a:cxn>
              </a:cxnLst>
              <a:rect l="0" t="0" r="r" b="b"/>
              <a:pathLst>
                <a:path w="589" h="700">
                  <a:moveTo>
                    <a:pt x="589" y="0"/>
                  </a:moveTo>
                  <a:lnTo>
                    <a:pt x="589" y="157"/>
                  </a:lnTo>
                  <a:lnTo>
                    <a:pt x="589" y="327"/>
                  </a:lnTo>
                  <a:lnTo>
                    <a:pt x="589" y="502"/>
                  </a:lnTo>
                  <a:lnTo>
                    <a:pt x="589" y="676"/>
                  </a:lnTo>
                  <a:lnTo>
                    <a:pt x="554" y="682"/>
                  </a:lnTo>
                  <a:lnTo>
                    <a:pt x="520" y="688"/>
                  </a:lnTo>
                  <a:lnTo>
                    <a:pt x="485" y="691"/>
                  </a:lnTo>
                  <a:lnTo>
                    <a:pt x="449" y="694"/>
                  </a:lnTo>
                  <a:lnTo>
                    <a:pt x="415" y="697"/>
                  </a:lnTo>
                  <a:lnTo>
                    <a:pt x="379" y="699"/>
                  </a:lnTo>
                  <a:lnTo>
                    <a:pt x="345" y="700"/>
                  </a:lnTo>
                  <a:lnTo>
                    <a:pt x="309" y="700"/>
                  </a:lnTo>
                  <a:lnTo>
                    <a:pt x="274" y="699"/>
                  </a:lnTo>
                  <a:lnTo>
                    <a:pt x="239" y="698"/>
                  </a:lnTo>
                  <a:lnTo>
                    <a:pt x="203" y="697"/>
                  </a:lnTo>
                  <a:lnTo>
                    <a:pt x="168" y="694"/>
                  </a:lnTo>
                  <a:lnTo>
                    <a:pt x="133" y="692"/>
                  </a:lnTo>
                  <a:lnTo>
                    <a:pt x="98" y="689"/>
                  </a:lnTo>
                  <a:lnTo>
                    <a:pt x="62" y="685"/>
                  </a:lnTo>
                  <a:lnTo>
                    <a:pt x="28" y="681"/>
                  </a:lnTo>
                  <a:lnTo>
                    <a:pt x="14" y="592"/>
                  </a:lnTo>
                  <a:lnTo>
                    <a:pt x="5" y="509"/>
                  </a:lnTo>
                  <a:lnTo>
                    <a:pt x="1" y="430"/>
                  </a:lnTo>
                  <a:lnTo>
                    <a:pt x="0" y="354"/>
                  </a:lnTo>
                  <a:lnTo>
                    <a:pt x="4" y="281"/>
                  </a:lnTo>
                  <a:lnTo>
                    <a:pt x="9" y="211"/>
                  </a:lnTo>
                  <a:lnTo>
                    <a:pt x="19" y="140"/>
                  </a:lnTo>
                  <a:lnTo>
                    <a:pt x="28" y="71"/>
                  </a:lnTo>
                  <a:lnTo>
                    <a:pt x="62" y="62"/>
                  </a:lnTo>
                  <a:lnTo>
                    <a:pt x="97" y="53"/>
                  </a:lnTo>
                  <a:lnTo>
                    <a:pt x="131" y="45"/>
                  </a:lnTo>
                  <a:lnTo>
                    <a:pt x="166" y="38"/>
                  </a:lnTo>
                  <a:lnTo>
                    <a:pt x="201" y="32"/>
                  </a:lnTo>
                  <a:lnTo>
                    <a:pt x="236" y="26"/>
                  </a:lnTo>
                  <a:lnTo>
                    <a:pt x="271" y="21"/>
                  </a:lnTo>
                  <a:lnTo>
                    <a:pt x="306" y="16"/>
                  </a:lnTo>
                  <a:lnTo>
                    <a:pt x="342" y="13"/>
                  </a:lnTo>
                  <a:lnTo>
                    <a:pt x="377" y="9"/>
                  </a:lnTo>
                  <a:lnTo>
                    <a:pt x="412" y="7"/>
                  </a:lnTo>
                  <a:lnTo>
                    <a:pt x="448" y="5"/>
                  </a:lnTo>
                  <a:lnTo>
                    <a:pt x="483" y="3"/>
                  </a:lnTo>
                  <a:lnTo>
                    <a:pt x="518" y="1"/>
                  </a:lnTo>
                  <a:lnTo>
                    <a:pt x="554" y="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007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20" name="Freeform 552"/>
            <p:cNvSpPr>
              <a:spLocks/>
            </p:cNvSpPr>
            <p:nvPr/>
          </p:nvSpPr>
          <p:spPr bwMode="auto">
            <a:xfrm>
              <a:off x="4761" y="1114"/>
              <a:ext cx="282" cy="334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564" y="149"/>
                </a:cxn>
                <a:cxn ang="0">
                  <a:pos x="565" y="310"/>
                </a:cxn>
                <a:cxn ang="0">
                  <a:pos x="565" y="476"/>
                </a:cxn>
                <a:cxn ang="0">
                  <a:pos x="562" y="639"/>
                </a:cxn>
                <a:cxn ang="0">
                  <a:pos x="530" y="646"/>
                </a:cxn>
                <a:cxn ang="0">
                  <a:pos x="497" y="652"/>
                </a:cxn>
                <a:cxn ang="0">
                  <a:pos x="463" y="657"/>
                </a:cxn>
                <a:cxn ang="0">
                  <a:pos x="430" y="661"/>
                </a:cxn>
                <a:cxn ang="0">
                  <a:pos x="398" y="665"/>
                </a:cxn>
                <a:cxn ang="0">
                  <a:pos x="364" y="667"/>
                </a:cxn>
                <a:cxn ang="0">
                  <a:pos x="330" y="668"/>
                </a:cxn>
                <a:cxn ang="0">
                  <a:pos x="296" y="669"/>
                </a:cxn>
                <a:cxn ang="0">
                  <a:pos x="263" y="668"/>
                </a:cxn>
                <a:cxn ang="0">
                  <a:pos x="230" y="667"/>
                </a:cxn>
                <a:cxn ang="0">
                  <a:pos x="196" y="666"/>
                </a:cxn>
                <a:cxn ang="0">
                  <a:pos x="163" y="662"/>
                </a:cxn>
                <a:cxn ang="0">
                  <a:pos x="129" y="659"/>
                </a:cxn>
                <a:cxn ang="0">
                  <a:pos x="96" y="655"/>
                </a:cxn>
                <a:cxn ang="0">
                  <a:pos x="64" y="650"/>
                </a:cxn>
                <a:cxn ang="0">
                  <a:pos x="30" y="644"/>
                </a:cxn>
                <a:cxn ang="0">
                  <a:pos x="15" y="560"/>
                </a:cxn>
                <a:cxn ang="0">
                  <a:pos x="5" y="481"/>
                </a:cxn>
                <a:cxn ang="0">
                  <a:pos x="0" y="407"/>
                </a:cxn>
                <a:cxn ang="0">
                  <a:pos x="0" y="335"/>
                </a:cxn>
                <a:cxn ang="0">
                  <a:pos x="4" y="266"/>
                </a:cxn>
                <a:cxn ang="0">
                  <a:pos x="10" y="199"/>
                </a:cxn>
                <a:cxn ang="0">
                  <a:pos x="19" y="134"/>
                </a:cxn>
                <a:cxn ang="0">
                  <a:pos x="30" y="68"/>
                </a:cxn>
                <a:cxn ang="0">
                  <a:pos x="63" y="58"/>
                </a:cxn>
                <a:cxn ang="0">
                  <a:pos x="96" y="48"/>
                </a:cxn>
                <a:cxn ang="0">
                  <a:pos x="128" y="40"/>
                </a:cxn>
                <a:cxn ang="0">
                  <a:pos x="162" y="32"/>
                </a:cxn>
                <a:cxn ang="0">
                  <a:pos x="195" y="27"/>
                </a:cxn>
                <a:cxn ang="0">
                  <a:pos x="227" y="21"/>
                </a:cxn>
                <a:cxn ang="0">
                  <a:pos x="261" y="16"/>
                </a:cxn>
                <a:cxn ang="0">
                  <a:pos x="294" y="12"/>
                </a:cxn>
                <a:cxn ang="0">
                  <a:pos x="327" y="9"/>
                </a:cxn>
                <a:cxn ang="0">
                  <a:pos x="361" y="6"/>
                </a:cxn>
                <a:cxn ang="0">
                  <a:pos x="394" y="4"/>
                </a:cxn>
                <a:cxn ang="0">
                  <a:pos x="429" y="2"/>
                </a:cxn>
                <a:cxn ang="0">
                  <a:pos x="461" y="1"/>
                </a:cxn>
                <a:cxn ang="0">
                  <a:pos x="494" y="0"/>
                </a:cxn>
                <a:cxn ang="0">
                  <a:pos x="528" y="0"/>
                </a:cxn>
                <a:cxn ang="0">
                  <a:pos x="561" y="0"/>
                </a:cxn>
              </a:cxnLst>
              <a:rect l="0" t="0" r="r" b="b"/>
              <a:pathLst>
                <a:path w="565" h="669">
                  <a:moveTo>
                    <a:pt x="561" y="0"/>
                  </a:moveTo>
                  <a:lnTo>
                    <a:pt x="564" y="149"/>
                  </a:lnTo>
                  <a:lnTo>
                    <a:pt x="565" y="310"/>
                  </a:lnTo>
                  <a:lnTo>
                    <a:pt x="565" y="476"/>
                  </a:lnTo>
                  <a:lnTo>
                    <a:pt x="562" y="639"/>
                  </a:lnTo>
                  <a:lnTo>
                    <a:pt x="530" y="646"/>
                  </a:lnTo>
                  <a:lnTo>
                    <a:pt x="497" y="652"/>
                  </a:lnTo>
                  <a:lnTo>
                    <a:pt x="463" y="657"/>
                  </a:lnTo>
                  <a:lnTo>
                    <a:pt x="430" y="661"/>
                  </a:lnTo>
                  <a:lnTo>
                    <a:pt x="398" y="665"/>
                  </a:lnTo>
                  <a:lnTo>
                    <a:pt x="364" y="667"/>
                  </a:lnTo>
                  <a:lnTo>
                    <a:pt x="330" y="668"/>
                  </a:lnTo>
                  <a:lnTo>
                    <a:pt x="296" y="669"/>
                  </a:lnTo>
                  <a:lnTo>
                    <a:pt x="263" y="668"/>
                  </a:lnTo>
                  <a:lnTo>
                    <a:pt x="230" y="667"/>
                  </a:lnTo>
                  <a:lnTo>
                    <a:pt x="196" y="666"/>
                  </a:lnTo>
                  <a:lnTo>
                    <a:pt x="163" y="662"/>
                  </a:lnTo>
                  <a:lnTo>
                    <a:pt x="129" y="659"/>
                  </a:lnTo>
                  <a:lnTo>
                    <a:pt x="96" y="655"/>
                  </a:lnTo>
                  <a:lnTo>
                    <a:pt x="64" y="650"/>
                  </a:lnTo>
                  <a:lnTo>
                    <a:pt x="30" y="644"/>
                  </a:lnTo>
                  <a:lnTo>
                    <a:pt x="15" y="560"/>
                  </a:lnTo>
                  <a:lnTo>
                    <a:pt x="5" y="481"/>
                  </a:lnTo>
                  <a:lnTo>
                    <a:pt x="0" y="407"/>
                  </a:lnTo>
                  <a:lnTo>
                    <a:pt x="0" y="335"/>
                  </a:lnTo>
                  <a:lnTo>
                    <a:pt x="4" y="266"/>
                  </a:lnTo>
                  <a:lnTo>
                    <a:pt x="10" y="199"/>
                  </a:lnTo>
                  <a:lnTo>
                    <a:pt x="19" y="134"/>
                  </a:lnTo>
                  <a:lnTo>
                    <a:pt x="30" y="68"/>
                  </a:lnTo>
                  <a:lnTo>
                    <a:pt x="63" y="58"/>
                  </a:lnTo>
                  <a:lnTo>
                    <a:pt x="96" y="48"/>
                  </a:lnTo>
                  <a:lnTo>
                    <a:pt x="128" y="40"/>
                  </a:lnTo>
                  <a:lnTo>
                    <a:pt x="162" y="32"/>
                  </a:lnTo>
                  <a:lnTo>
                    <a:pt x="195" y="27"/>
                  </a:lnTo>
                  <a:lnTo>
                    <a:pt x="227" y="21"/>
                  </a:lnTo>
                  <a:lnTo>
                    <a:pt x="261" y="16"/>
                  </a:lnTo>
                  <a:lnTo>
                    <a:pt x="294" y="12"/>
                  </a:lnTo>
                  <a:lnTo>
                    <a:pt x="327" y="9"/>
                  </a:lnTo>
                  <a:lnTo>
                    <a:pt x="361" y="6"/>
                  </a:lnTo>
                  <a:lnTo>
                    <a:pt x="394" y="4"/>
                  </a:lnTo>
                  <a:lnTo>
                    <a:pt x="429" y="2"/>
                  </a:lnTo>
                  <a:lnTo>
                    <a:pt x="461" y="1"/>
                  </a:lnTo>
                  <a:lnTo>
                    <a:pt x="494" y="0"/>
                  </a:lnTo>
                  <a:lnTo>
                    <a:pt x="528" y="0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21" name="Freeform 553"/>
            <p:cNvSpPr>
              <a:spLocks/>
            </p:cNvSpPr>
            <p:nvPr/>
          </p:nvSpPr>
          <p:spPr bwMode="auto">
            <a:xfrm>
              <a:off x="4766" y="1121"/>
              <a:ext cx="270" cy="319"/>
            </a:xfrm>
            <a:custGeom>
              <a:avLst/>
              <a:gdLst/>
              <a:ahLst/>
              <a:cxnLst>
                <a:cxn ang="0">
                  <a:pos x="533" y="1"/>
                </a:cxn>
                <a:cxn ang="0">
                  <a:pos x="539" y="143"/>
                </a:cxn>
                <a:cxn ang="0">
                  <a:pos x="540" y="294"/>
                </a:cxn>
                <a:cxn ang="0">
                  <a:pos x="539" y="449"/>
                </a:cxn>
                <a:cxn ang="0">
                  <a:pos x="534" y="604"/>
                </a:cxn>
                <a:cxn ang="0">
                  <a:pos x="503" y="612"/>
                </a:cxn>
                <a:cxn ang="0">
                  <a:pos x="472" y="619"/>
                </a:cxn>
                <a:cxn ang="0">
                  <a:pos x="441" y="624"/>
                </a:cxn>
                <a:cxn ang="0">
                  <a:pos x="410" y="629"/>
                </a:cxn>
                <a:cxn ang="0">
                  <a:pos x="378" y="633"/>
                </a:cxn>
                <a:cxn ang="0">
                  <a:pos x="346" y="636"/>
                </a:cxn>
                <a:cxn ang="0">
                  <a:pos x="315" y="638"/>
                </a:cxn>
                <a:cxn ang="0">
                  <a:pos x="284" y="638"/>
                </a:cxn>
                <a:cxn ang="0">
                  <a:pos x="252" y="638"/>
                </a:cxn>
                <a:cxn ang="0">
                  <a:pos x="221" y="637"/>
                </a:cxn>
                <a:cxn ang="0">
                  <a:pos x="188" y="635"/>
                </a:cxn>
                <a:cxn ang="0">
                  <a:pos x="157" y="631"/>
                </a:cxn>
                <a:cxn ang="0">
                  <a:pos x="126" y="628"/>
                </a:cxn>
                <a:cxn ang="0">
                  <a:pos x="95" y="622"/>
                </a:cxn>
                <a:cxn ang="0">
                  <a:pos x="64" y="615"/>
                </a:cxn>
                <a:cxn ang="0">
                  <a:pos x="33" y="608"/>
                </a:cxn>
                <a:cxn ang="0">
                  <a:pos x="16" y="530"/>
                </a:cxn>
                <a:cxn ang="0">
                  <a:pos x="5" y="455"/>
                </a:cxn>
                <a:cxn ang="0">
                  <a:pos x="0" y="385"/>
                </a:cxn>
                <a:cxn ang="0">
                  <a:pos x="0" y="318"/>
                </a:cxn>
                <a:cxn ang="0">
                  <a:pos x="3" y="253"/>
                </a:cxn>
                <a:cxn ang="0">
                  <a:pos x="10" y="190"/>
                </a:cxn>
                <a:cxn ang="0">
                  <a:pos x="20" y="128"/>
                </a:cxn>
                <a:cxn ang="0">
                  <a:pos x="33" y="66"/>
                </a:cxn>
                <a:cxn ang="0">
                  <a:pos x="64" y="54"/>
                </a:cxn>
                <a:cxn ang="0">
                  <a:pos x="94" y="44"/>
                </a:cxn>
                <a:cxn ang="0">
                  <a:pos x="125" y="36"/>
                </a:cxn>
                <a:cxn ang="0">
                  <a:pos x="156" y="28"/>
                </a:cxn>
                <a:cxn ang="0">
                  <a:pos x="187" y="22"/>
                </a:cxn>
                <a:cxn ang="0">
                  <a:pos x="218" y="16"/>
                </a:cxn>
                <a:cxn ang="0">
                  <a:pos x="251" y="12"/>
                </a:cxn>
                <a:cxn ang="0">
                  <a:pos x="282" y="8"/>
                </a:cxn>
                <a:cxn ang="0">
                  <a:pos x="313" y="5"/>
                </a:cxn>
                <a:cxn ang="0">
                  <a:pos x="345" y="3"/>
                </a:cxn>
                <a:cxn ang="0">
                  <a:pos x="376" y="1"/>
                </a:cxn>
                <a:cxn ang="0">
                  <a:pos x="407" y="1"/>
                </a:cxn>
                <a:cxn ang="0">
                  <a:pos x="440" y="0"/>
                </a:cxn>
                <a:cxn ang="0">
                  <a:pos x="471" y="0"/>
                </a:cxn>
                <a:cxn ang="0">
                  <a:pos x="502" y="1"/>
                </a:cxn>
                <a:cxn ang="0">
                  <a:pos x="533" y="1"/>
                </a:cxn>
              </a:cxnLst>
              <a:rect l="0" t="0" r="r" b="b"/>
              <a:pathLst>
                <a:path w="540" h="638">
                  <a:moveTo>
                    <a:pt x="533" y="1"/>
                  </a:moveTo>
                  <a:lnTo>
                    <a:pt x="539" y="143"/>
                  </a:lnTo>
                  <a:lnTo>
                    <a:pt x="540" y="294"/>
                  </a:lnTo>
                  <a:lnTo>
                    <a:pt x="539" y="449"/>
                  </a:lnTo>
                  <a:lnTo>
                    <a:pt x="534" y="604"/>
                  </a:lnTo>
                  <a:lnTo>
                    <a:pt x="503" y="612"/>
                  </a:lnTo>
                  <a:lnTo>
                    <a:pt x="472" y="619"/>
                  </a:lnTo>
                  <a:lnTo>
                    <a:pt x="441" y="624"/>
                  </a:lnTo>
                  <a:lnTo>
                    <a:pt x="410" y="629"/>
                  </a:lnTo>
                  <a:lnTo>
                    <a:pt x="378" y="633"/>
                  </a:lnTo>
                  <a:lnTo>
                    <a:pt x="346" y="636"/>
                  </a:lnTo>
                  <a:lnTo>
                    <a:pt x="315" y="638"/>
                  </a:lnTo>
                  <a:lnTo>
                    <a:pt x="284" y="638"/>
                  </a:lnTo>
                  <a:lnTo>
                    <a:pt x="252" y="638"/>
                  </a:lnTo>
                  <a:lnTo>
                    <a:pt x="221" y="637"/>
                  </a:lnTo>
                  <a:lnTo>
                    <a:pt x="188" y="635"/>
                  </a:lnTo>
                  <a:lnTo>
                    <a:pt x="157" y="631"/>
                  </a:lnTo>
                  <a:lnTo>
                    <a:pt x="126" y="628"/>
                  </a:lnTo>
                  <a:lnTo>
                    <a:pt x="95" y="622"/>
                  </a:lnTo>
                  <a:lnTo>
                    <a:pt x="64" y="615"/>
                  </a:lnTo>
                  <a:lnTo>
                    <a:pt x="33" y="608"/>
                  </a:lnTo>
                  <a:lnTo>
                    <a:pt x="16" y="530"/>
                  </a:lnTo>
                  <a:lnTo>
                    <a:pt x="5" y="455"/>
                  </a:lnTo>
                  <a:lnTo>
                    <a:pt x="0" y="385"/>
                  </a:lnTo>
                  <a:lnTo>
                    <a:pt x="0" y="318"/>
                  </a:lnTo>
                  <a:lnTo>
                    <a:pt x="3" y="253"/>
                  </a:lnTo>
                  <a:lnTo>
                    <a:pt x="10" y="190"/>
                  </a:lnTo>
                  <a:lnTo>
                    <a:pt x="20" y="128"/>
                  </a:lnTo>
                  <a:lnTo>
                    <a:pt x="33" y="66"/>
                  </a:lnTo>
                  <a:lnTo>
                    <a:pt x="64" y="54"/>
                  </a:lnTo>
                  <a:lnTo>
                    <a:pt x="94" y="44"/>
                  </a:lnTo>
                  <a:lnTo>
                    <a:pt x="125" y="36"/>
                  </a:lnTo>
                  <a:lnTo>
                    <a:pt x="156" y="28"/>
                  </a:lnTo>
                  <a:lnTo>
                    <a:pt x="187" y="22"/>
                  </a:lnTo>
                  <a:lnTo>
                    <a:pt x="218" y="16"/>
                  </a:lnTo>
                  <a:lnTo>
                    <a:pt x="251" y="12"/>
                  </a:lnTo>
                  <a:lnTo>
                    <a:pt x="282" y="8"/>
                  </a:lnTo>
                  <a:lnTo>
                    <a:pt x="313" y="5"/>
                  </a:lnTo>
                  <a:lnTo>
                    <a:pt x="345" y="3"/>
                  </a:lnTo>
                  <a:lnTo>
                    <a:pt x="376" y="1"/>
                  </a:lnTo>
                  <a:lnTo>
                    <a:pt x="407" y="1"/>
                  </a:lnTo>
                  <a:lnTo>
                    <a:pt x="440" y="0"/>
                  </a:lnTo>
                  <a:lnTo>
                    <a:pt x="471" y="0"/>
                  </a:lnTo>
                  <a:lnTo>
                    <a:pt x="502" y="1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0A77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22" name="Freeform 554"/>
            <p:cNvSpPr>
              <a:spLocks/>
            </p:cNvSpPr>
            <p:nvPr/>
          </p:nvSpPr>
          <p:spPr bwMode="auto">
            <a:xfrm>
              <a:off x="4770" y="1128"/>
              <a:ext cx="258" cy="305"/>
            </a:xfrm>
            <a:custGeom>
              <a:avLst/>
              <a:gdLst/>
              <a:ahLst/>
              <a:cxnLst>
                <a:cxn ang="0">
                  <a:pos x="505" y="3"/>
                </a:cxn>
                <a:cxn ang="0">
                  <a:pos x="512" y="137"/>
                </a:cxn>
                <a:cxn ang="0">
                  <a:pos x="515" y="280"/>
                </a:cxn>
                <a:cxn ang="0">
                  <a:pos x="513" y="425"/>
                </a:cxn>
                <a:cxn ang="0">
                  <a:pos x="507" y="570"/>
                </a:cxn>
                <a:cxn ang="0">
                  <a:pos x="478" y="578"/>
                </a:cxn>
                <a:cxn ang="0">
                  <a:pos x="448" y="586"/>
                </a:cxn>
                <a:cxn ang="0">
                  <a:pos x="419" y="593"/>
                </a:cxn>
                <a:cxn ang="0">
                  <a:pos x="390" y="599"/>
                </a:cxn>
                <a:cxn ang="0">
                  <a:pos x="360" y="603"/>
                </a:cxn>
                <a:cxn ang="0">
                  <a:pos x="330" y="607"/>
                </a:cxn>
                <a:cxn ang="0">
                  <a:pos x="302" y="609"/>
                </a:cxn>
                <a:cxn ang="0">
                  <a:pos x="272" y="610"/>
                </a:cxn>
                <a:cxn ang="0">
                  <a:pos x="242" y="610"/>
                </a:cxn>
                <a:cxn ang="0">
                  <a:pos x="213" y="609"/>
                </a:cxn>
                <a:cxn ang="0">
                  <a:pos x="183" y="606"/>
                </a:cxn>
                <a:cxn ang="0">
                  <a:pos x="153" y="602"/>
                </a:cxn>
                <a:cxn ang="0">
                  <a:pos x="124" y="598"/>
                </a:cxn>
                <a:cxn ang="0">
                  <a:pos x="95" y="591"/>
                </a:cxn>
                <a:cxn ang="0">
                  <a:pos x="65" y="584"/>
                </a:cxn>
                <a:cxn ang="0">
                  <a:pos x="37" y="575"/>
                </a:cxn>
                <a:cxn ang="0">
                  <a:pos x="18" y="500"/>
                </a:cxn>
                <a:cxn ang="0">
                  <a:pos x="7" y="431"/>
                </a:cxn>
                <a:cxn ang="0">
                  <a:pos x="1" y="364"/>
                </a:cxn>
                <a:cxn ang="0">
                  <a:pos x="0" y="300"/>
                </a:cxn>
                <a:cxn ang="0">
                  <a:pos x="3" y="241"/>
                </a:cxn>
                <a:cxn ang="0">
                  <a:pos x="11" y="181"/>
                </a:cxn>
                <a:cxn ang="0">
                  <a:pos x="22" y="122"/>
                </a:cxn>
                <a:cxn ang="0">
                  <a:pos x="37" y="64"/>
                </a:cxn>
                <a:cxn ang="0">
                  <a:pos x="65" y="52"/>
                </a:cxn>
                <a:cxn ang="0">
                  <a:pos x="94" y="41"/>
                </a:cxn>
                <a:cxn ang="0">
                  <a:pos x="123" y="32"/>
                </a:cxn>
                <a:cxn ang="0">
                  <a:pos x="152" y="24"/>
                </a:cxn>
                <a:cxn ang="0">
                  <a:pos x="182" y="17"/>
                </a:cxn>
                <a:cxn ang="0">
                  <a:pos x="211" y="13"/>
                </a:cxn>
                <a:cxn ang="0">
                  <a:pos x="240" y="8"/>
                </a:cxn>
                <a:cxn ang="0">
                  <a:pos x="269" y="4"/>
                </a:cxn>
                <a:cxn ang="0">
                  <a:pos x="299" y="2"/>
                </a:cxn>
                <a:cxn ang="0">
                  <a:pos x="329" y="1"/>
                </a:cxn>
                <a:cxn ang="0">
                  <a:pos x="358" y="1"/>
                </a:cxn>
                <a:cxn ang="0">
                  <a:pos x="388" y="0"/>
                </a:cxn>
                <a:cxn ang="0">
                  <a:pos x="418" y="1"/>
                </a:cxn>
                <a:cxn ang="0">
                  <a:pos x="447" y="1"/>
                </a:cxn>
                <a:cxn ang="0">
                  <a:pos x="477" y="2"/>
                </a:cxn>
                <a:cxn ang="0">
                  <a:pos x="505" y="3"/>
                </a:cxn>
              </a:cxnLst>
              <a:rect l="0" t="0" r="r" b="b"/>
              <a:pathLst>
                <a:path w="515" h="610">
                  <a:moveTo>
                    <a:pt x="505" y="3"/>
                  </a:moveTo>
                  <a:lnTo>
                    <a:pt x="512" y="137"/>
                  </a:lnTo>
                  <a:lnTo>
                    <a:pt x="515" y="280"/>
                  </a:lnTo>
                  <a:lnTo>
                    <a:pt x="513" y="425"/>
                  </a:lnTo>
                  <a:lnTo>
                    <a:pt x="507" y="570"/>
                  </a:lnTo>
                  <a:lnTo>
                    <a:pt x="478" y="578"/>
                  </a:lnTo>
                  <a:lnTo>
                    <a:pt x="448" y="586"/>
                  </a:lnTo>
                  <a:lnTo>
                    <a:pt x="419" y="593"/>
                  </a:lnTo>
                  <a:lnTo>
                    <a:pt x="390" y="599"/>
                  </a:lnTo>
                  <a:lnTo>
                    <a:pt x="360" y="603"/>
                  </a:lnTo>
                  <a:lnTo>
                    <a:pt x="330" y="607"/>
                  </a:lnTo>
                  <a:lnTo>
                    <a:pt x="302" y="609"/>
                  </a:lnTo>
                  <a:lnTo>
                    <a:pt x="272" y="610"/>
                  </a:lnTo>
                  <a:lnTo>
                    <a:pt x="242" y="610"/>
                  </a:lnTo>
                  <a:lnTo>
                    <a:pt x="213" y="609"/>
                  </a:lnTo>
                  <a:lnTo>
                    <a:pt x="183" y="606"/>
                  </a:lnTo>
                  <a:lnTo>
                    <a:pt x="153" y="602"/>
                  </a:lnTo>
                  <a:lnTo>
                    <a:pt x="124" y="598"/>
                  </a:lnTo>
                  <a:lnTo>
                    <a:pt x="95" y="591"/>
                  </a:lnTo>
                  <a:lnTo>
                    <a:pt x="65" y="584"/>
                  </a:lnTo>
                  <a:lnTo>
                    <a:pt x="37" y="575"/>
                  </a:lnTo>
                  <a:lnTo>
                    <a:pt x="18" y="500"/>
                  </a:lnTo>
                  <a:lnTo>
                    <a:pt x="7" y="431"/>
                  </a:lnTo>
                  <a:lnTo>
                    <a:pt x="1" y="364"/>
                  </a:lnTo>
                  <a:lnTo>
                    <a:pt x="0" y="300"/>
                  </a:lnTo>
                  <a:lnTo>
                    <a:pt x="3" y="241"/>
                  </a:lnTo>
                  <a:lnTo>
                    <a:pt x="11" y="181"/>
                  </a:lnTo>
                  <a:lnTo>
                    <a:pt x="22" y="122"/>
                  </a:lnTo>
                  <a:lnTo>
                    <a:pt x="37" y="64"/>
                  </a:lnTo>
                  <a:lnTo>
                    <a:pt x="65" y="52"/>
                  </a:lnTo>
                  <a:lnTo>
                    <a:pt x="94" y="41"/>
                  </a:lnTo>
                  <a:lnTo>
                    <a:pt x="123" y="32"/>
                  </a:lnTo>
                  <a:lnTo>
                    <a:pt x="152" y="24"/>
                  </a:lnTo>
                  <a:lnTo>
                    <a:pt x="182" y="17"/>
                  </a:lnTo>
                  <a:lnTo>
                    <a:pt x="211" y="13"/>
                  </a:lnTo>
                  <a:lnTo>
                    <a:pt x="240" y="8"/>
                  </a:lnTo>
                  <a:lnTo>
                    <a:pt x="269" y="4"/>
                  </a:lnTo>
                  <a:lnTo>
                    <a:pt x="299" y="2"/>
                  </a:lnTo>
                  <a:lnTo>
                    <a:pt x="329" y="1"/>
                  </a:lnTo>
                  <a:lnTo>
                    <a:pt x="358" y="1"/>
                  </a:lnTo>
                  <a:lnTo>
                    <a:pt x="388" y="0"/>
                  </a:lnTo>
                  <a:lnTo>
                    <a:pt x="418" y="1"/>
                  </a:lnTo>
                  <a:lnTo>
                    <a:pt x="447" y="1"/>
                  </a:lnTo>
                  <a:lnTo>
                    <a:pt x="477" y="2"/>
                  </a:lnTo>
                  <a:lnTo>
                    <a:pt x="505" y="3"/>
                  </a:lnTo>
                  <a:close/>
                </a:path>
              </a:pathLst>
            </a:custGeom>
            <a:solidFill>
              <a:srgbClr val="147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23" name="Freeform 555"/>
            <p:cNvSpPr>
              <a:spLocks/>
            </p:cNvSpPr>
            <p:nvPr/>
          </p:nvSpPr>
          <p:spPr bwMode="auto">
            <a:xfrm>
              <a:off x="4775" y="1135"/>
              <a:ext cx="245" cy="291"/>
            </a:xfrm>
            <a:custGeom>
              <a:avLst/>
              <a:gdLst/>
              <a:ahLst/>
              <a:cxnLst>
                <a:cxn ang="0">
                  <a:pos x="479" y="5"/>
                </a:cxn>
                <a:cxn ang="0">
                  <a:pos x="487" y="131"/>
                </a:cxn>
                <a:cxn ang="0">
                  <a:pos x="491" y="265"/>
                </a:cxn>
                <a:cxn ang="0">
                  <a:pos x="488" y="400"/>
                </a:cxn>
                <a:cxn ang="0">
                  <a:pos x="479" y="535"/>
                </a:cxn>
                <a:cxn ang="0">
                  <a:pos x="451" y="544"/>
                </a:cxn>
                <a:cxn ang="0">
                  <a:pos x="425" y="554"/>
                </a:cxn>
                <a:cxn ang="0">
                  <a:pos x="397" y="561"/>
                </a:cxn>
                <a:cxn ang="0">
                  <a:pos x="370" y="567"/>
                </a:cxn>
                <a:cxn ang="0">
                  <a:pos x="342" y="572"/>
                </a:cxn>
                <a:cxn ang="0">
                  <a:pos x="314" y="577"/>
                </a:cxn>
                <a:cxn ang="0">
                  <a:pos x="287" y="579"/>
                </a:cxn>
                <a:cxn ang="0">
                  <a:pos x="259" y="580"/>
                </a:cxn>
                <a:cxn ang="0">
                  <a:pos x="231" y="581"/>
                </a:cxn>
                <a:cxn ang="0">
                  <a:pos x="204" y="579"/>
                </a:cxn>
                <a:cxn ang="0">
                  <a:pos x="176" y="577"/>
                </a:cxn>
                <a:cxn ang="0">
                  <a:pos x="149" y="572"/>
                </a:cxn>
                <a:cxn ang="0">
                  <a:pos x="121" y="566"/>
                </a:cxn>
                <a:cxn ang="0">
                  <a:pos x="93" y="559"/>
                </a:cxn>
                <a:cxn ang="0">
                  <a:pos x="67" y="550"/>
                </a:cxn>
                <a:cxn ang="0">
                  <a:pos x="39" y="540"/>
                </a:cxn>
                <a:cxn ang="0">
                  <a:pos x="20" y="471"/>
                </a:cxn>
                <a:cxn ang="0">
                  <a:pos x="7" y="405"/>
                </a:cxn>
                <a:cxn ang="0">
                  <a:pos x="1" y="343"/>
                </a:cxn>
                <a:cxn ang="0">
                  <a:pos x="0" y="284"/>
                </a:cxn>
                <a:cxn ang="0">
                  <a:pos x="3" y="228"/>
                </a:cxn>
                <a:cxn ang="0">
                  <a:pos x="11" y="171"/>
                </a:cxn>
                <a:cxn ang="0">
                  <a:pos x="23" y="117"/>
                </a:cxn>
                <a:cxn ang="0">
                  <a:pos x="39" y="63"/>
                </a:cxn>
                <a:cxn ang="0">
                  <a:pos x="66" y="49"/>
                </a:cxn>
                <a:cxn ang="0">
                  <a:pos x="93" y="38"/>
                </a:cxn>
                <a:cxn ang="0">
                  <a:pos x="120" y="28"/>
                </a:cxn>
                <a:cxn ang="0">
                  <a:pos x="147" y="20"/>
                </a:cxn>
                <a:cxn ang="0">
                  <a:pos x="175" y="13"/>
                </a:cxn>
                <a:cxn ang="0">
                  <a:pos x="203" y="9"/>
                </a:cxn>
                <a:cxn ang="0">
                  <a:pos x="230" y="4"/>
                </a:cxn>
                <a:cxn ang="0">
                  <a:pos x="258" y="2"/>
                </a:cxn>
                <a:cxn ang="0">
                  <a:pos x="286" y="0"/>
                </a:cxn>
                <a:cxn ang="0">
                  <a:pos x="313" y="0"/>
                </a:cxn>
                <a:cxn ang="0">
                  <a:pos x="341" y="0"/>
                </a:cxn>
                <a:cxn ang="0">
                  <a:pos x="369" y="0"/>
                </a:cxn>
                <a:cxn ang="0">
                  <a:pos x="396" y="1"/>
                </a:cxn>
                <a:cxn ang="0">
                  <a:pos x="424" y="2"/>
                </a:cxn>
                <a:cxn ang="0">
                  <a:pos x="451" y="4"/>
                </a:cxn>
                <a:cxn ang="0">
                  <a:pos x="479" y="5"/>
                </a:cxn>
              </a:cxnLst>
              <a:rect l="0" t="0" r="r" b="b"/>
              <a:pathLst>
                <a:path w="491" h="581">
                  <a:moveTo>
                    <a:pt x="479" y="5"/>
                  </a:moveTo>
                  <a:lnTo>
                    <a:pt x="487" y="131"/>
                  </a:lnTo>
                  <a:lnTo>
                    <a:pt x="491" y="265"/>
                  </a:lnTo>
                  <a:lnTo>
                    <a:pt x="488" y="400"/>
                  </a:lnTo>
                  <a:lnTo>
                    <a:pt x="479" y="535"/>
                  </a:lnTo>
                  <a:lnTo>
                    <a:pt x="451" y="544"/>
                  </a:lnTo>
                  <a:lnTo>
                    <a:pt x="425" y="554"/>
                  </a:lnTo>
                  <a:lnTo>
                    <a:pt x="397" y="561"/>
                  </a:lnTo>
                  <a:lnTo>
                    <a:pt x="370" y="567"/>
                  </a:lnTo>
                  <a:lnTo>
                    <a:pt x="342" y="572"/>
                  </a:lnTo>
                  <a:lnTo>
                    <a:pt x="314" y="577"/>
                  </a:lnTo>
                  <a:lnTo>
                    <a:pt x="287" y="579"/>
                  </a:lnTo>
                  <a:lnTo>
                    <a:pt x="259" y="580"/>
                  </a:lnTo>
                  <a:lnTo>
                    <a:pt x="231" y="581"/>
                  </a:lnTo>
                  <a:lnTo>
                    <a:pt x="204" y="579"/>
                  </a:lnTo>
                  <a:lnTo>
                    <a:pt x="176" y="577"/>
                  </a:lnTo>
                  <a:lnTo>
                    <a:pt x="149" y="572"/>
                  </a:lnTo>
                  <a:lnTo>
                    <a:pt x="121" y="566"/>
                  </a:lnTo>
                  <a:lnTo>
                    <a:pt x="93" y="559"/>
                  </a:lnTo>
                  <a:lnTo>
                    <a:pt x="67" y="550"/>
                  </a:lnTo>
                  <a:lnTo>
                    <a:pt x="39" y="540"/>
                  </a:lnTo>
                  <a:lnTo>
                    <a:pt x="20" y="471"/>
                  </a:lnTo>
                  <a:lnTo>
                    <a:pt x="7" y="405"/>
                  </a:lnTo>
                  <a:lnTo>
                    <a:pt x="1" y="343"/>
                  </a:lnTo>
                  <a:lnTo>
                    <a:pt x="0" y="284"/>
                  </a:lnTo>
                  <a:lnTo>
                    <a:pt x="3" y="228"/>
                  </a:lnTo>
                  <a:lnTo>
                    <a:pt x="11" y="171"/>
                  </a:lnTo>
                  <a:lnTo>
                    <a:pt x="23" y="117"/>
                  </a:lnTo>
                  <a:lnTo>
                    <a:pt x="39" y="63"/>
                  </a:lnTo>
                  <a:lnTo>
                    <a:pt x="66" y="49"/>
                  </a:lnTo>
                  <a:lnTo>
                    <a:pt x="93" y="38"/>
                  </a:lnTo>
                  <a:lnTo>
                    <a:pt x="120" y="28"/>
                  </a:lnTo>
                  <a:lnTo>
                    <a:pt x="147" y="20"/>
                  </a:lnTo>
                  <a:lnTo>
                    <a:pt x="175" y="13"/>
                  </a:lnTo>
                  <a:lnTo>
                    <a:pt x="203" y="9"/>
                  </a:lnTo>
                  <a:lnTo>
                    <a:pt x="230" y="4"/>
                  </a:lnTo>
                  <a:lnTo>
                    <a:pt x="258" y="2"/>
                  </a:lnTo>
                  <a:lnTo>
                    <a:pt x="286" y="0"/>
                  </a:lnTo>
                  <a:lnTo>
                    <a:pt x="313" y="0"/>
                  </a:lnTo>
                  <a:lnTo>
                    <a:pt x="341" y="0"/>
                  </a:lnTo>
                  <a:lnTo>
                    <a:pt x="369" y="0"/>
                  </a:lnTo>
                  <a:lnTo>
                    <a:pt x="396" y="1"/>
                  </a:lnTo>
                  <a:lnTo>
                    <a:pt x="424" y="2"/>
                  </a:lnTo>
                  <a:lnTo>
                    <a:pt x="451" y="4"/>
                  </a:lnTo>
                  <a:lnTo>
                    <a:pt x="479" y="5"/>
                  </a:lnTo>
                  <a:close/>
                </a:path>
              </a:pathLst>
            </a:custGeom>
            <a:solidFill>
              <a:srgbClr val="1E7C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24" name="Freeform 556"/>
            <p:cNvSpPr>
              <a:spLocks/>
            </p:cNvSpPr>
            <p:nvPr/>
          </p:nvSpPr>
          <p:spPr bwMode="auto">
            <a:xfrm>
              <a:off x="4779" y="1141"/>
              <a:ext cx="234" cy="277"/>
            </a:xfrm>
            <a:custGeom>
              <a:avLst/>
              <a:gdLst/>
              <a:ahLst/>
              <a:cxnLst>
                <a:cxn ang="0">
                  <a:pos x="453" y="11"/>
                </a:cxn>
                <a:cxn ang="0">
                  <a:pos x="464" y="128"/>
                </a:cxn>
                <a:cxn ang="0">
                  <a:pos x="468" y="251"/>
                </a:cxn>
                <a:cxn ang="0">
                  <a:pos x="464" y="377"/>
                </a:cxn>
                <a:cxn ang="0">
                  <a:pos x="453" y="502"/>
                </a:cxn>
                <a:cxn ang="0">
                  <a:pos x="427" y="513"/>
                </a:cxn>
                <a:cxn ang="0">
                  <a:pos x="402" y="522"/>
                </a:cxn>
                <a:cxn ang="0">
                  <a:pos x="377" y="531"/>
                </a:cxn>
                <a:cxn ang="0">
                  <a:pos x="351" y="538"/>
                </a:cxn>
                <a:cxn ang="0">
                  <a:pos x="326" y="544"/>
                </a:cxn>
                <a:cxn ang="0">
                  <a:pos x="301" y="549"/>
                </a:cxn>
                <a:cxn ang="0">
                  <a:pos x="274" y="552"/>
                </a:cxn>
                <a:cxn ang="0">
                  <a:pos x="249" y="553"/>
                </a:cxn>
                <a:cxn ang="0">
                  <a:pos x="223" y="554"/>
                </a:cxn>
                <a:cxn ang="0">
                  <a:pos x="197" y="552"/>
                </a:cxn>
                <a:cxn ang="0">
                  <a:pos x="172" y="550"/>
                </a:cxn>
                <a:cxn ang="0">
                  <a:pos x="146" y="545"/>
                </a:cxn>
                <a:cxn ang="0">
                  <a:pos x="120" y="538"/>
                </a:cxn>
                <a:cxn ang="0">
                  <a:pos x="94" y="530"/>
                </a:cxn>
                <a:cxn ang="0">
                  <a:pos x="69" y="520"/>
                </a:cxn>
                <a:cxn ang="0">
                  <a:pos x="44" y="507"/>
                </a:cxn>
                <a:cxn ang="0">
                  <a:pos x="23" y="443"/>
                </a:cxn>
                <a:cxn ang="0">
                  <a:pos x="9" y="382"/>
                </a:cxn>
                <a:cxn ang="0">
                  <a:pos x="2" y="324"/>
                </a:cxn>
                <a:cxn ang="0">
                  <a:pos x="0" y="270"/>
                </a:cxn>
                <a:cxn ang="0">
                  <a:pos x="3" y="217"/>
                </a:cxn>
                <a:cxn ang="0">
                  <a:pos x="13" y="165"/>
                </a:cxn>
                <a:cxn ang="0">
                  <a:pos x="27" y="114"/>
                </a:cxn>
                <a:cxn ang="0">
                  <a:pos x="44" y="64"/>
                </a:cxn>
                <a:cxn ang="0">
                  <a:pos x="69" y="49"/>
                </a:cxn>
                <a:cxn ang="0">
                  <a:pos x="93" y="37"/>
                </a:cxn>
                <a:cxn ang="0">
                  <a:pos x="119" y="27"/>
                </a:cxn>
                <a:cxn ang="0">
                  <a:pos x="144" y="19"/>
                </a:cxn>
                <a:cxn ang="0">
                  <a:pos x="170" y="12"/>
                </a:cxn>
                <a:cxn ang="0">
                  <a:pos x="196" y="7"/>
                </a:cxn>
                <a:cxn ang="0">
                  <a:pos x="221" y="4"/>
                </a:cxn>
                <a:cxn ang="0">
                  <a:pos x="247" y="1"/>
                </a:cxn>
                <a:cxn ang="0">
                  <a:pos x="273" y="0"/>
                </a:cxn>
                <a:cxn ang="0">
                  <a:pos x="298" y="0"/>
                </a:cxn>
                <a:cxn ang="0">
                  <a:pos x="325" y="0"/>
                </a:cxn>
                <a:cxn ang="0">
                  <a:pos x="350" y="1"/>
                </a:cxn>
                <a:cxn ang="0">
                  <a:pos x="376" y="4"/>
                </a:cxn>
                <a:cxn ang="0">
                  <a:pos x="402" y="6"/>
                </a:cxn>
                <a:cxn ang="0">
                  <a:pos x="427" y="8"/>
                </a:cxn>
                <a:cxn ang="0">
                  <a:pos x="453" y="11"/>
                </a:cxn>
              </a:cxnLst>
              <a:rect l="0" t="0" r="r" b="b"/>
              <a:pathLst>
                <a:path w="468" h="554">
                  <a:moveTo>
                    <a:pt x="453" y="11"/>
                  </a:moveTo>
                  <a:lnTo>
                    <a:pt x="464" y="128"/>
                  </a:lnTo>
                  <a:lnTo>
                    <a:pt x="468" y="251"/>
                  </a:lnTo>
                  <a:lnTo>
                    <a:pt x="464" y="377"/>
                  </a:lnTo>
                  <a:lnTo>
                    <a:pt x="453" y="502"/>
                  </a:lnTo>
                  <a:lnTo>
                    <a:pt x="427" y="513"/>
                  </a:lnTo>
                  <a:lnTo>
                    <a:pt x="402" y="522"/>
                  </a:lnTo>
                  <a:lnTo>
                    <a:pt x="377" y="531"/>
                  </a:lnTo>
                  <a:lnTo>
                    <a:pt x="351" y="538"/>
                  </a:lnTo>
                  <a:lnTo>
                    <a:pt x="326" y="544"/>
                  </a:lnTo>
                  <a:lnTo>
                    <a:pt x="301" y="549"/>
                  </a:lnTo>
                  <a:lnTo>
                    <a:pt x="274" y="552"/>
                  </a:lnTo>
                  <a:lnTo>
                    <a:pt x="249" y="553"/>
                  </a:lnTo>
                  <a:lnTo>
                    <a:pt x="223" y="554"/>
                  </a:lnTo>
                  <a:lnTo>
                    <a:pt x="197" y="552"/>
                  </a:lnTo>
                  <a:lnTo>
                    <a:pt x="172" y="550"/>
                  </a:lnTo>
                  <a:lnTo>
                    <a:pt x="146" y="545"/>
                  </a:lnTo>
                  <a:lnTo>
                    <a:pt x="120" y="538"/>
                  </a:lnTo>
                  <a:lnTo>
                    <a:pt x="94" y="530"/>
                  </a:lnTo>
                  <a:lnTo>
                    <a:pt x="69" y="520"/>
                  </a:lnTo>
                  <a:lnTo>
                    <a:pt x="44" y="507"/>
                  </a:lnTo>
                  <a:lnTo>
                    <a:pt x="23" y="443"/>
                  </a:lnTo>
                  <a:lnTo>
                    <a:pt x="9" y="382"/>
                  </a:lnTo>
                  <a:lnTo>
                    <a:pt x="2" y="324"/>
                  </a:lnTo>
                  <a:lnTo>
                    <a:pt x="0" y="270"/>
                  </a:lnTo>
                  <a:lnTo>
                    <a:pt x="3" y="217"/>
                  </a:lnTo>
                  <a:lnTo>
                    <a:pt x="13" y="165"/>
                  </a:lnTo>
                  <a:lnTo>
                    <a:pt x="27" y="114"/>
                  </a:lnTo>
                  <a:lnTo>
                    <a:pt x="44" y="64"/>
                  </a:lnTo>
                  <a:lnTo>
                    <a:pt x="69" y="49"/>
                  </a:lnTo>
                  <a:lnTo>
                    <a:pt x="93" y="37"/>
                  </a:lnTo>
                  <a:lnTo>
                    <a:pt x="119" y="27"/>
                  </a:lnTo>
                  <a:lnTo>
                    <a:pt x="144" y="19"/>
                  </a:lnTo>
                  <a:lnTo>
                    <a:pt x="170" y="12"/>
                  </a:lnTo>
                  <a:lnTo>
                    <a:pt x="196" y="7"/>
                  </a:lnTo>
                  <a:lnTo>
                    <a:pt x="221" y="4"/>
                  </a:lnTo>
                  <a:lnTo>
                    <a:pt x="247" y="1"/>
                  </a:lnTo>
                  <a:lnTo>
                    <a:pt x="273" y="0"/>
                  </a:lnTo>
                  <a:lnTo>
                    <a:pt x="298" y="0"/>
                  </a:lnTo>
                  <a:lnTo>
                    <a:pt x="325" y="0"/>
                  </a:lnTo>
                  <a:lnTo>
                    <a:pt x="350" y="1"/>
                  </a:lnTo>
                  <a:lnTo>
                    <a:pt x="376" y="4"/>
                  </a:lnTo>
                  <a:lnTo>
                    <a:pt x="402" y="6"/>
                  </a:lnTo>
                  <a:lnTo>
                    <a:pt x="427" y="8"/>
                  </a:lnTo>
                  <a:lnTo>
                    <a:pt x="453" y="11"/>
                  </a:lnTo>
                  <a:close/>
                </a:path>
              </a:pathLst>
            </a:custGeom>
            <a:solidFill>
              <a:srgbClr val="287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25" name="Freeform 557"/>
            <p:cNvSpPr>
              <a:spLocks/>
            </p:cNvSpPr>
            <p:nvPr/>
          </p:nvSpPr>
          <p:spPr bwMode="auto">
            <a:xfrm>
              <a:off x="4784" y="1146"/>
              <a:ext cx="221" cy="264"/>
            </a:xfrm>
            <a:custGeom>
              <a:avLst/>
              <a:gdLst/>
              <a:ahLst/>
              <a:cxnLst>
                <a:cxn ang="0">
                  <a:pos x="425" y="16"/>
                </a:cxn>
                <a:cxn ang="0">
                  <a:pos x="439" y="126"/>
                </a:cxn>
                <a:cxn ang="0">
                  <a:pos x="444" y="240"/>
                </a:cxn>
                <a:cxn ang="0">
                  <a:pos x="439" y="357"/>
                </a:cxn>
                <a:cxn ang="0">
                  <a:pos x="425" y="472"/>
                </a:cxn>
                <a:cxn ang="0">
                  <a:pos x="402" y="483"/>
                </a:cxn>
                <a:cxn ang="0">
                  <a:pos x="379" y="494"/>
                </a:cxn>
                <a:cxn ang="0">
                  <a:pos x="355" y="502"/>
                </a:cxn>
                <a:cxn ang="0">
                  <a:pos x="332" y="510"/>
                </a:cxn>
                <a:cxn ang="0">
                  <a:pos x="308" y="517"/>
                </a:cxn>
                <a:cxn ang="0">
                  <a:pos x="285" y="521"/>
                </a:cxn>
                <a:cxn ang="0">
                  <a:pos x="261" y="525"/>
                </a:cxn>
                <a:cxn ang="0">
                  <a:pos x="236" y="527"/>
                </a:cxn>
                <a:cxn ang="0">
                  <a:pos x="213" y="527"/>
                </a:cxn>
                <a:cxn ang="0">
                  <a:pos x="189" y="526"/>
                </a:cxn>
                <a:cxn ang="0">
                  <a:pos x="165" y="523"/>
                </a:cxn>
                <a:cxn ang="0">
                  <a:pos x="141" y="518"/>
                </a:cxn>
                <a:cxn ang="0">
                  <a:pos x="118" y="510"/>
                </a:cxn>
                <a:cxn ang="0">
                  <a:pos x="94" y="501"/>
                </a:cxn>
                <a:cxn ang="0">
                  <a:pos x="69" y="489"/>
                </a:cxn>
                <a:cxn ang="0">
                  <a:pos x="46" y="475"/>
                </a:cxn>
                <a:cxn ang="0">
                  <a:pos x="24" y="415"/>
                </a:cxn>
                <a:cxn ang="0">
                  <a:pos x="11" y="359"/>
                </a:cxn>
                <a:cxn ang="0">
                  <a:pos x="3" y="306"/>
                </a:cxn>
                <a:cxn ang="0">
                  <a:pos x="0" y="255"/>
                </a:cxn>
                <a:cxn ang="0">
                  <a:pos x="5" y="206"/>
                </a:cxn>
                <a:cxn ang="0">
                  <a:pos x="14" y="159"/>
                </a:cxn>
                <a:cxn ang="0">
                  <a:pos x="28" y="111"/>
                </a:cxn>
                <a:cxn ang="0">
                  <a:pos x="46" y="64"/>
                </a:cxn>
                <a:cxn ang="0">
                  <a:pos x="69" y="49"/>
                </a:cxn>
                <a:cxn ang="0">
                  <a:pos x="92" y="37"/>
                </a:cxn>
                <a:cxn ang="0">
                  <a:pos x="117" y="25"/>
                </a:cxn>
                <a:cxn ang="0">
                  <a:pos x="140" y="17"/>
                </a:cxn>
                <a:cxn ang="0">
                  <a:pos x="164" y="10"/>
                </a:cxn>
                <a:cxn ang="0">
                  <a:pos x="187" y="5"/>
                </a:cxn>
                <a:cxn ang="0">
                  <a:pos x="211" y="2"/>
                </a:cxn>
                <a:cxn ang="0">
                  <a:pos x="235" y="1"/>
                </a:cxn>
                <a:cxn ang="0">
                  <a:pos x="258" y="0"/>
                </a:cxn>
                <a:cxn ang="0">
                  <a:pos x="282" y="1"/>
                </a:cxn>
                <a:cxn ang="0">
                  <a:pos x="307" y="2"/>
                </a:cxn>
                <a:cxn ang="0">
                  <a:pos x="331" y="4"/>
                </a:cxn>
                <a:cxn ang="0">
                  <a:pos x="354" y="7"/>
                </a:cxn>
                <a:cxn ang="0">
                  <a:pos x="378" y="10"/>
                </a:cxn>
                <a:cxn ang="0">
                  <a:pos x="402" y="12"/>
                </a:cxn>
                <a:cxn ang="0">
                  <a:pos x="425" y="16"/>
                </a:cxn>
              </a:cxnLst>
              <a:rect l="0" t="0" r="r" b="b"/>
              <a:pathLst>
                <a:path w="444" h="527">
                  <a:moveTo>
                    <a:pt x="425" y="16"/>
                  </a:moveTo>
                  <a:lnTo>
                    <a:pt x="439" y="126"/>
                  </a:lnTo>
                  <a:lnTo>
                    <a:pt x="444" y="240"/>
                  </a:lnTo>
                  <a:lnTo>
                    <a:pt x="439" y="357"/>
                  </a:lnTo>
                  <a:lnTo>
                    <a:pt x="425" y="472"/>
                  </a:lnTo>
                  <a:lnTo>
                    <a:pt x="402" y="483"/>
                  </a:lnTo>
                  <a:lnTo>
                    <a:pt x="379" y="494"/>
                  </a:lnTo>
                  <a:lnTo>
                    <a:pt x="355" y="502"/>
                  </a:lnTo>
                  <a:lnTo>
                    <a:pt x="332" y="510"/>
                  </a:lnTo>
                  <a:lnTo>
                    <a:pt x="308" y="517"/>
                  </a:lnTo>
                  <a:lnTo>
                    <a:pt x="285" y="521"/>
                  </a:lnTo>
                  <a:lnTo>
                    <a:pt x="261" y="525"/>
                  </a:lnTo>
                  <a:lnTo>
                    <a:pt x="236" y="527"/>
                  </a:lnTo>
                  <a:lnTo>
                    <a:pt x="213" y="527"/>
                  </a:lnTo>
                  <a:lnTo>
                    <a:pt x="189" y="526"/>
                  </a:lnTo>
                  <a:lnTo>
                    <a:pt x="165" y="523"/>
                  </a:lnTo>
                  <a:lnTo>
                    <a:pt x="141" y="518"/>
                  </a:lnTo>
                  <a:lnTo>
                    <a:pt x="118" y="510"/>
                  </a:lnTo>
                  <a:lnTo>
                    <a:pt x="94" y="501"/>
                  </a:lnTo>
                  <a:lnTo>
                    <a:pt x="69" y="489"/>
                  </a:lnTo>
                  <a:lnTo>
                    <a:pt x="46" y="475"/>
                  </a:lnTo>
                  <a:lnTo>
                    <a:pt x="24" y="415"/>
                  </a:lnTo>
                  <a:lnTo>
                    <a:pt x="11" y="359"/>
                  </a:lnTo>
                  <a:lnTo>
                    <a:pt x="3" y="306"/>
                  </a:lnTo>
                  <a:lnTo>
                    <a:pt x="0" y="255"/>
                  </a:lnTo>
                  <a:lnTo>
                    <a:pt x="5" y="206"/>
                  </a:lnTo>
                  <a:lnTo>
                    <a:pt x="14" y="159"/>
                  </a:lnTo>
                  <a:lnTo>
                    <a:pt x="28" y="111"/>
                  </a:lnTo>
                  <a:lnTo>
                    <a:pt x="46" y="64"/>
                  </a:lnTo>
                  <a:lnTo>
                    <a:pt x="69" y="49"/>
                  </a:lnTo>
                  <a:lnTo>
                    <a:pt x="92" y="37"/>
                  </a:lnTo>
                  <a:lnTo>
                    <a:pt x="117" y="25"/>
                  </a:lnTo>
                  <a:lnTo>
                    <a:pt x="140" y="17"/>
                  </a:lnTo>
                  <a:lnTo>
                    <a:pt x="164" y="10"/>
                  </a:lnTo>
                  <a:lnTo>
                    <a:pt x="187" y="5"/>
                  </a:lnTo>
                  <a:lnTo>
                    <a:pt x="211" y="2"/>
                  </a:lnTo>
                  <a:lnTo>
                    <a:pt x="235" y="1"/>
                  </a:lnTo>
                  <a:lnTo>
                    <a:pt x="258" y="0"/>
                  </a:lnTo>
                  <a:lnTo>
                    <a:pt x="282" y="1"/>
                  </a:lnTo>
                  <a:lnTo>
                    <a:pt x="307" y="2"/>
                  </a:lnTo>
                  <a:lnTo>
                    <a:pt x="331" y="4"/>
                  </a:lnTo>
                  <a:lnTo>
                    <a:pt x="354" y="7"/>
                  </a:lnTo>
                  <a:lnTo>
                    <a:pt x="378" y="10"/>
                  </a:lnTo>
                  <a:lnTo>
                    <a:pt x="402" y="12"/>
                  </a:lnTo>
                  <a:lnTo>
                    <a:pt x="425" y="16"/>
                  </a:lnTo>
                  <a:close/>
                </a:path>
              </a:pathLst>
            </a:custGeom>
            <a:solidFill>
              <a:srgbClr val="358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26" name="Freeform 558"/>
            <p:cNvSpPr>
              <a:spLocks/>
            </p:cNvSpPr>
            <p:nvPr/>
          </p:nvSpPr>
          <p:spPr bwMode="auto">
            <a:xfrm>
              <a:off x="4788" y="1152"/>
              <a:ext cx="209" cy="251"/>
            </a:xfrm>
            <a:custGeom>
              <a:avLst/>
              <a:gdLst/>
              <a:ahLst/>
              <a:cxnLst>
                <a:cxn ang="0">
                  <a:pos x="398" y="21"/>
                </a:cxn>
                <a:cxn ang="0">
                  <a:pos x="413" y="123"/>
                </a:cxn>
                <a:cxn ang="0">
                  <a:pos x="419" y="228"/>
                </a:cxn>
                <a:cxn ang="0">
                  <a:pos x="414" y="334"/>
                </a:cxn>
                <a:cxn ang="0">
                  <a:pos x="398" y="440"/>
                </a:cxn>
                <a:cxn ang="0">
                  <a:pos x="376" y="453"/>
                </a:cxn>
                <a:cxn ang="0">
                  <a:pos x="355" y="463"/>
                </a:cxn>
                <a:cxn ang="0">
                  <a:pos x="333" y="474"/>
                </a:cxn>
                <a:cxn ang="0">
                  <a:pos x="311" y="482"/>
                </a:cxn>
                <a:cxn ang="0">
                  <a:pos x="290" y="490"/>
                </a:cxn>
                <a:cxn ang="0">
                  <a:pos x="268" y="495"/>
                </a:cxn>
                <a:cxn ang="0">
                  <a:pos x="246" y="499"/>
                </a:cxn>
                <a:cxn ang="0">
                  <a:pos x="224" y="501"/>
                </a:cxn>
                <a:cxn ang="0">
                  <a:pos x="202" y="502"/>
                </a:cxn>
                <a:cxn ang="0">
                  <a:pos x="180" y="500"/>
                </a:cxn>
                <a:cxn ang="0">
                  <a:pos x="158" y="497"/>
                </a:cxn>
                <a:cxn ang="0">
                  <a:pos x="136" y="491"/>
                </a:cxn>
                <a:cxn ang="0">
                  <a:pos x="116" y="483"/>
                </a:cxn>
                <a:cxn ang="0">
                  <a:pos x="94" y="472"/>
                </a:cxn>
                <a:cxn ang="0">
                  <a:pos x="72" y="460"/>
                </a:cxn>
                <a:cxn ang="0">
                  <a:pos x="50" y="444"/>
                </a:cxn>
                <a:cxn ang="0">
                  <a:pos x="27" y="388"/>
                </a:cxn>
                <a:cxn ang="0">
                  <a:pos x="11" y="338"/>
                </a:cxn>
                <a:cxn ang="0">
                  <a:pos x="3" y="288"/>
                </a:cxn>
                <a:cxn ang="0">
                  <a:pos x="0" y="241"/>
                </a:cxn>
                <a:cxn ang="0">
                  <a:pos x="4" y="196"/>
                </a:cxn>
                <a:cxn ang="0">
                  <a:pos x="14" y="152"/>
                </a:cxn>
                <a:cxn ang="0">
                  <a:pos x="29" y="108"/>
                </a:cxn>
                <a:cxn ang="0">
                  <a:pos x="50" y="66"/>
                </a:cxn>
                <a:cxn ang="0">
                  <a:pos x="71" y="50"/>
                </a:cxn>
                <a:cxn ang="0">
                  <a:pos x="93" y="36"/>
                </a:cxn>
                <a:cxn ang="0">
                  <a:pos x="114" y="24"/>
                </a:cxn>
                <a:cxn ang="0">
                  <a:pos x="135" y="16"/>
                </a:cxn>
                <a:cxn ang="0">
                  <a:pos x="157" y="9"/>
                </a:cxn>
                <a:cxn ang="0">
                  <a:pos x="179" y="5"/>
                </a:cxn>
                <a:cxn ang="0">
                  <a:pos x="201" y="3"/>
                </a:cxn>
                <a:cxn ang="0">
                  <a:pos x="223" y="0"/>
                </a:cxn>
                <a:cxn ang="0">
                  <a:pos x="245" y="0"/>
                </a:cxn>
                <a:cxn ang="0">
                  <a:pos x="267" y="1"/>
                </a:cxn>
                <a:cxn ang="0">
                  <a:pos x="288" y="4"/>
                </a:cxn>
                <a:cxn ang="0">
                  <a:pos x="310" y="6"/>
                </a:cxn>
                <a:cxn ang="0">
                  <a:pos x="332" y="9"/>
                </a:cxn>
                <a:cxn ang="0">
                  <a:pos x="354" y="13"/>
                </a:cxn>
                <a:cxn ang="0">
                  <a:pos x="376" y="18"/>
                </a:cxn>
                <a:cxn ang="0">
                  <a:pos x="398" y="21"/>
                </a:cxn>
              </a:cxnLst>
              <a:rect l="0" t="0" r="r" b="b"/>
              <a:pathLst>
                <a:path w="419" h="502">
                  <a:moveTo>
                    <a:pt x="398" y="21"/>
                  </a:moveTo>
                  <a:lnTo>
                    <a:pt x="413" y="123"/>
                  </a:lnTo>
                  <a:lnTo>
                    <a:pt x="419" y="228"/>
                  </a:lnTo>
                  <a:lnTo>
                    <a:pt x="414" y="334"/>
                  </a:lnTo>
                  <a:lnTo>
                    <a:pt x="398" y="440"/>
                  </a:lnTo>
                  <a:lnTo>
                    <a:pt x="376" y="453"/>
                  </a:lnTo>
                  <a:lnTo>
                    <a:pt x="355" y="463"/>
                  </a:lnTo>
                  <a:lnTo>
                    <a:pt x="333" y="474"/>
                  </a:lnTo>
                  <a:lnTo>
                    <a:pt x="311" y="482"/>
                  </a:lnTo>
                  <a:lnTo>
                    <a:pt x="290" y="490"/>
                  </a:lnTo>
                  <a:lnTo>
                    <a:pt x="268" y="495"/>
                  </a:lnTo>
                  <a:lnTo>
                    <a:pt x="246" y="499"/>
                  </a:lnTo>
                  <a:lnTo>
                    <a:pt x="224" y="501"/>
                  </a:lnTo>
                  <a:lnTo>
                    <a:pt x="202" y="502"/>
                  </a:lnTo>
                  <a:lnTo>
                    <a:pt x="180" y="500"/>
                  </a:lnTo>
                  <a:lnTo>
                    <a:pt x="158" y="497"/>
                  </a:lnTo>
                  <a:lnTo>
                    <a:pt x="136" y="491"/>
                  </a:lnTo>
                  <a:lnTo>
                    <a:pt x="116" y="483"/>
                  </a:lnTo>
                  <a:lnTo>
                    <a:pt x="94" y="472"/>
                  </a:lnTo>
                  <a:lnTo>
                    <a:pt x="72" y="460"/>
                  </a:lnTo>
                  <a:lnTo>
                    <a:pt x="50" y="444"/>
                  </a:lnTo>
                  <a:lnTo>
                    <a:pt x="27" y="388"/>
                  </a:lnTo>
                  <a:lnTo>
                    <a:pt x="11" y="338"/>
                  </a:lnTo>
                  <a:lnTo>
                    <a:pt x="3" y="288"/>
                  </a:lnTo>
                  <a:lnTo>
                    <a:pt x="0" y="241"/>
                  </a:lnTo>
                  <a:lnTo>
                    <a:pt x="4" y="196"/>
                  </a:lnTo>
                  <a:lnTo>
                    <a:pt x="14" y="152"/>
                  </a:lnTo>
                  <a:lnTo>
                    <a:pt x="29" y="108"/>
                  </a:lnTo>
                  <a:lnTo>
                    <a:pt x="50" y="66"/>
                  </a:lnTo>
                  <a:lnTo>
                    <a:pt x="71" y="50"/>
                  </a:lnTo>
                  <a:lnTo>
                    <a:pt x="93" y="36"/>
                  </a:lnTo>
                  <a:lnTo>
                    <a:pt x="114" y="24"/>
                  </a:lnTo>
                  <a:lnTo>
                    <a:pt x="135" y="16"/>
                  </a:lnTo>
                  <a:lnTo>
                    <a:pt x="157" y="9"/>
                  </a:lnTo>
                  <a:lnTo>
                    <a:pt x="179" y="5"/>
                  </a:lnTo>
                  <a:lnTo>
                    <a:pt x="201" y="3"/>
                  </a:lnTo>
                  <a:lnTo>
                    <a:pt x="223" y="0"/>
                  </a:lnTo>
                  <a:lnTo>
                    <a:pt x="245" y="0"/>
                  </a:lnTo>
                  <a:lnTo>
                    <a:pt x="267" y="1"/>
                  </a:lnTo>
                  <a:lnTo>
                    <a:pt x="288" y="4"/>
                  </a:lnTo>
                  <a:lnTo>
                    <a:pt x="310" y="6"/>
                  </a:lnTo>
                  <a:lnTo>
                    <a:pt x="332" y="9"/>
                  </a:lnTo>
                  <a:lnTo>
                    <a:pt x="354" y="13"/>
                  </a:lnTo>
                  <a:lnTo>
                    <a:pt x="376" y="18"/>
                  </a:lnTo>
                  <a:lnTo>
                    <a:pt x="398" y="21"/>
                  </a:lnTo>
                  <a:close/>
                </a:path>
              </a:pathLst>
            </a:custGeom>
            <a:solidFill>
              <a:srgbClr val="3F84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27" name="Freeform 559"/>
            <p:cNvSpPr>
              <a:spLocks/>
            </p:cNvSpPr>
            <p:nvPr/>
          </p:nvSpPr>
          <p:spPr bwMode="auto">
            <a:xfrm>
              <a:off x="4793" y="1158"/>
              <a:ext cx="197" cy="237"/>
            </a:xfrm>
            <a:custGeom>
              <a:avLst/>
              <a:gdLst/>
              <a:ahLst/>
              <a:cxnLst>
                <a:cxn ang="0">
                  <a:pos x="369" y="25"/>
                </a:cxn>
                <a:cxn ang="0">
                  <a:pos x="380" y="72"/>
                </a:cxn>
                <a:cxn ang="0">
                  <a:pos x="388" y="120"/>
                </a:cxn>
                <a:cxn ang="0">
                  <a:pos x="392" y="168"/>
                </a:cxn>
                <a:cxn ang="0">
                  <a:pos x="394" y="215"/>
                </a:cxn>
                <a:cxn ang="0">
                  <a:pos x="392" y="263"/>
                </a:cxn>
                <a:cxn ang="0">
                  <a:pos x="388" y="312"/>
                </a:cxn>
                <a:cxn ang="0">
                  <a:pos x="381" y="360"/>
                </a:cxn>
                <a:cxn ang="0">
                  <a:pos x="369" y="409"/>
                </a:cxn>
                <a:cxn ang="0">
                  <a:pos x="350" y="421"/>
                </a:cxn>
                <a:cxn ang="0">
                  <a:pos x="330" y="433"/>
                </a:cxn>
                <a:cxn ang="0">
                  <a:pos x="311" y="444"/>
                </a:cxn>
                <a:cxn ang="0">
                  <a:pos x="291" y="454"/>
                </a:cxn>
                <a:cxn ang="0">
                  <a:pos x="272" y="460"/>
                </a:cxn>
                <a:cxn ang="0">
                  <a:pos x="251" y="467"/>
                </a:cxn>
                <a:cxn ang="0">
                  <a:pos x="231" y="472"/>
                </a:cxn>
                <a:cxn ang="0">
                  <a:pos x="212" y="474"/>
                </a:cxn>
                <a:cxn ang="0">
                  <a:pos x="192" y="474"/>
                </a:cxn>
                <a:cxn ang="0">
                  <a:pos x="171" y="473"/>
                </a:cxn>
                <a:cxn ang="0">
                  <a:pos x="152" y="470"/>
                </a:cxn>
                <a:cxn ang="0">
                  <a:pos x="132" y="463"/>
                </a:cxn>
                <a:cxn ang="0">
                  <a:pos x="111" y="454"/>
                </a:cxn>
                <a:cxn ang="0">
                  <a:pos x="92" y="442"/>
                </a:cxn>
                <a:cxn ang="0">
                  <a:pos x="72" y="428"/>
                </a:cxn>
                <a:cxn ang="0">
                  <a:pos x="53" y="411"/>
                </a:cxn>
                <a:cxn ang="0">
                  <a:pos x="28" y="360"/>
                </a:cxn>
                <a:cxn ang="0">
                  <a:pos x="11" y="313"/>
                </a:cxn>
                <a:cxn ang="0">
                  <a:pos x="2" y="269"/>
                </a:cxn>
                <a:cxn ang="0">
                  <a:pos x="0" y="227"/>
                </a:cxn>
                <a:cxn ang="0">
                  <a:pos x="4" y="185"/>
                </a:cxn>
                <a:cxn ang="0">
                  <a:pos x="15" y="145"/>
                </a:cxn>
                <a:cxn ang="0">
                  <a:pos x="31" y="106"/>
                </a:cxn>
                <a:cxn ang="0">
                  <a:pos x="53" y="67"/>
                </a:cxn>
                <a:cxn ang="0">
                  <a:pos x="72" y="49"/>
                </a:cxn>
                <a:cxn ang="0">
                  <a:pos x="92" y="35"/>
                </a:cxn>
                <a:cxn ang="0">
                  <a:pos x="111" y="24"/>
                </a:cxn>
                <a:cxn ang="0">
                  <a:pos x="131" y="15"/>
                </a:cxn>
                <a:cxn ang="0">
                  <a:pos x="151" y="8"/>
                </a:cxn>
                <a:cxn ang="0">
                  <a:pos x="170" y="3"/>
                </a:cxn>
                <a:cxn ang="0">
                  <a:pos x="190" y="1"/>
                </a:cxn>
                <a:cxn ang="0">
                  <a:pos x="210" y="0"/>
                </a:cxn>
                <a:cxn ang="0">
                  <a:pos x="230" y="1"/>
                </a:cxn>
                <a:cxn ang="0">
                  <a:pos x="250" y="2"/>
                </a:cxn>
                <a:cxn ang="0">
                  <a:pos x="270" y="4"/>
                </a:cxn>
                <a:cxn ang="0">
                  <a:pos x="290" y="8"/>
                </a:cxn>
                <a:cxn ang="0">
                  <a:pos x="310" y="12"/>
                </a:cxn>
                <a:cxn ang="0">
                  <a:pos x="330" y="17"/>
                </a:cxn>
                <a:cxn ang="0">
                  <a:pos x="350" y="20"/>
                </a:cxn>
                <a:cxn ang="0">
                  <a:pos x="369" y="25"/>
                </a:cxn>
              </a:cxnLst>
              <a:rect l="0" t="0" r="r" b="b"/>
              <a:pathLst>
                <a:path w="394" h="474">
                  <a:moveTo>
                    <a:pt x="369" y="25"/>
                  </a:moveTo>
                  <a:lnTo>
                    <a:pt x="380" y="72"/>
                  </a:lnTo>
                  <a:lnTo>
                    <a:pt x="388" y="120"/>
                  </a:lnTo>
                  <a:lnTo>
                    <a:pt x="392" y="168"/>
                  </a:lnTo>
                  <a:lnTo>
                    <a:pt x="394" y="215"/>
                  </a:lnTo>
                  <a:lnTo>
                    <a:pt x="392" y="263"/>
                  </a:lnTo>
                  <a:lnTo>
                    <a:pt x="388" y="312"/>
                  </a:lnTo>
                  <a:lnTo>
                    <a:pt x="381" y="360"/>
                  </a:lnTo>
                  <a:lnTo>
                    <a:pt x="369" y="409"/>
                  </a:lnTo>
                  <a:lnTo>
                    <a:pt x="350" y="421"/>
                  </a:lnTo>
                  <a:lnTo>
                    <a:pt x="330" y="433"/>
                  </a:lnTo>
                  <a:lnTo>
                    <a:pt x="311" y="444"/>
                  </a:lnTo>
                  <a:lnTo>
                    <a:pt x="291" y="454"/>
                  </a:lnTo>
                  <a:lnTo>
                    <a:pt x="272" y="460"/>
                  </a:lnTo>
                  <a:lnTo>
                    <a:pt x="251" y="467"/>
                  </a:lnTo>
                  <a:lnTo>
                    <a:pt x="231" y="472"/>
                  </a:lnTo>
                  <a:lnTo>
                    <a:pt x="212" y="474"/>
                  </a:lnTo>
                  <a:lnTo>
                    <a:pt x="192" y="474"/>
                  </a:lnTo>
                  <a:lnTo>
                    <a:pt x="171" y="473"/>
                  </a:lnTo>
                  <a:lnTo>
                    <a:pt x="152" y="470"/>
                  </a:lnTo>
                  <a:lnTo>
                    <a:pt x="132" y="463"/>
                  </a:lnTo>
                  <a:lnTo>
                    <a:pt x="111" y="454"/>
                  </a:lnTo>
                  <a:lnTo>
                    <a:pt x="92" y="442"/>
                  </a:lnTo>
                  <a:lnTo>
                    <a:pt x="72" y="428"/>
                  </a:lnTo>
                  <a:lnTo>
                    <a:pt x="53" y="411"/>
                  </a:lnTo>
                  <a:lnTo>
                    <a:pt x="28" y="360"/>
                  </a:lnTo>
                  <a:lnTo>
                    <a:pt x="11" y="313"/>
                  </a:lnTo>
                  <a:lnTo>
                    <a:pt x="2" y="269"/>
                  </a:lnTo>
                  <a:lnTo>
                    <a:pt x="0" y="227"/>
                  </a:lnTo>
                  <a:lnTo>
                    <a:pt x="4" y="185"/>
                  </a:lnTo>
                  <a:lnTo>
                    <a:pt x="15" y="145"/>
                  </a:lnTo>
                  <a:lnTo>
                    <a:pt x="31" y="106"/>
                  </a:lnTo>
                  <a:lnTo>
                    <a:pt x="53" y="67"/>
                  </a:lnTo>
                  <a:lnTo>
                    <a:pt x="72" y="49"/>
                  </a:lnTo>
                  <a:lnTo>
                    <a:pt x="92" y="35"/>
                  </a:lnTo>
                  <a:lnTo>
                    <a:pt x="111" y="24"/>
                  </a:lnTo>
                  <a:lnTo>
                    <a:pt x="131" y="15"/>
                  </a:lnTo>
                  <a:lnTo>
                    <a:pt x="151" y="8"/>
                  </a:lnTo>
                  <a:lnTo>
                    <a:pt x="170" y="3"/>
                  </a:lnTo>
                  <a:lnTo>
                    <a:pt x="190" y="1"/>
                  </a:lnTo>
                  <a:lnTo>
                    <a:pt x="210" y="0"/>
                  </a:lnTo>
                  <a:lnTo>
                    <a:pt x="230" y="1"/>
                  </a:lnTo>
                  <a:lnTo>
                    <a:pt x="250" y="2"/>
                  </a:lnTo>
                  <a:lnTo>
                    <a:pt x="270" y="4"/>
                  </a:lnTo>
                  <a:lnTo>
                    <a:pt x="290" y="8"/>
                  </a:lnTo>
                  <a:lnTo>
                    <a:pt x="310" y="12"/>
                  </a:lnTo>
                  <a:lnTo>
                    <a:pt x="330" y="17"/>
                  </a:lnTo>
                  <a:lnTo>
                    <a:pt x="350" y="20"/>
                  </a:lnTo>
                  <a:lnTo>
                    <a:pt x="369" y="25"/>
                  </a:lnTo>
                  <a:close/>
                </a:path>
              </a:pathLst>
            </a:custGeom>
            <a:solidFill>
              <a:srgbClr val="4C8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28" name="Freeform 560"/>
            <p:cNvSpPr>
              <a:spLocks/>
            </p:cNvSpPr>
            <p:nvPr/>
          </p:nvSpPr>
          <p:spPr bwMode="auto">
            <a:xfrm>
              <a:off x="4797" y="1164"/>
              <a:ext cx="185" cy="224"/>
            </a:xfrm>
            <a:custGeom>
              <a:avLst/>
              <a:gdLst/>
              <a:ahLst/>
              <a:cxnLst>
                <a:cxn ang="0">
                  <a:pos x="342" y="30"/>
                </a:cxn>
                <a:cxn ang="0">
                  <a:pos x="354" y="74"/>
                </a:cxn>
                <a:cxn ang="0">
                  <a:pos x="362" y="118"/>
                </a:cxn>
                <a:cxn ang="0">
                  <a:pos x="367" y="160"/>
                </a:cxn>
                <a:cxn ang="0">
                  <a:pos x="370" y="204"/>
                </a:cxn>
                <a:cxn ang="0">
                  <a:pos x="368" y="247"/>
                </a:cxn>
                <a:cxn ang="0">
                  <a:pos x="364" y="290"/>
                </a:cxn>
                <a:cxn ang="0">
                  <a:pos x="355" y="333"/>
                </a:cxn>
                <a:cxn ang="0">
                  <a:pos x="342" y="377"/>
                </a:cxn>
                <a:cxn ang="0">
                  <a:pos x="325" y="391"/>
                </a:cxn>
                <a:cxn ang="0">
                  <a:pos x="306" y="403"/>
                </a:cxn>
                <a:cxn ang="0">
                  <a:pos x="289" y="415"/>
                </a:cxn>
                <a:cxn ang="0">
                  <a:pos x="271" y="425"/>
                </a:cxn>
                <a:cxn ang="0">
                  <a:pos x="253" y="433"/>
                </a:cxn>
                <a:cxn ang="0">
                  <a:pos x="235" y="440"/>
                </a:cxn>
                <a:cxn ang="0">
                  <a:pos x="218" y="446"/>
                </a:cxn>
                <a:cxn ang="0">
                  <a:pos x="199" y="448"/>
                </a:cxn>
                <a:cxn ang="0">
                  <a:pos x="181" y="449"/>
                </a:cxn>
                <a:cxn ang="0">
                  <a:pos x="162" y="447"/>
                </a:cxn>
                <a:cxn ang="0">
                  <a:pos x="145" y="444"/>
                </a:cxn>
                <a:cxn ang="0">
                  <a:pos x="127" y="437"/>
                </a:cxn>
                <a:cxn ang="0">
                  <a:pos x="108" y="426"/>
                </a:cxn>
                <a:cxn ang="0">
                  <a:pos x="91" y="414"/>
                </a:cxn>
                <a:cxn ang="0">
                  <a:pos x="72" y="399"/>
                </a:cxn>
                <a:cxn ang="0">
                  <a:pos x="55" y="379"/>
                </a:cxn>
                <a:cxn ang="0">
                  <a:pos x="30" y="334"/>
                </a:cxn>
                <a:cxn ang="0">
                  <a:pos x="13" y="292"/>
                </a:cxn>
                <a:cxn ang="0">
                  <a:pos x="2" y="251"/>
                </a:cxn>
                <a:cxn ang="0">
                  <a:pos x="0" y="212"/>
                </a:cxn>
                <a:cxn ang="0">
                  <a:pos x="3" y="175"/>
                </a:cxn>
                <a:cxn ang="0">
                  <a:pos x="15" y="140"/>
                </a:cxn>
                <a:cxn ang="0">
                  <a:pos x="32" y="104"/>
                </a:cxn>
                <a:cxn ang="0">
                  <a:pos x="55" y="68"/>
                </a:cxn>
                <a:cxn ang="0">
                  <a:pos x="72" y="50"/>
                </a:cxn>
                <a:cxn ang="0">
                  <a:pos x="91" y="35"/>
                </a:cxn>
                <a:cxn ang="0">
                  <a:pos x="108" y="23"/>
                </a:cxn>
                <a:cxn ang="0">
                  <a:pos x="127" y="14"/>
                </a:cxn>
                <a:cxn ang="0">
                  <a:pos x="144" y="7"/>
                </a:cxn>
                <a:cxn ang="0">
                  <a:pos x="162" y="3"/>
                </a:cxn>
                <a:cxn ang="0">
                  <a:pos x="180" y="0"/>
                </a:cxn>
                <a:cxn ang="0">
                  <a:pos x="198" y="0"/>
                </a:cxn>
                <a:cxn ang="0">
                  <a:pos x="216" y="1"/>
                </a:cxn>
                <a:cxn ang="0">
                  <a:pos x="235" y="4"/>
                </a:cxn>
                <a:cxn ang="0">
                  <a:pos x="252" y="6"/>
                </a:cxn>
                <a:cxn ang="0">
                  <a:pos x="271" y="11"/>
                </a:cxn>
                <a:cxn ang="0">
                  <a:pos x="289" y="15"/>
                </a:cxn>
                <a:cxn ang="0">
                  <a:pos x="306" y="20"/>
                </a:cxn>
                <a:cxn ang="0">
                  <a:pos x="325" y="26"/>
                </a:cxn>
                <a:cxn ang="0">
                  <a:pos x="342" y="30"/>
                </a:cxn>
              </a:cxnLst>
              <a:rect l="0" t="0" r="r" b="b"/>
              <a:pathLst>
                <a:path w="370" h="449">
                  <a:moveTo>
                    <a:pt x="342" y="30"/>
                  </a:moveTo>
                  <a:lnTo>
                    <a:pt x="354" y="74"/>
                  </a:lnTo>
                  <a:lnTo>
                    <a:pt x="362" y="118"/>
                  </a:lnTo>
                  <a:lnTo>
                    <a:pt x="367" y="160"/>
                  </a:lnTo>
                  <a:lnTo>
                    <a:pt x="370" y="204"/>
                  </a:lnTo>
                  <a:lnTo>
                    <a:pt x="368" y="247"/>
                  </a:lnTo>
                  <a:lnTo>
                    <a:pt x="364" y="290"/>
                  </a:lnTo>
                  <a:lnTo>
                    <a:pt x="355" y="333"/>
                  </a:lnTo>
                  <a:lnTo>
                    <a:pt x="342" y="377"/>
                  </a:lnTo>
                  <a:lnTo>
                    <a:pt x="325" y="391"/>
                  </a:lnTo>
                  <a:lnTo>
                    <a:pt x="306" y="403"/>
                  </a:lnTo>
                  <a:lnTo>
                    <a:pt x="289" y="415"/>
                  </a:lnTo>
                  <a:lnTo>
                    <a:pt x="271" y="425"/>
                  </a:lnTo>
                  <a:lnTo>
                    <a:pt x="253" y="433"/>
                  </a:lnTo>
                  <a:lnTo>
                    <a:pt x="235" y="440"/>
                  </a:lnTo>
                  <a:lnTo>
                    <a:pt x="218" y="446"/>
                  </a:lnTo>
                  <a:lnTo>
                    <a:pt x="199" y="448"/>
                  </a:lnTo>
                  <a:lnTo>
                    <a:pt x="181" y="449"/>
                  </a:lnTo>
                  <a:lnTo>
                    <a:pt x="162" y="447"/>
                  </a:lnTo>
                  <a:lnTo>
                    <a:pt x="145" y="444"/>
                  </a:lnTo>
                  <a:lnTo>
                    <a:pt x="127" y="437"/>
                  </a:lnTo>
                  <a:lnTo>
                    <a:pt x="108" y="426"/>
                  </a:lnTo>
                  <a:lnTo>
                    <a:pt x="91" y="414"/>
                  </a:lnTo>
                  <a:lnTo>
                    <a:pt x="72" y="399"/>
                  </a:lnTo>
                  <a:lnTo>
                    <a:pt x="55" y="379"/>
                  </a:lnTo>
                  <a:lnTo>
                    <a:pt x="30" y="334"/>
                  </a:lnTo>
                  <a:lnTo>
                    <a:pt x="13" y="292"/>
                  </a:lnTo>
                  <a:lnTo>
                    <a:pt x="2" y="251"/>
                  </a:lnTo>
                  <a:lnTo>
                    <a:pt x="0" y="212"/>
                  </a:lnTo>
                  <a:lnTo>
                    <a:pt x="3" y="175"/>
                  </a:lnTo>
                  <a:lnTo>
                    <a:pt x="15" y="140"/>
                  </a:lnTo>
                  <a:lnTo>
                    <a:pt x="32" y="104"/>
                  </a:lnTo>
                  <a:lnTo>
                    <a:pt x="55" y="68"/>
                  </a:lnTo>
                  <a:lnTo>
                    <a:pt x="72" y="50"/>
                  </a:lnTo>
                  <a:lnTo>
                    <a:pt x="91" y="35"/>
                  </a:lnTo>
                  <a:lnTo>
                    <a:pt x="108" y="23"/>
                  </a:lnTo>
                  <a:lnTo>
                    <a:pt x="127" y="14"/>
                  </a:lnTo>
                  <a:lnTo>
                    <a:pt x="144" y="7"/>
                  </a:lnTo>
                  <a:lnTo>
                    <a:pt x="162" y="3"/>
                  </a:lnTo>
                  <a:lnTo>
                    <a:pt x="180" y="0"/>
                  </a:lnTo>
                  <a:lnTo>
                    <a:pt x="198" y="0"/>
                  </a:lnTo>
                  <a:lnTo>
                    <a:pt x="216" y="1"/>
                  </a:lnTo>
                  <a:lnTo>
                    <a:pt x="235" y="4"/>
                  </a:lnTo>
                  <a:lnTo>
                    <a:pt x="252" y="6"/>
                  </a:lnTo>
                  <a:lnTo>
                    <a:pt x="271" y="11"/>
                  </a:lnTo>
                  <a:lnTo>
                    <a:pt x="289" y="15"/>
                  </a:lnTo>
                  <a:lnTo>
                    <a:pt x="306" y="20"/>
                  </a:lnTo>
                  <a:lnTo>
                    <a:pt x="325" y="26"/>
                  </a:lnTo>
                  <a:lnTo>
                    <a:pt x="342" y="30"/>
                  </a:lnTo>
                  <a:close/>
                </a:path>
              </a:pathLst>
            </a:custGeom>
            <a:solidFill>
              <a:srgbClr val="5689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29" name="Freeform 561"/>
            <p:cNvSpPr>
              <a:spLocks/>
            </p:cNvSpPr>
            <p:nvPr/>
          </p:nvSpPr>
          <p:spPr bwMode="auto">
            <a:xfrm>
              <a:off x="4581" y="1145"/>
              <a:ext cx="95" cy="17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90" y="0"/>
                </a:cxn>
                <a:cxn ang="0">
                  <a:pos x="190" y="13"/>
                </a:cxn>
                <a:cxn ang="0">
                  <a:pos x="8" y="34"/>
                </a:cxn>
                <a:cxn ang="0">
                  <a:pos x="9" y="354"/>
                </a:cxn>
                <a:cxn ang="0">
                  <a:pos x="0" y="354"/>
                </a:cxn>
                <a:cxn ang="0">
                  <a:pos x="0" y="19"/>
                </a:cxn>
              </a:cxnLst>
              <a:rect l="0" t="0" r="r" b="b"/>
              <a:pathLst>
                <a:path w="190" h="354">
                  <a:moveTo>
                    <a:pt x="0" y="19"/>
                  </a:moveTo>
                  <a:lnTo>
                    <a:pt x="190" y="0"/>
                  </a:lnTo>
                  <a:lnTo>
                    <a:pt x="190" y="13"/>
                  </a:lnTo>
                  <a:lnTo>
                    <a:pt x="8" y="34"/>
                  </a:lnTo>
                  <a:lnTo>
                    <a:pt x="9" y="354"/>
                  </a:lnTo>
                  <a:lnTo>
                    <a:pt x="0" y="3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30" name="Freeform 562"/>
            <p:cNvSpPr>
              <a:spLocks/>
            </p:cNvSpPr>
            <p:nvPr/>
          </p:nvSpPr>
          <p:spPr bwMode="auto">
            <a:xfrm>
              <a:off x="4582" y="1167"/>
              <a:ext cx="94" cy="14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188" y="0"/>
                </a:cxn>
                <a:cxn ang="0">
                  <a:pos x="188" y="14"/>
                </a:cxn>
                <a:cxn ang="0">
                  <a:pos x="0" y="30"/>
                </a:cxn>
                <a:cxn ang="0">
                  <a:pos x="4" y="15"/>
                </a:cxn>
              </a:cxnLst>
              <a:rect l="0" t="0" r="r" b="b"/>
              <a:pathLst>
                <a:path w="188" h="30">
                  <a:moveTo>
                    <a:pt x="4" y="15"/>
                  </a:moveTo>
                  <a:lnTo>
                    <a:pt x="188" y="0"/>
                  </a:lnTo>
                  <a:lnTo>
                    <a:pt x="188" y="14"/>
                  </a:lnTo>
                  <a:lnTo>
                    <a:pt x="0" y="30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31" name="Freeform 563"/>
            <p:cNvSpPr>
              <a:spLocks/>
            </p:cNvSpPr>
            <p:nvPr/>
          </p:nvSpPr>
          <p:spPr bwMode="auto">
            <a:xfrm>
              <a:off x="4584" y="1196"/>
              <a:ext cx="90" cy="1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80" y="0"/>
                </a:cxn>
                <a:cxn ang="0">
                  <a:pos x="180" y="14"/>
                </a:cxn>
                <a:cxn ang="0">
                  <a:pos x="0" y="26"/>
                </a:cxn>
                <a:cxn ang="0">
                  <a:pos x="3" y="13"/>
                </a:cxn>
              </a:cxnLst>
              <a:rect l="0" t="0" r="r" b="b"/>
              <a:pathLst>
                <a:path w="180" h="26">
                  <a:moveTo>
                    <a:pt x="3" y="13"/>
                  </a:moveTo>
                  <a:lnTo>
                    <a:pt x="180" y="0"/>
                  </a:lnTo>
                  <a:lnTo>
                    <a:pt x="180" y="14"/>
                  </a:lnTo>
                  <a:lnTo>
                    <a:pt x="0" y="26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32" name="Freeform 564"/>
            <p:cNvSpPr>
              <a:spLocks/>
            </p:cNvSpPr>
            <p:nvPr/>
          </p:nvSpPr>
          <p:spPr bwMode="auto">
            <a:xfrm>
              <a:off x="4584" y="1196"/>
              <a:ext cx="90" cy="11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80" y="0"/>
                </a:cxn>
                <a:cxn ang="0">
                  <a:pos x="180" y="10"/>
                </a:cxn>
                <a:cxn ang="0">
                  <a:pos x="0" y="22"/>
                </a:cxn>
                <a:cxn ang="0">
                  <a:pos x="3" y="13"/>
                </a:cxn>
              </a:cxnLst>
              <a:rect l="0" t="0" r="r" b="b"/>
              <a:pathLst>
                <a:path w="180" h="22">
                  <a:moveTo>
                    <a:pt x="3" y="13"/>
                  </a:moveTo>
                  <a:lnTo>
                    <a:pt x="180" y="0"/>
                  </a:lnTo>
                  <a:lnTo>
                    <a:pt x="180" y="10"/>
                  </a:lnTo>
                  <a:lnTo>
                    <a:pt x="0" y="2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33" name="Freeform 565"/>
            <p:cNvSpPr>
              <a:spLocks/>
            </p:cNvSpPr>
            <p:nvPr/>
          </p:nvSpPr>
          <p:spPr bwMode="auto">
            <a:xfrm>
              <a:off x="4582" y="1241"/>
              <a:ext cx="94" cy="12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88" y="0"/>
                </a:cxn>
                <a:cxn ang="0">
                  <a:pos x="188" y="14"/>
                </a:cxn>
                <a:cxn ang="0">
                  <a:pos x="0" y="23"/>
                </a:cxn>
                <a:cxn ang="0">
                  <a:pos x="4" y="9"/>
                </a:cxn>
              </a:cxnLst>
              <a:rect l="0" t="0" r="r" b="b"/>
              <a:pathLst>
                <a:path w="188" h="23">
                  <a:moveTo>
                    <a:pt x="4" y="9"/>
                  </a:moveTo>
                  <a:lnTo>
                    <a:pt x="188" y="0"/>
                  </a:lnTo>
                  <a:lnTo>
                    <a:pt x="188" y="14"/>
                  </a:lnTo>
                  <a:lnTo>
                    <a:pt x="0" y="23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34" name="Freeform 566"/>
            <p:cNvSpPr>
              <a:spLocks/>
            </p:cNvSpPr>
            <p:nvPr/>
          </p:nvSpPr>
          <p:spPr bwMode="auto">
            <a:xfrm>
              <a:off x="4585" y="1211"/>
              <a:ext cx="91" cy="3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2" y="0"/>
                </a:cxn>
                <a:cxn ang="0">
                  <a:pos x="182" y="68"/>
                </a:cxn>
                <a:cxn ang="0">
                  <a:pos x="0" y="72"/>
                </a:cxn>
                <a:cxn ang="0">
                  <a:pos x="0" y="8"/>
                </a:cxn>
              </a:cxnLst>
              <a:rect l="0" t="0" r="r" b="b"/>
              <a:pathLst>
                <a:path w="182" h="72">
                  <a:moveTo>
                    <a:pt x="0" y="8"/>
                  </a:moveTo>
                  <a:lnTo>
                    <a:pt x="182" y="0"/>
                  </a:lnTo>
                  <a:lnTo>
                    <a:pt x="182" y="68"/>
                  </a:lnTo>
                  <a:lnTo>
                    <a:pt x="0" y="7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35" name="Freeform 567"/>
            <p:cNvSpPr>
              <a:spLocks/>
            </p:cNvSpPr>
            <p:nvPr/>
          </p:nvSpPr>
          <p:spPr bwMode="auto">
            <a:xfrm>
              <a:off x="4584" y="1313"/>
              <a:ext cx="94" cy="1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87" y="0"/>
                </a:cxn>
                <a:cxn ang="0">
                  <a:pos x="187" y="15"/>
                </a:cxn>
                <a:cxn ang="0">
                  <a:pos x="0" y="20"/>
                </a:cxn>
                <a:cxn ang="0">
                  <a:pos x="3" y="5"/>
                </a:cxn>
              </a:cxnLst>
              <a:rect l="0" t="0" r="r" b="b"/>
              <a:pathLst>
                <a:path w="187" h="20">
                  <a:moveTo>
                    <a:pt x="3" y="5"/>
                  </a:moveTo>
                  <a:lnTo>
                    <a:pt x="187" y="0"/>
                  </a:lnTo>
                  <a:lnTo>
                    <a:pt x="187" y="15"/>
                  </a:lnTo>
                  <a:lnTo>
                    <a:pt x="0" y="2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36" name="Freeform 568"/>
            <p:cNvSpPr>
              <a:spLocks/>
            </p:cNvSpPr>
            <p:nvPr/>
          </p:nvSpPr>
          <p:spPr bwMode="auto">
            <a:xfrm>
              <a:off x="4776" y="1525"/>
              <a:ext cx="244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89" y="15"/>
                </a:cxn>
                <a:cxn ang="0">
                  <a:pos x="489" y="38"/>
                </a:cxn>
                <a:cxn ang="0">
                  <a:pos x="7" y="28"/>
                </a:cxn>
                <a:cxn ang="0">
                  <a:pos x="0" y="48"/>
                </a:cxn>
                <a:cxn ang="0">
                  <a:pos x="3" y="0"/>
                </a:cxn>
              </a:cxnLst>
              <a:rect l="0" t="0" r="r" b="b"/>
              <a:pathLst>
                <a:path w="489" h="48">
                  <a:moveTo>
                    <a:pt x="3" y="0"/>
                  </a:moveTo>
                  <a:lnTo>
                    <a:pt x="489" y="15"/>
                  </a:lnTo>
                  <a:lnTo>
                    <a:pt x="489" y="38"/>
                  </a:lnTo>
                  <a:lnTo>
                    <a:pt x="7" y="28"/>
                  </a:lnTo>
                  <a:lnTo>
                    <a:pt x="0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1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37" name="Freeform 569"/>
            <p:cNvSpPr>
              <a:spLocks/>
            </p:cNvSpPr>
            <p:nvPr/>
          </p:nvSpPr>
          <p:spPr bwMode="auto">
            <a:xfrm>
              <a:off x="4779" y="1540"/>
              <a:ext cx="241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83" y="10"/>
                </a:cxn>
                <a:cxn ang="0">
                  <a:pos x="483" y="2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483" h="23">
                  <a:moveTo>
                    <a:pt x="3" y="0"/>
                  </a:moveTo>
                  <a:lnTo>
                    <a:pt x="483" y="10"/>
                  </a:lnTo>
                  <a:lnTo>
                    <a:pt x="483" y="23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38" name="Freeform 570"/>
            <p:cNvSpPr>
              <a:spLocks/>
            </p:cNvSpPr>
            <p:nvPr/>
          </p:nvSpPr>
          <p:spPr bwMode="auto">
            <a:xfrm>
              <a:off x="4781" y="1529"/>
              <a:ext cx="4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1"/>
                </a:cxn>
                <a:cxn ang="0">
                  <a:pos x="91" y="1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91" h="15">
                  <a:moveTo>
                    <a:pt x="0" y="0"/>
                  </a:moveTo>
                  <a:lnTo>
                    <a:pt x="91" y="1"/>
                  </a:lnTo>
                  <a:lnTo>
                    <a:pt x="91" y="1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39" name="Freeform 571"/>
            <p:cNvSpPr>
              <a:spLocks/>
            </p:cNvSpPr>
            <p:nvPr/>
          </p:nvSpPr>
          <p:spPr bwMode="auto">
            <a:xfrm>
              <a:off x="4832" y="1529"/>
              <a:ext cx="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92" h="16">
                  <a:moveTo>
                    <a:pt x="0" y="0"/>
                  </a:moveTo>
                  <a:lnTo>
                    <a:pt x="92" y="2"/>
                  </a:lnTo>
                  <a:lnTo>
                    <a:pt x="92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40" name="Freeform 572"/>
            <p:cNvSpPr>
              <a:spLocks/>
            </p:cNvSpPr>
            <p:nvPr/>
          </p:nvSpPr>
          <p:spPr bwMode="auto">
            <a:xfrm>
              <a:off x="4884" y="1530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"/>
                </a:cxn>
                <a:cxn ang="0">
                  <a:pos x="91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91" h="16">
                  <a:moveTo>
                    <a:pt x="0" y="0"/>
                  </a:moveTo>
                  <a:lnTo>
                    <a:pt x="91" y="2"/>
                  </a:lnTo>
                  <a:lnTo>
                    <a:pt x="91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41" name="Freeform 573"/>
            <p:cNvSpPr>
              <a:spLocks/>
            </p:cNvSpPr>
            <p:nvPr/>
          </p:nvSpPr>
          <p:spPr bwMode="auto">
            <a:xfrm>
              <a:off x="4946" y="1533"/>
              <a:ext cx="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16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92" h="16">
                  <a:moveTo>
                    <a:pt x="0" y="0"/>
                  </a:moveTo>
                  <a:lnTo>
                    <a:pt x="92" y="2"/>
                  </a:lnTo>
                  <a:lnTo>
                    <a:pt x="92" y="1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42" name="Freeform 574"/>
            <p:cNvSpPr>
              <a:spLocks/>
            </p:cNvSpPr>
            <p:nvPr/>
          </p:nvSpPr>
          <p:spPr bwMode="auto">
            <a:xfrm>
              <a:off x="4781" y="1531"/>
              <a:ext cx="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4"/>
                </a:cxn>
                <a:cxn ang="0">
                  <a:pos x="91" y="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91" h="8">
                  <a:moveTo>
                    <a:pt x="0" y="0"/>
                  </a:moveTo>
                  <a:lnTo>
                    <a:pt x="91" y="4"/>
                  </a:lnTo>
                  <a:lnTo>
                    <a:pt x="91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43" name="Freeform 575"/>
            <p:cNvSpPr>
              <a:spLocks/>
            </p:cNvSpPr>
            <p:nvPr/>
          </p:nvSpPr>
          <p:spPr bwMode="auto">
            <a:xfrm>
              <a:off x="4832" y="1532"/>
              <a:ext cx="4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3"/>
                </a:cxn>
                <a:cxn ang="0">
                  <a:pos x="92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2" h="8">
                  <a:moveTo>
                    <a:pt x="0" y="0"/>
                  </a:moveTo>
                  <a:lnTo>
                    <a:pt x="92" y="3"/>
                  </a:lnTo>
                  <a:lnTo>
                    <a:pt x="92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44" name="Freeform 576"/>
            <p:cNvSpPr>
              <a:spLocks/>
            </p:cNvSpPr>
            <p:nvPr/>
          </p:nvSpPr>
          <p:spPr bwMode="auto">
            <a:xfrm>
              <a:off x="4884" y="1533"/>
              <a:ext cx="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"/>
                </a:cxn>
                <a:cxn ang="0">
                  <a:pos x="91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91" h="8">
                  <a:moveTo>
                    <a:pt x="0" y="0"/>
                  </a:moveTo>
                  <a:lnTo>
                    <a:pt x="91" y="2"/>
                  </a:lnTo>
                  <a:lnTo>
                    <a:pt x="91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45" name="Freeform 577"/>
            <p:cNvSpPr>
              <a:spLocks/>
            </p:cNvSpPr>
            <p:nvPr/>
          </p:nvSpPr>
          <p:spPr bwMode="auto">
            <a:xfrm>
              <a:off x="4946" y="1535"/>
              <a:ext cx="4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2" h="8">
                  <a:moveTo>
                    <a:pt x="0" y="0"/>
                  </a:moveTo>
                  <a:lnTo>
                    <a:pt x="92" y="2"/>
                  </a:lnTo>
                  <a:lnTo>
                    <a:pt x="92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46" name="Freeform 578"/>
            <p:cNvSpPr>
              <a:spLocks/>
            </p:cNvSpPr>
            <p:nvPr/>
          </p:nvSpPr>
          <p:spPr bwMode="auto">
            <a:xfrm>
              <a:off x="5243" y="1084"/>
              <a:ext cx="28" cy="486"/>
            </a:xfrm>
            <a:custGeom>
              <a:avLst/>
              <a:gdLst/>
              <a:ahLst/>
              <a:cxnLst>
                <a:cxn ang="0">
                  <a:pos x="43" y="87"/>
                </a:cxn>
                <a:cxn ang="0">
                  <a:pos x="57" y="129"/>
                </a:cxn>
                <a:cxn ang="0">
                  <a:pos x="57" y="927"/>
                </a:cxn>
                <a:cxn ang="0">
                  <a:pos x="0" y="971"/>
                </a:cxn>
                <a:cxn ang="0">
                  <a:pos x="0" y="0"/>
                </a:cxn>
                <a:cxn ang="0">
                  <a:pos x="43" y="87"/>
                </a:cxn>
              </a:cxnLst>
              <a:rect l="0" t="0" r="r" b="b"/>
              <a:pathLst>
                <a:path w="57" h="971">
                  <a:moveTo>
                    <a:pt x="43" y="87"/>
                  </a:moveTo>
                  <a:lnTo>
                    <a:pt x="57" y="129"/>
                  </a:lnTo>
                  <a:lnTo>
                    <a:pt x="57" y="927"/>
                  </a:lnTo>
                  <a:lnTo>
                    <a:pt x="0" y="971"/>
                  </a:lnTo>
                  <a:lnTo>
                    <a:pt x="0" y="0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47" name="Freeform 579"/>
            <p:cNvSpPr>
              <a:spLocks/>
            </p:cNvSpPr>
            <p:nvPr/>
          </p:nvSpPr>
          <p:spPr bwMode="auto">
            <a:xfrm>
              <a:off x="5394" y="1216"/>
              <a:ext cx="45" cy="32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5" y="43"/>
                </a:cxn>
                <a:cxn ang="0">
                  <a:pos x="83" y="114"/>
                </a:cxn>
                <a:cxn ang="0">
                  <a:pos x="88" y="191"/>
                </a:cxn>
                <a:cxn ang="0">
                  <a:pos x="90" y="272"/>
                </a:cxn>
                <a:cxn ang="0">
                  <a:pos x="90" y="354"/>
                </a:cxn>
                <a:cxn ang="0">
                  <a:pos x="87" y="433"/>
                </a:cxn>
                <a:cxn ang="0">
                  <a:pos x="82" y="509"/>
                </a:cxn>
                <a:cxn ang="0">
                  <a:pos x="75" y="578"/>
                </a:cxn>
                <a:cxn ang="0">
                  <a:pos x="67" y="638"/>
                </a:cxn>
                <a:cxn ang="0">
                  <a:pos x="0" y="648"/>
                </a:cxn>
                <a:cxn ang="0">
                  <a:pos x="6" y="555"/>
                </a:cxn>
                <a:cxn ang="0">
                  <a:pos x="13" y="476"/>
                </a:cxn>
                <a:cxn ang="0">
                  <a:pos x="21" y="405"/>
                </a:cxn>
                <a:cxn ang="0">
                  <a:pos x="27" y="338"/>
                </a:cxn>
                <a:cxn ang="0">
                  <a:pos x="29" y="267"/>
                </a:cxn>
                <a:cxn ang="0">
                  <a:pos x="27" y="191"/>
                </a:cxn>
                <a:cxn ang="0">
                  <a:pos x="20" y="104"/>
                </a:cxn>
                <a:cxn ang="0">
                  <a:pos x="5" y="0"/>
                </a:cxn>
              </a:cxnLst>
              <a:rect l="0" t="0" r="r" b="b"/>
              <a:pathLst>
                <a:path w="90" h="648">
                  <a:moveTo>
                    <a:pt x="5" y="0"/>
                  </a:moveTo>
                  <a:lnTo>
                    <a:pt x="75" y="43"/>
                  </a:lnTo>
                  <a:lnTo>
                    <a:pt x="83" y="114"/>
                  </a:lnTo>
                  <a:lnTo>
                    <a:pt x="88" y="191"/>
                  </a:lnTo>
                  <a:lnTo>
                    <a:pt x="90" y="272"/>
                  </a:lnTo>
                  <a:lnTo>
                    <a:pt x="90" y="354"/>
                  </a:lnTo>
                  <a:lnTo>
                    <a:pt x="87" y="433"/>
                  </a:lnTo>
                  <a:lnTo>
                    <a:pt x="82" y="509"/>
                  </a:lnTo>
                  <a:lnTo>
                    <a:pt x="75" y="578"/>
                  </a:lnTo>
                  <a:lnTo>
                    <a:pt x="67" y="638"/>
                  </a:lnTo>
                  <a:lnTo>
                    <a:pt x="0" y="648"/>
                  </a:lnTo>
                  <a:lnTo>
                    <a:pt x="6" y="555"/>
                  </a:lnTo>
                  <a:lnTo>
                    <a:pt x="13" y="476"/>
                  </a:lnTo>
                  <a:lnTo>
                    <a:pt x="21" y="405"/>
                  </a:lnTo>
                  <a:lnTo>
                    <a:pt x="27" y="338"/>
                  </a:lnTo>
                  <a:lnTo>
                    <a:pt x="29" y="267"/>
                  </a:lnTo>
                  <a:lnTo>
                    <a:pt x="27" y="191"/>
                  </a:lnTo>
                  <a:lnTo>
                    <a:pt x="20" y="10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48" name="Freeform 580"/>
            <p:cNvSpPr>
              <a:spLocks/>
            </p:cNvSpPr>
            <p:nvPr/>
          </p:nvSpPr>
          <p:spPr bwMode="auto">
            <a:xfrm>
              <a:off x="5387" y="1213"/>
              <a:ext cx="46" cy="3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6" y="6"/>
                </a:cxn>
                <a:cxn ang="0">
                  <a:pos x="26" y="11"/>
                </a:cxn>
                <a:cxn ang="0">
                  <a:pos x="35" y="16"/>
                </a:cxn>
                <a:cxn ang="0">
                  <a:pos x="43" y="22"/>
                </a:cxn>
                <a:cxn ang="0">
                  <a:pos x="52" y="27"/>
                </a:cxn>
                <a:cxn ang="0">
                  <a:pos x="61" y="32"/>
                </a:cxn>
                <a:cxn ang="0">
                  <a:pos x="69" y="38"/>
                </a:cxn>
                <a:cxn ang="0">
                  <a:pos x="79" y="44"/>
                </a:cxn>
                <a:cxn ang="0">
                  <a:pos x="85" y="115"/>
                </a:cxn>
                <a:cxn ang="0">
                  <a:pos x="90" y="192"/>
                </a:cxn>
                <a:cxn ang="0">
                  <a:pos x="92" y="274"/>
                </a:cxn>
                <a:cxn ang="0">
                  <a:pos x="91" y="357"/>
                </a:cxn>
                <a:cxn ang="0">
                  <a:pos x="88" y="438"/>
                </a:cxn>
                <a:cxn ang="0">
                  <a:pos x="83" y="514"/>
                </a:cxn>
                <a:cxn ang="0">
                  <a:pos x="76" y="583"/>
                </a:cxn>
                <a:cxn ang="0">
                  <a:pos x="68" y="643"/>
                </a:cxn>
                <a:cxn ang="0">
                  <a:pos x="60" y="644"/>
                </a:cxn>
                <a:cxn ang="0">
                  <a:pos x="52" y="646"/>
                </a:cxn>
                <a:cxn ang="0">
                  <a:pos x="43" y="647"/>
                </a:cxn>
                <a:cxn ang="0">
                  <a:pos x="35" y="650"/>
                </a:cxn>
                <a:cxn ang="0">
                  <a:pos x="26" y="651"/>
                </a:cxn>
                <a:cxn ang="0">
                  <a:pos x="18" y="653"/>
                </a:cxn>
                <a:cxn ang="0">
                  <a:pos x="8" y="654"/>
                </a:cxn>
                <a:cxn ang="0">
                  <a:pos x="0" y="655"/>
                </a:cxn>
                <a:cxn ang="0">
                  <a:pos x="6" y="562"/>
                </a:cxn>
                <a:cxn ang="0">
                  <a:pos x="14" y="483"/>
                </a:cxn>
                <a:cxn ang="0">
                  <a:pos x="21" y="410"/>
                </a:cxn>
                <a:cxn ang="0">
                  <a:pos x="28" y="341"/>
                </a:cxn>
                <a:cxn ang="0">
                  <a:pos x="30" y="270"/>
                </a:cxn>
                <a:cxn ang="0">
                  <a:pos x="29" y="192"/>
                </a:cxn>
                <a:cxn ang="0">
                  <a:pos x="22" y="104"/>
                </a:cxn>
                <a:cxn ang="0">
                  <a:pos x="7" y="0"/>
                </a:cxn>
              </a:cxnLst>
              <a:rect l="0" t="0" r="r" b="b"/>
              <a:pathLst>
                <a:path w="92" h="655">
                  <a:moveTo>
                    <a:pt x="7" y="0"/>
                  </a:moveTo>
                  <a:lnTo>
                    <a:pt x="16" y="6"/>
                  </a:lnTo>
                  <a:lnTo>
                    <a:pt x="26" y="11"/>
                  </a:lnTo>
                  <a:lnTo>
                    <a:pt x="35" y="16"/>
                  </a:lnTo>
                  <a:lnTo>
                    <a:pt x="43" y="22"/>
                  </a:lnTo>
                  <a:lnTo>
                    <a:pt x="52" y="27"/>
                  </a:lnTo>
                  <a:lnTo>
                    <a:pt x="61" y="32"/>
                  </a:lnTo>
                  <a:lnTo>
                    <a:pt x="69" y="38"/>
                  </a:lnTo>
                  <a:lnTo>
                    <a:pt x="79" y="44"/>
                  </a:lnTo>
                  <a:lnTo>
                    <a:pt x="85" y="115"/>
                  </a:lnTo>
                  <a:lnTo>
                    <a:pt x="90" y="192"/>
                  </a:lnTo>
                  <a:lnTo>
                    <a:pt x="92" y="274"/>
                  </a:lnTo>
                  <a:lnTo>
                    <a:pt x="91" y="357"/>
                  </a:lnTo>
                  <a:lnTo>
                    <a:pt x="88" y="438"/>
                  </a:lnTo>
                  <a:lnTo>
                    <a:pt x="83" y="514"/>
                  </a:lnTo>
                  <a:lnTo>
                    <a:pt x="76" y="583"/>
                  </a:lnTo>
                  <a:lnTo>
                    <a:pt x="68" y="643"/>
                  </a:lnTo>
                  <a:lnTo>
                    <a:pt x="60" y="644"/>
                  </a:lnTo>
                  <a:lnTo>
                    <a:pt x="52" y="646"/>
                  </a:lnTo>
                  <a:lnTo>
                    <a:pt x="43" y="647"/>
                  </a:lnTo>
                  <a:lnTo>
                    <a:pt x="35" y="650"/>
                  </a:lnTo>
                  <a:lnTo>
                    <a:pt x="26" y="651"/>
                  </a:lnTo>
                  <a:lnTo>
                    <a:pt x="18" y="653"/>
                  </a:lnTo>
                  <a:lnTo>
                    <a:pt x="8" y="654"/>
                  </a:lnTo>
                  <a:lnTo>
                    <a:pt x="0" y="655"/>
                  </a:lnTo>
                  <a:lnTo>
                    <a:pt x="6" y="562"/>
                  </a:lnTo>
                  <a:lnTo>
                    <a:pt x="14" y="483"/>
                  </a:lnTo>
                  <a:lnTo>
                    <a:pt x="21" y="410"/>
                  </a:lnTo>
                  <a:lnTo>
                    <a:pt x="28" y="341"/>
                  </a:lnTo>
                  <a:lnTo>
                    <a:pt x="30" y="270"/>
                  </a:lnTo>
                  <a:lnTo>
                    <a:pt x="29" y="192"/>
                  </a:lnTo>
                  <a:lnTo>
                    <a:pt x="22" y="10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49" name="Freeform 581"/>
            <p:cNvSpPr>
              <a:spLocks/>
            </p:cNvSpPr>
            <p:nvPr/>
          </p:nvSpPr>
          <p:spPr bwMode="auto">
            <a:xfrm>
              <a:off x="5379" y="1209"/>
              <a:ext cx="46" cy="33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0" y="6"/>
                </a:cxn>
                <a:cxn ang="0">
                  <a:pos x="29" y="12"/>
                </a:cxn>
                <a:cxn ang="0">
                  <a:pos x="37" y="17"/>
                </a:cxn>
                <a:cxn ang="0">
                  <a:pos x="46" y="22"/>
                </a:cxn>
                <a:cxn ang="0">
                  <a:pos x="56" y="28"/>
                </a:cxn>
                <a:cxn ang="0">
                  <a:pos x="64" y="33"/>
                </a:cxn>
                <a:cxn ang="0">
                  <a:pos x="73" y="39"/>
                </a:cxn>
                <a:cxn ang="0">
                  <a:pos x="82" y="45"/>
                </a:cxn>
                <a:cxn ang="0">
                  <a:pos x="91" y="195"/>
                </a:cxn>
                <a:cxn ang="0">
                  <a:pos x="92" y="361"/>
                </a:cxn>
                <a:cxn ang="0">
                  <a:pos x="84" y="520"/>
                </a:cxn>
                <a:cxn ang="0">
                  <a:pos x="69" y="650"/>
                </a:cxn>
                <a:cxn ang="0">
                  <a:pos x="61" y="651"/>
                </a:cxn>
                <a:cxn ang="0">
                  <a:pos x="52" y="653"/>
                </a:cxn>
                <a:cxn ang="0">
                  <a:pos x="44" y="654"/>
                </a:cxn>
                <a:cxn ang="0">
                  <a:pos x="35" y="657"/>
                </a:cxn>
                <a:cxn ang="0">
                  <a:pos x="27" y="658"/>
                </a:cxn>
                <a:cxn ang="0">
                  <a:pos x="18" y="660"/>
                </a:cxn>
                <a:cxn ang="0">
                  <a:pos x="9" y="661"/>
                </a:cxn>
                <a:cxn ang="0">
                  <a:pos x="0" y="663"/>
                </a:cxn>
                <a:cxn ang="0">
                  <a:pos x="7" y="570"/>
                </a:cxn>
                <a:cxn ang="0">
                  <a:pos x="15" y="490"/>
                </a:cxn>
                <a:cxn ang="0">
                  <a:pos x="23" y="416"/>
                </a:cxn>
                <a:cxn ang="0">
                  <a:pos x="30" y="346"/>
                </a:cxn>
                <a:cxn ang="0">
                  <a:pos x="34" y="273"/>
                </a:cxn>
                <a:cxn ang="0">
                  <a:pos x="33" y="195"/>
                </a:cxn>
                <a:cxn ang="0">
                  <a:pos x="26" y="105"/>
                </a:cxn>
                <a:cxn ang="0">
                  <a:pos x="11" y="0"/>
                </a:cxn>
              </a:cxnLst>
              <a:rect l="0" t="0" r="r" b="b"/>
              <a:pathLst>
                <a:path w="92" h="663">
                  <a:moveTo>
                    <a:pt x="11" y="0"/>
                  </a:moveTo>
                  <a:lnTo>
                    <a:pt x="20" y="6"/>
                  </a:lnTo>
                  <a:lnTo>
                    <a:pt x="29" y="12"/>
                  </a:lnTo>
                  <a:lnTo>
                    <a:pt x="37" y="17"/>
                  </a:lnTo>
                  <a:lnTo>
                    <a:pt x="46" y="22"/>
                  </a:lnTo>
                  <a:lnTo>
                    <a:pt x="56" y="28"/>
                  </a:lnTo>
                  <a:lnTo>
                    <a:pt x="64" y="33"/>
                  </a:lnTo>
                  <a:lnTo>
                    <a:pt x="73" y="39"/>
                  </a:lnTo>
                  <a:lnTo>
                    <a:pt x="82" y="45"/>
                  </a:lnTo>
                  <a:lnTo>
                    <a:pt x="91" y="195"/>
                  </a:lnTo>
                  <a:lnTo>
                    <a:pt x="92" y="361"/>
                  </a:lnTo>
                  <a:lnTo>
                    <a:pt x="84" y="520"/>
                  </a:lnTo>
                  <a:lnTo>
                    <a:pt x="69" y="650"/>
                  </a:lnTo>
                  <a:lnTo>
                    <a:pt x="61" y="651"/>
                  </a:lnTo>
                  <a:lnTo>
                    <a:pt x="52" y="653"/>
                  </a:lnTo>
                  <a:lnTo>
                    <a:pt x="44" y="654"/>
                  </a:lnTo>
                  <a:lnTo>
                    <a:pt x="35" y="657"/>
                  </a:lnTo>
                  <a:lnTo>
                    <a:pt x="27" y="658"/>
                  </a:lnTo>
                  <a:lnTo>
                    <a:pt x="18" y="660"/>
                  </a:lnTo>
                  <a:lnTo>
                    <a:pt x="9" y="661"/>
                  </a:lnTo>
                  <a:lnTo>
                    <a:pt x="0" y="663"/>
                  </a:lnTo>
                  <a:lnTo>
                    <a:pt x="7" y="570"/>
                  </a:lnTo>
                  <a:lnTo>
                    <a:pt x="15" y="490"/>
                  </a:lnTo>
                  <a:lnTo>
                    <a:pt x="23" y="416"/>
                  </a:lnTo>
                  <a:lnTo>
                    <a:pt x="30" y="346"/>
                  </a:lnTo>
                  <a:lnTo>
                    <a:pt x="34" y="273"/>
                  </a:lnTo>
                  <a:lnTo>
                    <a:pt x="33" y="195"/>
                  </a:lnTo>
                  <a:lnTo>
                    <a:pt x="26" y="10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50" name="Freeform 582"/>
            <p:cNvSpPr>
              <a:spLocks/>
            </p:cNvSpPr>
            <p:nvPr/>
          </p:nvSpPr>
          <p:spPr bwMode="auto">
            <a:xfrm>
              <a:off x="5372" y="1205"/>
              <a:ext cx="46" cy="3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6"/>
                </a:cxn>
                <a:cxn ang="0">
                  <a:pos x="31" y="12"/>
                </a:cxn>
                <a:cxn ang="0">
                  <a:pos x="41" y="17"/>
                </a:cxn>
                <a:cxn ang="0">
                  <a:pos x="50" y="22"/>
                </a:cxn>
                <a:cxn ang="0">
                  <a:pos x="58" y="28"/>
                </a:cxn>
                <a:cxn ang="0">
                  <a:pos x="67" y="34"/>
                </a:cxn>
                <a:cxn ang="0">
                  <a:pos x="76" y="39"/>
                </a:cxn>
                <a:cxn ang="0">
                  <a:pos x="86" y="45"/>
                </a:cxn>
                <a:cxn ang="0">
                  <a:pos x="92" y="196"/>
                </a:cxn>
                <a:cxn ang="0">
                  <a:pos x="92" y="364"/>
                </a:cxn>
                <a:cxn ang="0">
                  <a:pos x="86" y="524"/>
                </a:cxn>
                <a:cxn ang="0">
                  <a:pos x="72" y="656"/>
                </a:cxn>
                <a:cxn ang="0">
                  <a:pos x="63" y="658"/>
                </a:cxn>
                <a:cxn ang="0">
                  <a:pos x="53" y="660"/>
                </a:cxn>
                <a:cxn ang="0">
                  <a:pos x="44" y="661"/>
                </a:cxn>
                <a:cxn ang="0">
                  <a:pos x="36" y="664"/>
                </a:cxn>
                <a:cxn ang="0">
                  <a:pos x="27" y="666"/>
                </a:cxn>
                <a:cxn ang="0">
                  <a:pos x="18" y="667"/>
                </a:cxn>
                <a:cxn ang="0">
                  <a:pos x="10" y="669"/>
                </a:cxn>
                <a:cxn ang="0">
                  <a:pos x="0" y="672"/>
                </a:cxn>
                <a:cxn ang="0">
                  <a:pos x="6" y="578"/>
                </a:cxn>
                <a:cxn ang="0">
                  <a:pos x="15" y="495"/>
                </a:cxn>
                <a:cxn ang="0">
                  <a:pos x="23" y="421"/>
                </a:cxn>
                <a:cxn ang="0">
                  <a:pos x="30" y="349"/>
                </a:cxn>
                <a:cxn ang="0">
                  <a:pos x="35" y="275"/>
                </a:cxn>
                <a:cxn ang="0">
                  <a:pos x="34" y="196"/>
                </a:cxn>
                <a:cxn ang="0">
                  <a:pos x="28" y="105"/>
                </a:cxn>
                <a:cxn ang="0">
                  <a:pos x="13" y="0"/>
                </a:cxn>
              </a:cxnLst>
              <a:rect l="0" t="0" r="r" b="b"/>
              <a:pathLst>
                <a:path w="92" h="672">
                  <a:moveTo>
                    <a:pt x="13" y="0"/>
                  </a:moveTo>
                  <a:lnTo>
                    <a:pt x="22" y="6"/>
                  </a:lnTo>
                  <a:lnTo>
                    <a:pt x="31" y="12"/>
                  </a:lnTo>
                  <a:lnTo>
                    <a:pt x="41" y="17"/>
                  </a:lnTo>
                  <a:lnTo>
                    <a:pt x="50" y="22"/>
                  </a:lnTo>
                  <a:lnTo>
                    <a:pt x="58" y="28"/>
                  </a:lnTo>
                  <a:lnTo>
                    <a:pt x="67" y="34"/>
                  </a:lnTo>
                  <a:lnTo>
                    <a:pt x="76" y="39"/>
                  </a:lnTo>
                  <a:lnTo>
                    <a:pt x="86" y="45"/>
                  </a:lnTo>
                  <a:lnTo>
                    <a:pt x="92" y="196"/>
                  </a:lnTo>
                  <a:lnTo>
                    <a:pt x="92" y="364"/>
                  </a:lnTo>
                  <a:lnTo>
                    <a:pt x="86" y="524"/>
                  </a:lnTo>
                  <a:lnTo>
                    <a:pt x="72" y="656"/>
                  </a:lnTo>
                  <a:lnTo>
                    <a:pt x="63" y="658"/>
                  </a:lnTo>
                  <a:lnTo>
                    <a:pt x="53" y="660"/>
                  </a:lnTo>
                  <a:lnTo>
                    <a:pt x="44" y="661"/>
                  </a:lnTo>
                  <a:lnTo>
                    <a:pt x="36" y="664"/>
                  </a:lnTo>
                  <a:lnTo>
                    <a:pt x="27" y="666"/>
                  </a:lnTo>
                  <a:lnTo>
                    <a:pt x="18" y="667"/>
                  </a:lnTo>
                  <a:lnTo>
                    <a:pt x="10" y="669"/>
                  </a:lnTo>
                  <a:lnTo>
                    <a:pt x="0" y="672"/>
                  </a:lnTo>
                  <a:lnTo>
                    <a:pt x="6" y="578"/>
                  </a:lnTo>
                  <a:lnTo>
                    <a:pt x="15" y="495"/>
                  </a:lnTo>
                  <a:lnTo>
                    <a:pt x="23" y="421"/>
                  </a:lnTo>
                  <a:lnTo>
                    <a:pt x="30" y="349"/>
                  </a:lnTo>
                  <a:lnTo>
                    <a:pt x="35" y="275"/>
                  </a:lnTo>
                  <a:lnTo>
                    <a:pt x="34" y="196"/>
                  </a:lnTo>
                  <a:lnTo>
                    <a:pt x="28" y="10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51" name="Freeform 583"/>
            <p:cNvSpPr>
              <a:spLocks/>
            </p:cNvSpPr>
            <p:nvPr/>
          </p:nvSpPr>
          <p:spPr bwMode="auto">
            <a:xfrm>
              <a:off x="5364" y="1202"/>
              <a:ext cx="47" cy="33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5" y="6"/>
                </a:cxn>
                <a:cxn ang="0">
                  <a:pos x="34" y="12"/>
                </a:cxn>
                <a:cxn ang="0">
                  <a:pos x="43" y="18"/>
                </a:cxn>
                <a:cxn ang="0">
                  <a:pos x="52" y="23"/>
                </a:cxn>
                <a:cxn ang="0">
                  <a:pos x="61" y="29"/>
                </a:cxn>
                <a:cxn ang="0">
                  <a:pos x="71" y="35"/>
                </a:cxn>
                <a:cxn ang="0">
                  <a:pos x="80" y="41"/>
                </a:cxn>
                <a:cxn ang="0">
                  <a:pos x="89" y="46"/>
                </a:cxn>
                <a:cxn ang="0">
                  <a:pos x="95" y="198"/>
                </a:cxn>
                <a:cxn ang="0">
                  <a:pos x="94" y="367"/>
                </a:cxn>
                <a:cxn ang="0">
                  <a:pos x="87" y="529"/>
                </a:cxn>
                <a:cxn ang="0">
                  <a:pos x="73" y="661"/>
                </a:cxn>
                <a:cxn ang="0">
                  <a:pos x="64" y="664"/>
                </a:cxn>
                <a:cxn ang="0">
                  <a:pos x="54" y="666"/>
                </a:cxn>
                <a:cxn ang="0">
                  <a:pos x="45" y="668"/>
                </a:cxn>
                <a:cxn ang="0">
                  <a:pos x="37" y="669"/>
                </a:cxn>
                <a:cxn ang="0">
                  <a:pos x="28" y="672"/>
                </a:cxn>
                <a:cxn ang="0">
                  <a:pos x="19" y="674"/>
                </a:cxn>
                <a:cxn ang="0">
                  <a:pos x="10" y="676"/>
                </a:cxn>
                <a:cxn ang="0">
                  <a:pos x="0" y="679"/>
                </a:cxn>
                <a:cxn ang="0">
                  <a:pos x="7" y="584"/>
                </a:cxn>
                <a:cxn ang="0">
                  <a:pos x="15" y="501"/>
                </a:cxn>
                <a:cxn ang="0">
                  <a:pos x="25" y="425"/>
                </a:cxn>
                <a:cxn ang="0">
                  <a:pos x="31" y="353"/>
                </a:cxn>
                <a:cxn ang="0">
                  <a:pos x="36" y="278"/>
                </a:cxn>
                <a:cxn ang="0">
                  <a:pos x="36" y="196"/>
                </a:cxn>
                <a:cxn ang="0">
                  <a:pos x="30" y="106"/>
                </a:cxn>
                <a:cxn ang="0">
                  <a:pos x="15" y="0"/>
                </a:cxn>
              </a:cxnLst>
              <a:rect l="0" t="0" r="r" b="b"/>
              <a:pathLst>
                <a:path w="95" h="679">
                  <a:moveTo>
                    <a:pt x="15" y="0"/>
                  </a:moveTo>
                  <a:lnTo>
                    <a:pt x="25" y="6"/>
                  </a:lnTo>
                  <a:lnTo>
                    <a:pt x="34" y="12"/>
                  </a:lnTo>
                  <a:lnTo>
                    <a:pt x="43" y="18"/>
                  </a:lnTo>
                  <a:lnTo>
                    <a:pt x="52" y="23"/>
                  </a:lnTo>
                  <a:lnTo>
                    <a:pt x="61" y="29"/>
                  </a:lnTo>
                  <a:lnTo>
                    <a:pt x="71" y="35"/>
                  </a:lnTo>
                  <a:lnTo>
                    <a:pt x="80" y="41"/>
                  </a:lnTo>
                  <a:lnTo>
                    <a:pt x="89" y="46"/>
                  </a:lnTo>
                  <a:lnTo>
                    <a:pt x="95" y="198"/>
                  </a:lnTo>
                  <a:lnTo>
                    <a:pt x="94" y="367"/>
                  </a:lnTo>
                  <a:lnTo>
                    <a:pt x="87" y="529"/>
                  </a:lnTo>
                  <a:lnTo>
                    <a:pt x="73" y="661"/>
                  </a:lnTo>
                  <a:lnTo>
                    <a:pt x="64" y="664"/>
                  </a:lnTo>
                  <a:lnTo>
                    <a:pt x="54" y="666"/>
                  </a:lnTo>
                  <a:lnTo>
                    <a:pt x="45" y="668"/>
                  </a:lnTo>
                  <a:lnTo>
                    <a:pt x="37" y="669"/>
                  </a:lnTo>
                  <a:lnTo>
                    <a:pt x="28" y="672"/>
                  </a:lnTo>
                  <a:lnTo>
                    <a:pt x="19" y="674"/>
                  </a:lnTo>
                  <a:lnTo>
                    <a:pt x="10" y="676"/>
                  </a:lnTo>
                  <a:lnTo>
                    <a:pt x="0" y="679"/>
                  </a:lnTo>
                  <a:lnTo>
                    <a:pt x="7" y="584"/>
                  </a:lnTo>
                  <a:lnTo>
                    <a:pt x="15" y="501"/>
                  </a:lnTo>
                  <a:lnTo>
                    <a:pt x="25" y="425"/>
                  </a:lnTo>
                  <a:lnTo>
                    <a:pt x="31" y="353"/>
                  </a:lnTo>
                  <a:lnTo>
                    <a:pt x="36" y="278"/>
                  </a:lnTo>
                  <a:lnTo>
                    <a:pt x="36" y="196"/>
                  </a:lnTo>
                  <a:lnTo>
                    <a:pt x="30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52" name="Freeform 584"/>
            <p:cNvSpPr>
              <a:spLocks/>
            </p:cNvSpPr>
            <p:nvPr/>
          </p:nvSpPr>
          <p:spPr bwMode="auto">
            <a:xfrm>
              <a:off x="5357" y="1198"/>
              <a:ext cx="47" cy="34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6"/>
                </a:cxn>
                <a:cxn ang="0">
                  <a:pos x="37" y="12"/>
                </a:cxn>
                <a:cxn ang="0">
                  <a:pos x="46" y="18"/>
                </a:cxn>
                <a:cxn ang="0">
                  <a:pos x="56" y="23"/>
                </a:cxn>
                <a:cxn ang="0">
                  <a:pos x="65" y="29"/>
                </a:cxn>
                <a:cxn ang="0">
                  <a:pos x="74" y="35"/>
                </a:cxn>
                <a:cxn ang="0">
                  <a:pos x="83" y="41"/>
                </a:cxn>
                <a:cxn ang="0">
                  <a:pos x="93" y="46"/>
                </a:cxn>
                <a:cxn ang="0">
                  <a:pos x="96" y="200"/>
                </a:cxn>
                <a:cxn ang="0">
                  <a:pos x="95" y="370"/>
                </a:cxn>
                <a:cxn ang="0">
                  <a:pos x="88" y="535"/>
                </a:cxn>
                <a:cxn ang="0">
                  <a:pos x="75" y="667"/>
                </a:cxn>
                <a:cxn ang="0">
                  <a:pos x="66" y="670"/>
                </a:cxn>
                <a:cxn ang="0">
                  <a:pos x="57" y="672"/>
                </a:cxn>
                <a:cxn ang="0">
                  <a:pos x="46" y="674"/>
                </a:cxn>
                <a:cxn ang="0">
                  <a:pos x="37" y="676"/>
                </a:cxn>
                <a:cxn ang="0">
                  <a:pos x="28" y="679"/>
                </a:cxn>
                <a:cxn ang="0">
                  <a:pos x="19" y="681"/>
                </a:cxn>
                <a:cxn ang="0">
                  <a:pos x="10" y="683"/>
                </a:cxn>
                <a:cxn ang="0">
                  <a:pos x="0" y="686"/>
                </a:cxn>
                <a:cxn ang="0">
                  <a:pos x="7" y="591"/>
                </a:cxn>
                <a:cxn ang="0">
                  <a:pos x="15" y="508"/>
                </a:cxn>
                <a:cxn ang="0">
                  <a:pos x="25" y="431"/>
                </a:cxn>
                <a:cxn ang="0">
                  <a:pos x="33" y="356"/>
                </a:cxn>
                <a:cxn ang="0">
                  <a:pos x="38" y="279"/>
                </a:cxn>
                <a:cxn ang="0">
                  <a:pos x="38" y="197"/>
                </a:cxn>
                <a:cxn ang="0">
                  <a:pos x="33" y="106"/>
                </a:cxn>
                <a:cxn ang="0">
                  <a:pos x="19" y="0"/>
                </a:cxn>
              </a:cxnLst>
              <a:rect l="0" t="0" r="r" b="b"/>
              <a:pathLst>
                <a:path w="96" h="686">
                  <a:moveTo>
                    <a:pt x="19" y="0"/>
                  </a:moveTo>
                  <a:lnTo>
                    <a:pt x="28" y="6"/>
                  </a:lnTo>
                  <a:lnTo>
                    <a:pt x="37" y="12"/>
                  </a:lnTo>
                  <a:lnTo>
                    <a:pt x="46" y="18"/>
                  </a:lnTo>
                  <a:lnTo>
                    <a:pt x="56" y="23"/>
                  </a:lnTo>
                  <a:lnTo>
                    <a:pt x="65" y="29"/>
                  </a:lnTo>
                  <a:lnTo>
                    <a:pt x="74" y="35"/>
                  </a:lnTo>
                  <a:lnTo>
                    <a:pt x="83" y="41"/>
                  </a:lnTo>
                  <a:lnTo>
                    <a:pt x="93" y="46"/>
                  </a:lnTo>
                  <a:lnTo>
                    <a:pt x="96" y="200"/>
                  </a:lnTo>
                  <a:lnTo>
                    <a:pt x="95" y="370"/>
                  </a:lnTo>
                  <a:lnTo>
                    <a:pt x="88" y="535"/>
                  </a:lnTo>
                  <a:lnTo>
                    <a:pt x="75" y="667"/>
                  </a:lnTo>
                  <a:lnTo>
                    <a:pt x="66" y="670"/>
                  </a:lnTo>
                  <a:lnTo>
                    <a:pt x="57" y="672"/>
                  </a:lnTo>
                  <a:lnTo>
                    <a:pt x="46" y="674"/>
                  </a:lnTo>
                  <a:lnTo>
                    <a:pt x="37" y="676"/>
                  </a:lnTo>
                  <a:lnTo>
                    <a:pt x="28" y="679"/>
                  </a:lnTo>
                  <a:lnTo>
                    <a:pt x="19" y="681"/>
                  </a:lnTo>
                  <a:lnTo>
                    <a:pt x="10" y="683"/>
                  </a:lnTo>
                  <a:lnTo>
                    <a:pt x="0" y="686"/>
                  </a:lnTo>
                  <a:lnTo>
                    <a:pt x="7" y="591"/>
                  </a:lnTo>
                  <a:lnTo>
                    <a:pt x="15" y="508"/>
                  </a:lnTo>
                  <a:lnTo>
                    <a:pt x="25" y="431"/>
                  </a:lnTo>
                  <a:lnTo>
                    <a:pt x="33" y="356"/>
                  </a:lnTo>
                  <a:lnTo>
                    <a:pt x="38" y="279"/>
                  </a:lnTo>
                  <a:lnTo>
                    <a:pt x="38" y="197"/>
                  </a:lnTo>
                  <a:lnTo>
                    <a:pt x="33" y="10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53" name="Freeform 585"/>
            <p:cNvSpPr>
              <a:spLocks/>
            </p:cNvSpPr>
            <p:nvPr/>
          </p:nvSpPr>
          <p:spPr bwMode="auto">
            <a:xfrm>
              <a:off x="5349" y="1195"/>
              <a:ext cx="49" cy="3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6"/>
                </a:cxn>
                <a:cxn ang="0">
                  <a:pos x="41" y="12"/>
                </a:cxn>
                <a:cxn ang="0">
                  <a:pos x="50" y="18"/>
                </a:cxn>
                <a:cxn ang="0">
                  <a:pos x="60" y="23"/>
                </a:cxn>
                <a:cxn ang="0">
                  <a:pos x="69" y="29"/>
                </a:cxn>
                <a:cxn ang="0">
                  <a:pos x="79" y="35"/>
                </a:cxn>
                <a:cxn ang="0">
                  <a:pos x="88" y="41"/>
                </a:cxn>
                <a:cxn ang="0">
                  <a:pos x="97" y="47"/>
                </a:cxn>
                <a:cxn ang="0">
                  <a:pos x="98" y="201"/>
                </a:cxn>
                <a:cxn ang="0">
                  <a:pos x="97" y="374"/>
                </a:cxn>
                <a:cxn ang="0">
                  <a:pos x="90" y="539"/>
                </a:cxn>
                <a:cxn ang="0">
                  <a:pos x="77" y="673"/>
                </a:cxn>
                <a:cxn ang="0">
                  <a:pos x="68" y="675"/>
                </a:cxn>
                <a:cxn ang="0">
                  <a:pos x="58" y="678"/>
                </a:cxn>
                <a:cxn ang="0">
                  <a:pos x="49" y="680"/>
                </a:cxn>
                <a:cxn ang="0">
                  <a:pos x="39" y="682"/>
                </a:cxn>
                <a:cxn ang="0">
                  <a:pos x="30" y="685"/>
                </a:cxn>
                <a:cxn ang="0">
                  <a:pos x="20" y="688"/>
                </a:cxn>
                <a:cxn ang="0">
                  <a:pos x="11" y="690"/>
                </a:cxn>
                <a:cxn ang="0">
                  <a:pos x="0" y="693"/>
                </a:cxn>
                <a:cxn ang="0">
                  <a:pos x="7" y="598"/>
                </a:cxn>
                <a:cxn ang="0">
                  <a:pos x="16" y="514"/>
                </a:cxn>
                <a:cxn ang="0">
                  <a:pos x="27" y="436"/>
                </a:cxn>
                <a:cxn ang="0">
                  <a:pos x="36" y="360"/>
                </a:cxn>
                <a:cxn ang="0">
                  <a:pos x="41" y="281"/>
                </a:cxn>
                <a:cxn ang="0">
                  <a:pos x="42" y="199"/>
                </a:cxn>
                <a:cxn ang="0">
                  <a:pos x="36" y="106"/>
                </a:cxn>
                <a:cxn ang="0">
                  <a:pos x="22" y="0"/>
                </a:cxn>
              </a:cxnLst>
              <a:rect l="0" t="0" r="r" b="b"/>
              <a:pathLst>
                <a:path w="98" h="693">
                  <a:moveTo>
                    <a:pt x="22" y="0"/>
                  </a:moveTo>
                  <a:lnTo>
                    <a:pt x="31" y="6"/>
                  </a:lnTo>
                  <a:lnTo>
                    <a:pt x="41" y="12"/>
                  </a:lnTo>
                  <a:lnTo>
                    <a:pt x="50" y="18"/>
                  </a:lnTo>
                  <a:lnTo>
                    <a:pt x="60" y="23"/>
                  </a:lnTo>
                  <a:lnTo>
                    <a:pt x="69" y="29"/>
                  </a:lnTo>
                  <a:lnTo>
                    <a:pt x="79" y="35"/>
                  </a:lnTo>
                  <a:lnTo>
                    <a:pt x="88" y="41"/>
                  </a:lnTo>
                  <a:lnTo>
                    <a:pt x="97" y="47"/>
                  </a:lnTo>
                  <a:lnTo>
                    <a:pt x="98" y="201"/>
                  </a:lnTo>
                  <a:lnTo>
                    <a:pt x="97" y="374"/>
                  </a:lnTo>
                  <a:lnTo>
                    <a:pt x="90" y="539"/>
                  </a:lnTo>
                  <a:lnTo>
                    <a:pt x="77" y="673"/>
                  </a:lnTo>
                  <a:lnTo>
                    <a:pt x="68" y="675"/>
                  </a:lnTo>
                  <a:lnTo>
                    <a:pt x="58" y="678"/>
                  </a:lnTo>
                  <a:lnTo>
                    <a:pt x="49" y="680"/>
                  </a:lnTo>
                  <a:lnTo>
                    <a:pt x="39" y="682"/>
                  </a:lnTo>
                  <a:lnTo>
                    <a:pt x="30" y="685"/>
                  </a:lnTo>
                  <a:lnTo>
                    <a:pt x="20" y="688"/>
                  </a:lnTo>
                  <a:lnTo>
                    <a:pt x="11" y="690"/>
                  </a:lnTo>
                  <a:lnTo>
                    <a:pt x="0" y="693"/>
                  </a:lnTo>
                  <a:lnTo>
                    <a:pt x="7" y="598"/>
                  </a:lnTo>
                  <a:lnTo>
                    <a:pt x="16" y="514"/>
                  </a:lnTo>
                  <a:lnTo>
                    <a:pt x="27" y="436"/>
                  </a:lnTo>
                  <a:lnTo>
                    <a:pt x="36" y="360"/>
                  </a:lnTo>
                  <a:lnTo>
                    <a:pt x="41" y="281"/>
                  </a:lnTo>
                  <a:lnTo>
                    <a:pt x="42" y="199"/>
                  </a:lnTo>
                  <a:lnTo>
                    <a:pt x="36" y="10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54" name="Freeform 586"/>
            <p:cNvSpPr>
              <a:spLocks/>
            </p:cNvSpPr>
            <p:nvPr/>
          </p:nvSpPr>
          <p:spPr bwMode="auto">
            <a:xfrm>
              <a:off x="5341" y="1191"/>
              <a:ext cx="50" cy="3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4" y="6"/>
                </a:cxn>
                <a:cxn ang="0">
                  <a:pos x="44" y="12"/>
                </a:cxn>
                <a:cxn ang="0">
                  <a:pos x="53" y="19"/>
                </a:cxn>
                <a:cxn ang="0">
                  <a:pos x="62" y="25"/>
                </a:cxn>
                <a:cxn ang="0">
                  <a:pos x="72" y="30"/>
                </a:cxn>
                <a:cxn ang="0">
                  <a:pos x="82" y="36"/>
                </a:cxn>
                <a:cxn ang="0">
                  <a:pos x="91" y="43"/>
                </a:cxn>
                <a:cxn ang="0">
                  <a:pos x="100" y="49"/>
                </a:cxn>
                <a:cxn ang="0">
                  <a:pos x="99" y="203"/>
                </a:cxn>
                <a:cxn ang="0">
                  <a:pos x="97" y="377"/>
                </a:cxn>
                <a:cxn ang="0">
                  <a:pos x="91" y="545"/>
                </a:cxn>
                <a:cxn ang="0">
                  <a:pos x="79" y="679"/>
                </a:cxn>
                <a:cxn ang="0">
                  <a:pos x="69" y="682"/>
                </a:cxn>
                <a:cxn ang="0">
                  <a:pos x="59" y="685"/>
                </a:cxn>
                <a:cxn ang="0">
                  <a:pos x="50" y="688"/>
                </a:cxn>
                <a:cxn ang="0">
                  <a:pos x="39" y="690"/>
                </a:cxn>
                <a:cxn ang="0">
                  <a:pos x="30" y="693"/>
                </a:cxn>
                <a:cxn ang="0">
                  <a:pos x="20" y="696"/>
                </a:cxn>
                <a:cxn ang="0">
                  <a:pos x="11" y="698"/>
                </a:cxn>
                <a:cxn ang="0">
                  <a:pos x="0" y="702"/>
                </a:cxn>
                <a:cxn ang="0">
                  <a:pos x="7" y="606"/>
                </a:cxn>
                <a:cxn ang="0">
                  <a:pos x="18" y="521"/>
                </a:cxn>
                <a:cxn ang="0">
                  <a:pos x="28" y="441"/>
                </a:cxn>
                <a:cxn ang="0">
                  <a:pos x="37" y="364"/>
                </a:cxn>
                <a:cxn ang="0">
                  <a:pos x="43" y="285"/>
                </a:cxn>
                <a:cxn ang="0">
                  <a:pos x="44" y="201"/>
                </a:cxn>
                <a:cxn ang="0">
                  <a:pos x="38" y="106"/>
                </a:cxn>
                <a:cxn ang="0">
                  <a:pos x="24" y="0"/>
                </a:cxn>
              </a:cxnLst>
              <a:rect l="0" t="0" r="r" b="b"/>
              <a:pathLst>
                <a:path w="100" h="702">
                  <a:moveTo>
                    <a:pt x="24" y="0"/>
                  </a:moveTo>
                  <a:lnTo>
                    <a:pt x="34" y="6"/>
                  </a:lnTo>
                  <a:lnTo>
                    <a:pt x="44" y="12"/>
                  </a:lnTo>
                  <a:lnTo>
                    <a:pt x="53" y="19"/>
                  </a:lnTo>
                  <a:lnTo>
                    <a:pt x="62" y="25"/>
                  </a:lnTo>
                  <a:lnTo>
                    <a:pt x="72" y="30"/>
                  </a:lnTo>
                  <a:lnTo>
                    <a:pt x="82" y="36"/>
                  </a:lnTo>
                  <a:lnTo>
                    <a:pt x="91" y="43"/>
                  </a:lnTo>
                  <a:lnTo>
                    <a:pt x="100" y="49"/>
                  </a:lnTo>
                  <a:lnTo>
                    <a:pt x="99" y="203"/>
                  </a:lnTo>
                  <a:lnTo>
                    <a:pt x="97" y="377"/>
                  </a:lnTo>
                  <a:lnTo>
                    <a:pt x="91" y="545"/>
                  </a:lnTo>
                  <a:lnTo>
                    <a:pt x="79" y="679"/>
                  </a:lnTo>
                  <a:lnTo>
                    <a:pt x="69" y="682"/>
                  </a:lnTo>
                  <a:lnTo>
                    <a:pt x="59" y="685"/>
                  </a:lnTo>
                  <a:lnTo>
                    <a:pt x="50" y="688"/>
                  </a:lnTo>
                  <a:lnTo>
                    <a:pt x="39" y="690"/>
                  </a:lnTo>
                  <a:lnTo>
                    <a:pt x="30" y="693"/>
                  </a:lnTo>
                  <a:lnTo>
                    <a:pt x="20" y="696"/>
                  </a:lnTo>
                  <a:lnTo>
                    <a:pt x="11" y="698"/>
                  </a:lnTo>
                  <a:lnTo>
                    <a:pt x="0" y="702"/>
                  </a:lnTo>
                  <a:lnTo>
                    <a:pt x="7" y="606"/>
                  </a:lnTo>
                  <a:lnTo>
                    <a:pt x="18" y="521"/>
                  </a:lnTo>
                  <a:lnTo>
                    <a:pt x="28" y="441"/>
                  </a:lnTo>
                  <a:lnTo>
                    <a:pt x="37" y="364"/>
                  </a:lnTo>
                  <a:lnTo>
                    <a:pt x="43" y="285"/>
                  </a:lnTo>
                  <a:lnTo>
                    <a:pt x="44" y="201"/>
                  </a:lnTo>
                  <a:lnTo>
                    <a:pt x="38" y="10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55" name="Freeform 587"/>
            <p:cNvSpPr>
              <a:spLocks/>
            </p:cNvSpPr>
            <p:nvPr/>
          </p:nvSpPr>
          <p:spPr bwMode="auto">
            <a:xfrm>
              <a:off x="5334" y="1187"/>
              <a:ext cx="52" cy="35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7" y="6"/>
                </a:cxn>
                <a:cxn ang="0">
                  <a:pos x="48" y="12"/>
                </a:cxn>
                <a:cxn ang="0">
                  <a:pos x="57" y="19"/>
                </a:cxn>
                <a:cxn ang="0">
                  <a:pos x="66" y="25"/>
                </a:cxn>
                <a:cxn ang="0">
                  <a:pos x="75" y="30"/>
                </a:cxn>
                <a:cxn ang="0">
                  <a:pos x="86" y="36"/>
                </a:cxn>
                <a:cxn ang="0">
                  <a:pos x="95" y="43"/>
                </a:cxn>
                <a:cxn ang="0">
                  <a:pos x="105" y="49"/>
                </a:cxn>
                <a:cxn ang="0">
                  <a:pos x="100" y="204"/>
                </a:cxn>
                <a:cxn ang="0">
                  <a:pos x="99" y="381"/>
                </a:cxn>
                <a:cxn ang="0">
                  <a:pos x="94" y="550"/>
                </a:cxn>
                <a:cxn ang="0">
                  <a:pos x="82" y="685"/>
                </a:cxn>
                <a:cxn ang="0">
                  <a:pos x="72" y="688"/>
                </a:cxn>
                <a:cxn ang="0">
                  <a:pos x="61" y="690"/>
                </a:cxn>
                <a:cxn ang="0">
                  <a:pos x="51" y="694"/>
                </a:cxn>
                <a:cxn ang="0">
                  <a:pos x="41" y="696"/>
                </a:cxn>
                <a:cxn ang="0">
                  <a:pos x="30" y="700"/>
                </a:cxn>
                <a:cxn ang="0">
                  <a:pos x="20" y="703"/>
                </a:cxn>
                <a:cxn ang="0">
                  <a:pos x="11" y="705"/>
                </a:cxn>
                <a:cxn ang="0">
                  <a:pos x="0" y="709"/>
                </a:cxn>
                <a:cxn ang="0">
                  <a:pos x="7" y="613"/>
                </a:cxn>
                <a:cxn ang="0">
                  <a:pos x="16" y="527"/>
                </a:cxn>
                <a:cxn ang="0">
                  <a:pos x="28" y="446"/>
                </a:cxn>
                <a:cxn ang="0">
                  <a:pos x="37" y="368"/>
                </a:cxn>
                <a:cxn ang="0">
                  <a:pos x="44" y="287"/>
                </a:cxn>
                <a:cxn ang="0">
                  <a:pos x="46" y="202"/>
                </a:cxn>
                <a:cxn ang="0">
                  <a:pos x="42" y="108"/>
                </a:cxn>
                <a:cxn ang="0">
                  <a:pos x="28" y="0"/>
                </a:cxn>
              </a:cxnLst>
              <a:rect l="0" t="0" r="r" b="b"/>
              <a:pathLst>
                <a:path w="105" h="709">
                  <a:moveTo>
                    <a:pt x="28" y="0"/>
                  </a:moveTo>
                  <a:lnTo>
                    <a:pt x="37" y="6"/>
                  </a:lnTo>
                  <a:lnTo>
                    <a:pt x="48" y="12"/>
                  </a:lnTo>
                  <a:lnTo>
                    <a:pt x="57" y="19"/>
                  </a:lnTo>
                  <a:lnTo>
                    <a:pt x="66" y="25"/>
                  </a:lnTo>
                  <a:lnTo>
                    <a:pt x="75" y="30"/>
                  </a:lnTo>
                  <a:lnTo>
                    <a:pt x="86" y="36"/>
                  </a:lnTo>
                  <a:lnTo>
                    <a:pt x="95" y="43"/>
                  </a:lnTo>
                  <a:lnTo>
                    <a:pt x="105" y="49"/>
                  </a:lnTo>
                  <a:lnTo>
                    <a:pt x="100" y="204"/>
                  </a:lnTo>
                  <a:lnTo>
                    <a:pt x="99" y="381"/>
                  </a:lnTo>
                  <a:lnTo>
                    <a:pt x="94" y="550"/>
                  </a:lnTo>
                  <a:lnTo>
                    <a:pt x="82" y="685"/>
                  </a:lnTo>
                  <a:lnTo>
                    <a:pt x="72" y="688"/>
                  </a:lnTo>
                  <a:lnTo>
                    <a:pt x="61" y="690"/>
                  </a:lnTo>
                  <a:lnTo>
                    <a:pt x="51" y="694"/>
                  </a:lnTo>
                  <a:lnTo>
                    <a:pt x="41" y="696"/>
                  </a:lnTo>
                  <a:lnTo>
                    <a:pt x="30" y="700"/>
                  </a:lnTo>
                  <a:lnTo>
                    <a:pt x="20" y="703"/>
                  </a:lnTo>
                  <a:lnTo>
                    <a:pt x="11" y="705"/>
                  </a:lnTo>
                  <a:lnTo>
                    <a:pt x="0" y="709"/>
                  </a:lnTo>
                  <a:lnTo>
                    <a:pt x="7" y="613"/>
                  </a:lnTo>
                  <a:lnTo>
                    <a:pt x="16" y="527"/>
                  </a:lnTo>
                  <a:lnTo>
                    <a:pt x="28" y="446"/>
                  </a:lnTo>
                  <a:lnTo>
                    <a:pt x="37" y="368"/>
                  </a:lnTo>
                  <a:lnTo>
                    <a:pt x="44" y="287"/>
                  </a:lnTo>
                  <a:lnTo>
                    <a:pt x="46" y="202"/>
                  </a:lnTo>
                  <a:lnTo>
                    <a:pt x="42" y="10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56" name="Freeform 588"/>
            <p:cNvSpPr>
              <a:spLocks/>
            </p:cNvSpPr>
            <p:nvPr/>
          </p:nvSpPr>
          <p:spPr bwMode="auto">
            <a:xfrm>
              <a:off x="5326" y="1184"/>
              <a:ext cx="54" cy="35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9" y="5"/>
                </a:cxn>
                <a:cxn ang="0">
                  <a:pos x="50" y="11"/>
                </a:cxn>
                <a:cxn ang="0">
                  <a:pos x="59" y="18"/>
                </a:cxn>
                <a:cxn ang="0">
                  <a:pos x="69" y="24"/>
                </a:cxn>
                <a:cxn ang="0">
                  <a:pos x="79" y="30"/>
                </a:cxn>
                <a:cxn ang="0">
                  <a:pos x="88" y="35"/>
                </a:cxn>
                <a:cxn ang="0">
                  <a:pos x="98" y="42"/>
                </a:cxn>
                <a:cxn ang="0">
                  <a:pos x="107" y="48"/>
                </a:cxn>
                <a:cxn ang="0">
                  <a:pos x="102" y="205"/>
                </a:cxn>
                <a:cxn ang="0">
                  <a:pos x="99" y="382"/>
                </a:cxn>
                <a:cxn ang="0">
                  <a:pos x="95" y="554"/>
                </a:cxn>
                <a:cxn ang="0">
                  <a:pos x="82" y="689"/>
                </a:cxn>
                <a:cxn ang="0">
                  <a:pos x="72" y="693"/>
                </a:cxn>
                <a:cxn ang="0">
                  <a:pos x="63" y="695"/>
                </a:cxn>
                <a:cxn ang="0">
                  <a:pos x="52" y="699"/>
                </a:cxn>
                <a:cxn ang="0">
                  <a:pos x="42" y="702"/>
                </a:cxn>
                <a:cxn ang="0">
                  <a:pos x="31" y="706"/>
                </a:cxn>
                <a:cxn ang="0">
                  <a:pos x="21" y="709"/>
                </a:cxn>
                <a:cxn ang="0">
                  <a:pos x="11" y="711"/>
                </a:cxn>
                <a:cxn ang="0">
                  <a:pos x="0" y="715"/>
                </a:cxn>
                <a:cxn ang="0">
                  <a:pos x="7" y="619"/>
                </a:cxn>
                <a:cxn ang="0">
                  <a:pos x="18" y="532"/>
                </a:cxn>
                <a:cxn ang="0">
                  <a:pos x="29" y="450"/>
                </a:cxn>
                <a:cxn ang="0">
                  <a:pos x="39" y="370"/>
                </a:cxn>
                <a:cxn ang="0">
                  <a:pos x="46" y="289"/>
                </a:cxn>
                <a:cxn ang="0">
                  <a:pos x="49" y="201"/>
                </a:cxn>
                <a:cxn ang="0">
                  <a:pos x="44" y="107"/>
                </a:cxn>
                <a:cxn ang="0">
                  <a:pos x="30" y="0"/>
                </a:cxn>
              </a:cxnLst>
              <a:rect l="0" t="0" r="r" b="b"/>
              <a:pathLst>
                <a:path w="107" h="715">
                  <a:moveTo>
                    <a:pt x="30" y="0"/>
                  </a:moveTo>
                  <a:lnTo>
                    <a:pt x="39" y="5"/>
                  </a:lnTo>
                  <a:lnTo>
                    <a:pt x="50" y="11"/>
                  </a:lnTo>
                  <a:lnTo>
                    <a:pt x="59" y="18"/>
                  </a:lnTo>
                  <a:lnTo>
                    <a:pt x="69" y="24"/>
                  </a:lnTo>
                  <a:lnTo>
                    <a:pt x="79" y="30"/>
                  </a:lnTo>
                  <a:lnTo>
                    <a:pt x="88" y="35"/>
                  </a:lnTo>
                  <a:lnTo>
                    <a:pt x="98" y="42"/>
                  </a:lnTo>
                  <a:lnTo>
                    <a:pt x="107" y="48"/>
                  </a:lnTo>
                  <a:lnTo>
                    <a:pt x="102" y="205"/>
                  </a:lnTo>
                  <a:lnTo>
                    <a:pt x="99" y="382"/>
                  </a:lnTo>
                  <a:lnTo>
                    <a:pt x="95" y="554"/>
                  </a:lnTo>
                  <a:lnTo>
                    <a:pt x="82" y="689"/>
                  </a:lnTo>
                  <a:lnTo>
                    <a:pt x="72" y="693"/>
                  </a:lnTo>
                  <a:lnTo>
                    <a:pt x="63" y="695"/>
                  </a:lnTo>
                  <a:lnTo>
                    <a:pt x="52" y="699"/>
                  </a:lnTo>
                  <a:lnTo>
                    <a:pt x="42" y="702"/>
                  </a:lnTo>
                  <a:lnTo>
                    <a:pt x="31" y="706"/>
                  </a:lnTo>
                  <a:lnTo>
                    <a:pt x="21" y="709"/>
                  </a:lnTo>
                  <a:lnTo>
                    <a:pt x="11" y="711"/>
                  </a:lnTo>
                  <a:lnTo>
                    <a:pt x="0" y="715"/>
                  </a:lnTo>
                  <a:lnTo>
                    <a:pt x="7" y="619"/>
                  </a:lnTo>
                  <a:lnTo>
                    <a:pt x="18" y="532"/>
                  </a:lnTo>
                  <a:lnTo>
                    <a:pt x="29" y="450"/>
                  </a:lnTo>
                  <a:lnTo>
                    <a:pt x="39" y="370"/>
                  </a:lnTo>
                  <a:lnTo>
                    <a:pt x="46" y="289"/>
                  </a:lnTo>
                  <a:lnTo>
                    <a:pt x="49" y="201"/>
                  </a:lnTo>
                  <a:lnTo>
                    <a:pt x="44" y="10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57" name="Freeform 589"/>
            <p:cNvSpPr>
              <a:spLocks/>
            </p:cNvSpPr>
            <p:nvPr/>
          </p:nvSpPr>
          <p:spPr bwMode="auto">
            <a:xfrm>
              <a:off x="5319" y="1180"/>
              <a:ext cx="56" cy="36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3" y="5"/>
                </a:cxn>
                <a:cxn ang="0">
                  <a:pos x="53" y="12"/>
                </a:cxn>
                <a:cxn ang="0">
                  <a:pos x="63" y="18"/>
                </a:cxn>
                <a:cxn ang="0">
                  <a:pos x="72" y="24"/>
                </a:cxn>
                <a:cxn ang="0">
                  <a:pos x="82" y="30"/>
                </a:cxn>
                <a:cxn ang="0">
                  <a:pos x="91" y="37"/>
                </a:cxn>
                <a:cxn ang="0">
                  <a:pos x="102" y="42"/>
                </a:cxn>
                <a:cxn ang="0">
                  <a:pos x="112" y="49"/>
                </a:cxn>
                <a:cxn ang="0">
                  <a:pos x="103" y="206"/>
                </a:cxn>
                <a:cxn ang="0">
                  <a:pos x="101" y="385"/>
                </a:cxn>
                <a:cxn ang="0">
                  <a:pos x="96" y="558"/>
                </a:cxn>
                <a:cxn ang="0">
                  <a:pos x="84" y="695"/>
                </a:cxn>
                <a:cxn ang="0">
                  <a:pos x="74" y="699"/>
                </a:cxn>
                <a:cxn ang="0">
                  <a:pos x="63" y="702"/>
                </a:cxn>
                <a:cxn ang="0">
                  <a:pos x="52" y="706"/>
                </a:cxn>
                <a:cxn ang="0">
                  <a:pos x="42" y="708"/>
                </a:cxn>
                <a:cxn ang="0">
                  <a:pos x="31" y="711"/>
                </a:cxn>
                <a:cxn ang="0">
                  <a:pos x="21" y="715"/>
                </a:cxn>
                <a:cxn ang="0">
                  <a:pos x="11" y="718"/>
                </a:cxn>
                <a:cxn ang="0">
                  <a:pos x="0" y="722"/>
                </a:cxn>
                <a:cxn ang="0">
                  <a:pos x="7" y="626"/>
                </a:cxn>
                <a:cxn ang="0">
                  <a:pos x="18" y="539"/>
                </a:cxn>
                <a:cxn ang="0">
                  <a:pos x="29" y="456"/>
                </a:cxn>
                <a:cxn ang="0">
                  <a:pos x="41" y="374"/>
                </a:cxn>
                <a:cxn ang="0">
                  <a:pos x="49" y="291"/>
                </a:cxn>
                <a:cxn ang="0">
                  <a:pos x="51" y="202"/>
                </a:cxn>
                <a:cxn ang="0">
                  <a:pos x="48" y="107"/>
                </a:cxn>
                <a:cxn ang="0">
                  <a:pos x="34" y="0"/>
                </a:cxn>
              </a:cxnLst>
              <a:rect l="0" t="0" r="r" b="b"/>
              <a:pathLst>
                <a:path w="112" h="722">
                  <a:moveTo>
                    <a:pt x="34" y="0"/>
                  </a:moveTo>
                  <a:lnTo>
                    <a:pt x="43" y="5"/>
                  </a:lnTo>
                  <a:lnTo>
                    <a:pt x="53" y="12"/>
                  </a:lnTo>
                  <a:lnTo>
                    <a:pt x="63" y="18"/>
                  </a:lnTo>
                  <a:lnTo>
                    <a:pt x="72" y="24"/>
                  </a:lnTo>
                  <a:lnTo>
                    <a:pt x="82" y="30"/>
                  </a:lnTo>
                  <a:lnTo>
                    <a:pt x="91" y="37"/>
                  </a:lnTo>
                  <a:lnTo>
                    <a:pt x="102" y="42"/>
                  </a:lnTo>
                  <a:lnTo>
                    <a:pt x="112" y="49"/>
                  </a:lnTo>
                  <a:lnTo>
                    <a:pt x="103" y="206"/>
                  </a:lnTo>
                  <a:lnTo>
                    <a:pt x="101" y="385"/>
                  </a:lnTo>
                  <a:lnTo>
                    <a:pt x="96" y="558"/>
                  </a:lnTo>
                  <a:lnTo>
                    <a:pt x="84" y="695"/>
                  </a:lnTo>
                  <a:lnTo>
                    <a:pt x="74" y="699"/>
                  </a:lnTo>
                  <a:lnTo>
                    <a:pt x="63" y="702"/>
                  </a:lnTo>
                  <a:lnTo>
                    <a:pt x="52" y="706"/>
                  </a:lnTo>
                  <a:lnTo>
                    <a:pt x="42" y="708"/>
                  </a:lnTo>
                  <a:lnTo>
                    <a:pt x="31" y="711"/>
                  </a:lnTo>
                  <a:lnTo>
                    <a:pt x="21" y="715"/>
                  </a:lnTo>
                  <a:lnTo>
                    <a:pt x="11" y="718"/>
                  </a:lnTo>
                  <a:lnTo>
                    <a:pt x="0" y="722"/>
                  </a:lnTo>
                  <a:lnTo>
                    <a:pt x="7" y="626"/>
                  </a:lnTo>
                  <a:lnTo>
                    <a:pt x="18" y="539"/>
                  </a:lnTo>
                  <a:lnTo>
                    <a:pt x="29" y="456"/>
                  </a:lnTo>
                  <a:lnTo>
                    <a:pt x="41" y="374"/>
                  </a:lnTo>
                  <a:lnTo>
                    <a:pt x="49" y="291"/>
                  </a:lnTo>
                  <a:lnTo>
                    <a:pt x="51" y="202"/>
                  </a:lnTo>
                  <a:lnTo>
                    <a:pt x="48" y="10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58" name="Freeform 590"/>
            <p:cNvSpPr>
              <a:spLocks/>
            </p:cNvSpPr>
            <p:nvPr/>
          </p:nvSpPr>
          <p:spPr bwMode="auto">
            <a:xfrm>
              <a:off x="5311" y="1177"/>
              <a:ext cx="57" cy="3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14" y="49"/>
                </a:cxn>
                <a:cxn ang="0">
                  <a:pos x="104" y="207"/>
                </a:cxn>
                <a:cxn ang="0">
                  <a:pos x="101" y="389"/>
                </a:cxn>
                <a:cxn ang="0">
                  <a:pos x="97" y="563"/>
                </a:cxn>
                <a:cxn ang="0">
                  <a:pos x="86" y="701"/>
                </a:cxn>
                <a:cxn ang="0">
                  <a:pos x="0" y="729"/>
                </a:cxn>
                <a:cxn ang="0">
                  <a:pos x="7" y="633"/>
                </a:cxn>
                <a:cxn ang="0">
                  <a:pos x="19" y="545"/>
                </a:cxn>
                <a:cxn ang="0">
                  <a:pos x="30" y="460"/>
                </a:cxn>
                <a:cxn ang="0">
                  <a:pos x="42" y="378"/>
                </a:cxn>
                <a:cxn ang="0">
                  <a:pos x="50" y="292"/>
                </a:cxn>
                <a:cxn ang="0">
                  <a:pos x="53" y="204"/>
                </a:cxn>
                <a:cxn ang="0">
                  <a:pos x="50" y="107"/>
                </a:cxn>
                <a:cxn ang="0">
                  <a:pos x="36" y="0"/>
                </a:cxn>
              </a:cxnLst>
              <a:rect l="0" t="0" r="r" b="b"/>
              <a:pathLst>
                <a:path w="114" h="729">
                  <a:moveTo>
                    <a:pt x="36" y="0"/>
                  </a:moveTo>
                  <a:lnTo>
                    <a:pt x="114" y="49"/>
                  </a:lnTo>
                  <a:lnTo>
                    <a:pt x="104" y="207"/>
                  </a:lnTo>
                  <a:lnTo>
                    <a:pt x="101" y="389"/>
                  </a:lnTo>
                  <a:lnTo>
                    <a:pt x="97" y="563"/>
                  </a:lnTo>
                  <a:lnTo>
                    <a:pt x="86" y="701"/>
                  </a:lnTo>
                  <a:lnTo>
                    <a:pt x="0" y="729"/>
                  </a:lnTo>
                  <a:lnTo>
                    <a:pt x="7" y="633"/>
                  </a:lnTo>
                  <a:lnTo>
                    <a:pt x="19" y="545"/>
                  </a:lnTo>
                  <a:lnTo>
                    <a:pt x="30" y="460"/>
                  </a:lnTo>
                  <a:lnTo>
                    <a:pt x="42" y="378"/>
                  </a:lnTo>
                  <a:lnTo>
                    <a:pt x="50" y="292"/>
                  </a:lnTo>
                  <a:lnTo>
                    <a:pt x="53" y="204"/>
                  </a:lnTo>
                  <a:lnTo>
                    <a:pt x="50" y="10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59" name="Freeform 591"/>
            <p:cNvSpPr>
              <a:spLocks/>
            </p:cNvSpPr>
            <p:nvPr/>
          </p:nvSpPr>
          <p:spPr bwMode="auto">
            <a:xfrm>
              <a:off x="4735" y="1551"/>
              <a:ext cx="473" cy="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6" y="11"/>
                </a:cxn>
                <a:cxn ang="0">
                  <a:pos x="89" y="20"/>
                </a:cxn>
                <a:cxn ang="0">
                  <a:pos x="130" y="27"/>
                </a:cxn>
                <a:cxn ang="0">
                  <a:pos x="170" y="34"/>
                </a:cxn>
                <a:cxn ang="0">
                  <a:pos x="210" y="38"/>
                </a:cxn>
                <a:cxn ang="0">
                  <a:pos x="249" y="42"/>
                </a:cxn>
                <a:cxn ang="0">
                  <a:pos x="288" y="45"/>
                </a:cxn>
                <a:cxn ang="0">
                  <a:pos x="330" y="46"/>
                </a:cxn>
                <a:cxn ang="0">
                  <a:pos x="371" y="48"/>
                </a:cxn>
                <a:cxn ang="0">
                  <a:pos x="414" y="46"/>
                </a:cxn>
                <a:cxn ang="0">
                  <a:pos x="460" y="45"/>
                </a:cxn>
                <a:cxn ang="0">
                  <a:pos x="507" y="43"/>
                </a:cxn>
                <a:cxn ang="0">
                  <a:pos x="558" y="40"/>
                </a:cxn>
                <a:cxn ang="0">
                  <a:pos x="612" y="35"/>
                </a:cxn>
                <a:cxn ang="0">
                  <a:pos x="670" y="30"/>
                </a:cxn>
                <a:cxn ang="0">
                  <a:pos x="732" y="25"/>
                </a:cxn>
                <a:cxn ang="0">
                  <a:pos x="769" y="18"/>
                </a:cxn>
                <a:cxn ang="0">
                  <a:pos x="839" y="21"/>
                </a:cxn>
                <a:cxn ang="0">
                  <a:pos x="946" y="35"/>
                </a:cxn>
                <a:cxn ang="0">
                  <a:pos x="826" y="49"/>
                </a:cxn>
                <a:cxn ang="0">
                  <a:pos x="736" y="61"/>
                </a:cxn>
                <a:cxn ang="0">
                  <a:pos x="698" y="66"/>
                </a:cxn>
                <a:cxn ang="0">
                  <a:pos x="660" y="71"/>
                </a:cxn>
                <a:cxn ang="0">
                  <a:pos x="622" y="73"/>
                </a:cxn>
                <a:cxn ang="0">
                  <a:pos x="585" y="75"/>
                </a:cxn>
                <a:cxn ang="0">
                  <a:pos x="549" y="78"/>
                </a:cxn>
                <a:cxn ang="0">
                  <a:pos x="513" y="78"/>
                </a:cxn>
                <a:cxn ang="0">
                  <a:pos x="477" y="78"/>
                </a:cxn>
                <a:cxn ang="0">
                  <a:pos x="443" y="78"/>
                </a:cxn>
                <a:cxn ang="0">
                  <a:pos x="409" y="76"/>
                </a:cxn>
                <a:cxn ang="0">
                  <a:pos x="376" y="75"/>
                </a:cxn>
                <a:cxn ang="0">
                  <a:pos x="345" y="73"/>
                </a:cxn>
                <a:cxn ang="0">
                  <a:pos x="314" y="71"/>
                </a:cxn>
                <a:cxn ang="0">
                  <a:pos x="284" y="67"/>
                </a:cxn>
                <a:cxn ang="0">
                  <a:pos x="255" y="65"/>
                </a:cxn>
                <a:cxn ang="0">
                  <a:pos x="227" y="61"/>
                </a:cxn>
                <a:cxn ang="0">
                  <a:pos x="202" y="57"/>
                </a:cxn>
                <a:cxn ang="0">
                  <a:pos x="177" y="53"/>
                </a:cxn>
                <a:cxn ang="0">
                  <a:pos x="154" y="49"/>
                </a:cxn>
                <a:cxn ang="0">
                  <a:pos x="130" y="45"/>
                </a:cxn>
                <a:cxn ang="0">
                  <a:pos x="111" y="41"/>
                </a:cxn>
                <a:cxn ang="0">
                  <a:pos x="91" y="36"/>
                </a:cxn>
                <a:cxn ang="0">
                  <a:pos x="74" y="31"/>
                </a:cxn>
                <a:cxn ang="0">
                  <a:pos x="58" y="28"/>
                </a:cxn>
                <a:cxn ang="0">
                  <a:pos x="44" y="23"/>
                </a:cxn>
                <a:cxn ang="0">
                  <a:pos x="33" y="20"/>
                </a:cxn>
                <a:cxn ang="0">
                  <a:pos x="22" y="16"/>
                </a:cxn>
                <a:cxn ang="0">
                  <a:pos x="13" y="13"/>
                </a:cxn>
                <a:cxn ang="0">
                  <a:pos x="7" y="10"/>
                </a:cxn>
                <a:cxn ang="0">
                  <a:pos x="3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946" h="78">
                  <a:moveTo>
                    <a:pt x="3" y="0"/>
                  </a:moveTo>
                  <a:lnTo>
                    <a:pt x="46" y="11"/>
                  </a:lnTo>
                  <a:lnTo>
                    <a:pt x="89" y="20"/>
                  </a:lnTo>
                  <a:lnTo>
                    <a:pt x="130" y="27"/>
                  </a:lnTo>
                  <a:lnTo>
                    <a:pt x="170" y="34"/>
                  </a:lnTo>
                  <a:lnTo>
                    <a:pt x="210" y="38"/>
                  </a:lnTo>
                  <a:lnTo>
                    <a:pt x="249" y="42"/>
                  </a:lnTo>
                  <a:lnTo>
                    <a:pt x="288" y="45"/>
                  </a:lnTo>
                  <a:lnTo>
                    <a:pt x="330" y="46"/>
                  </a:lnTo>
                  <a:lnTo>
                    <a:pt x="371" y="48"/>
                  </a:lnTo>
                  <a:lnTo>
                    <a:pt x="414" y="46"/>
                  </a:lnTo>
                  <a:lnTo>
                    <a:pt x="460" y="45"/>
                  </a:lnTo>
                  <a:lnTo>
                    <a:pt x="507" y="43"/>
                  </a:lnTo>
                  <a:lnTo>
                    <a:pt x="558" y="40"/>
                  </a:lnTo>
                  <a:lnTo>
                    <a:pt x="612" y="35"/>
                  </a:lnTo>
                  <a:lnTo>
                    <a:pt x="670" y="30"/>
                  </a:lnTo>
                  <a:lnTo>
                    <a:pt x="732" y="25"/>
                  </a:lnTo>
                  <a:lnTo>
                    <a:pt x="769" y="18"/>
                  </a:lnTo>
                  <a:lnTo>
                    <a:pt x="839" y="21"/>
                  </a:lnTo>
                  <a:lnTo>
                    <a:pt x="946" y="35"/>
                  </a:lnTo>
                  <a:lnTo>
                    <a:pt x="826" y="49"/>
                  </a:lnTo>
                  <a:lnTo>
                    <a:pt x="736" y="61"/>
                  </a:lnTo>
                  <a:lnTo>
                    <a:pt x="698" y="66"/>
                  </a:lnTo>
                  <a:lnTo>
                    <a:pt x="660" y="71"/>
                  </a:lnTo>
                  <a:lnTo>
                    <a:pt x="622" y="73"/>
                  </a:lnTo>
                  <a:lnTo>
                    <a:pt x="585" y="75"/>
                  </a:lnTo>
                  <a:lnTo>
                    <a:pt x="549" y="78"/>
                  </a:lnTo>
                  <a:lnTo>
                    <a:pt x="513" y="78"/>
                  </a:lnTo>
                  <a:lnTo>
                    <a:pt x="477" y="78"/>
                  </a:lnTo>
                  <a:lnTo>
                    <a:pt x="443" y="78"/>
                  </a:lnTo>
                  <a:lnTo>
                    <a:pt x="409" y="76"/>
                  </a:lnTo>
                  <a:lnTo>
                    <a:pt x="376" y="75"/>
                  </a:lnTo>
                  <a:lnTo>
                    <a:pt x="345" y="73"/>
                  </a:lnTo>
                  <a:lnTo>
                    <a:pt x="314" y="71"/>
                  </a:lnTo>
                  <a:lnTo>
                    <a:pt x="284" y="67"/>
                  </a:lnTo>
                  <a:lnTo>
                    <a:pt x="255" y="65"/>
                  </a:lnTo>
                  <a:lnTo>
                    <a:pt x="227" y="61"/>
                  </a:lnTo>
                  <a:lnTo>
                    <a:pt x="202" y="57"/>
                  </a:lnTo>
                  <a:lnTo>
                    <a:pt x="177" y="53"/>
                  </a:lnTo>
                  <a:lnTo>
                    <a:pt x="154" y="49"/>
                  </a:lnTo>
                  <a:lnTo>
                    <a:pt x="130" y="45"/>
                  </a:lnTo>
                  <a:lnTo>
                    <a:pt x="111" y="41"/>
                  </a:lnTo>
                  <a:lnTo>
                    <a:pt x="91" y="36"/>
                  </a:lnTo>
                  <a:lnTo>
                    <a:pt x="74" y="31"/>
                  </a:lnTo>
                  <a:lnTo>
                    <a:pt x="58" y="28"/>
                  </a:lnTo>
                  <a:lnTo>
                    <a:pt x="44" y="23"/>
                  </a:lnTo>
                  <a:lnTo>
                    <a:pt x="33" y="20"/>
                  </a:lnTo>
                  <a:lnTo>
                    <a:pt x="22" y="16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60" name="Freeform 592"/>
            <p:cNvSpPr>
              <a:spLocks/>
            </p:cNvSpPr>
            <p:nvPr/>
          </p:nvSpPr>
          <p:spPr bwMode="auto">
            <a:xfrm>
              <a:off x="4873" y="1590"/>
              <a:ext cx="17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8"/>
                </a:cxn>
                <a:cxn ang="0">
                  <a:pos x="128" y="8"/>
                </a:cxn>
                <a:cxn ang="0">
                  <a:pos x="189" y="8"/>
                </a:cxn>
                <a:cxn ang="0">
                  <a:pos x="252" y="4"/>
                </a:cxn>
                <a:cxn ang="0">
                  <a:pos x="260" y="27"/>
                </a:cxn>
                <a:cxn ang="0">
                  <a:pos x="278" y="54"/>
                </a:cxn>
                <a:cxn ang="0">
                  <a:pos x="319" y="71"/>
                </a:cxn>
                <a:cxn ang="0">
                  <a:pos x="352" y="92"/>
                </a:cxn>
                <a:cxn ang="0">
                  <a:pos x="291" y="92"/>
                </a:cxn>
                <a:cxn ang="0">
                  <a:pos x="211" y="84"/>
                </a:cxn>
                <a:cxn ang="0">
                  <a:pos x="135" y="74"/>
                </a:cxn>
                <a:cxn ang="0">
                  <a:pos x="83" y="64"/>
                </a:cxn>
                <a:cxn ang="0">
                  <a:pos x="20" y="25"/>
                </a:cxn>
                <a:cxn ang="0">
                  <a:pos x="0" y="0"/>
                </a:cxn>
              </a:cxnLst>
              <a:rect l="0" t="0" r="r" b="b"/>
              <a:pathLst>
                <a:path w="352" h="92">
                  <a:moveTo>
                    <a:pt x="0" y="0"/>
                  </a:moveTo>
                  <a:lnTo>
                    <a:pt x="46" y="8"/>
                  </a:lnTo>
                  <a:lnTo>
                    <a:pt x="128" y="8"/>
                  </a:lnTo>
                  <a:lnTo>
                    <a:pt x="189" y="8"/>
                  </a:lnTo>
                  <a:lnTo>
                    <a:pt x="252" y="4"/>
                  </a:lnTo>
                  <a:lnTo>
                    <a:pt x="260" y="27"/>
                  </a:lnTo>
                  <a:lnTo>
                    <a:pt x="278" y="54"/>
                  </a:lnTo>
                  <a:lnTo>
                    <a:pt x="319" y="71"/>
                  </a:lnTo>
                  <a:lnTo>
                    <a:pt x="352" y="92"/>
                  </a:lnTo>
                  <a:lnTo>
                    <a:pt x="291" y="92"/>
                  </a:lnTo>
                  <a:lnTo>
                    <a:pt x="211" y="84"/>
                  </a:lnTo>
                  <a:lnTo>
                    <a:pt x="135" y="74"/>
                  </a:lnTo>
                  <a:lnTo>
                    <a:pt x="83" y="64"/>
                  </a:lnTo>
                  <a:lnTo>
                    <a:pt x="2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61" name="Freeform 593"/>
            <p:cNvSpPr>
              <a:spLocks/>
            </p:cNvSpPr>
            <p:nvPr/>
          </p:nvSpPr>
          <p:spPr bwMode="auto">
            <a:xfrm>
              <a:off x="4841" y="1629"/>
              <a:ext cx="309" cy="76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34" y="0"/>
                </a:cxn>
                <a:cxn ang="0">
                  <a:pos x="75" y="20"/>
                </a:cxn>
                <a:cxn ang="0">
                  <a:pos x="14" y="47"/>
                </a:cxn>
                <a:cxn ang="0">
                  <a:pos x="3" y="60"/>
                </a:cxn>
                <a:cxn ang="0">
                  <a:pos x="0" y="71"/>
                </a:cxn>
                <a:cxn ang="0">
                  <a:pos x="5" y="82"/>
                </a:cxn>
                <a:cxn ang="0">
                  <a:pos x="15" y="91"/>
                </a:cxn>
                <a:cxn ang="0">
                  <a:pos x="33" y="100"/>
                </a:cxn>
                <a:cxn ang="0">
                  <a:pos x="53" y="107"/>
                </a:cxn>
                <a:cxn ang="0">
                  <a:pos x="77" y="114"/>
                </a:cxn>
                <a:cxn ang="0">
                  <a:pos x="105" y="120"/>
                </a:cxn>
                <a:cxn ang="0">
                  <a:pos x="134" y="126"/>
                </a:cxn>
                <a:cxn ang="0">
                  <a:pos x="163" y="130"/>
                </a:cxn>
                <a:cxn ang="0">
                  <a:pos x="191" y="134"/>
                </a:cxn>
                <a:cxn ang="0">
                  <a:pos x="218" y="137"/>
                </a:cxn>
                <a:cxn ang="0">
                  <a:pos x="242" y="139"/>
                </a:cxn>
                <a:cxn ang="0">
                  <a:pos x="263" y="142"/>
                </a:cxn>
                <a:cxn ang="0">
                  <a:pos x="279" y="143"/>
                </a:cxn>
                <a:cxn ang="0">
                  <a:pos x="289" y="144"/>
                </a:cxn>
                <a:cxn ang="0">
                  <a:pos x="478" y="151"/>
                </a:cxn>
                <a:cxn ang="0">
                  <a:pos x="619" y="134"/>
                </a:cxn>
                <a:cxn ang="0">
                  <a:pos x="595" y="121"/>
                </a:cxn>
                <a:cxn ang="0">
                  <a:pos x="572" y="109"/>
                </a:cxn>
                <a:cxn ang="0">
                  <a:pos x="549" y="98"/>
                </a:cxn>
                <a:cxn ang="0">
                  <a:pos x="528" y="86"/>
                </a:cxn>
                <a:cxn ang="0">
                  <a:pos x="506" y="74"/>
                </a:cxn>
                <a:cxn ang="0">
                  <a:pos x="485" y="61"/>
                </a:cxn>
                <a:cxn ang="0">
                  <a:pos x="464" y="47"/>
                </a:cxn>
                <a:cxn ang="0">
                  <a:pos x="443" y="32"/>
                </a:cxn>
                <a:cxn ang="0">
                  <a:pos x="413" y="31"/>
                </a:cxn>
                <a:cxn ang="0">
                  <a:pos x="400" y="31"/>
                </a:cxn>
                <a:cxn ang="0">
                  <a:pos x="386" y="30"/>
                </a:cxn>
                <a:cxn ang="0">
                  <a:pos x="371" y="30"/>
                </a:cxn>
                <a:cxn ang="0">
                  <a:pos x="356" y="29"/>
                </a:cxn>
                <a:cxn ang="0">
                  <a:pos x="339" y="29"/>
                </a:cxn>
                <a:cxn ang="0">
                  <a:pos x="323" y="28"/>
                </a:cxn>
                <a:cxn ang="0">
                  <a:pos x="306" y="26"/>
                </a:cxn>
                <a:cxn ang="0">
                  <a:pos x="288" y="25"/>
                </a:cxn>
                <a:cxn ang="0">
                  <a:pos x="271" y="23"/>
                </a:cxn>
                <a:cxn ang="0">
                  <a:pos x="255" y="22"/>
                </a:cxn>
                <a:cxn ang="0">
                  <a:pos x="238" y="18"/>
                </a:cxn>
                <a:cxn ang="0">
                  <a:pos x="223" y="16"/>
                </a:cxn>
                <a:cxn ang="0">
                  <a:pos x="208" y="13"/>
                </a:cxn>
                <a:cxn ang="0">
                  <a:pos x="194" y="9"/>
                </a:cxn>
                <a:cxn ang="0">
                  <a:pos x="181" y="5"/>
                </a:cxn>
                <a:cxn ang="0">
                  <a:pos x="171" y="0"/>
                </a:cxn>
              </a:cxnLst>
              <a:rect l="0" t="0" r="r" b="b"/>
              <a:pathLst>
                <a:path w="619" h="151">
                  <a:moveTo>
                    <a:pt x="171" y="0"/>
                  </a:moveTo>
                  <a:lnTo>
                    <a:pt x="134" y="0"/>
                  </a:lnTo>
                  <a:lnTo>
                    <a:pt x="75" y="20"/>
                  </a:lnTo>
                  <a:lnTo>
                    <a:pt x="14" y="47"/>
                  </a:lnTo>
                  <a:lnTo>
                    <a:pt x="3" y="60"/>
                  </a:lnTo>
                  <a:lnTo>
                    <a:pt x="0" y="71"/>
                  </a:lnTo>
                  <a:lnTo>
                    <a:pt x="5" y="82"/>
                  </a:lnTo>
                  <a:lnTo>
                    <a:pt x="15" y="91"/>
                  </a:lnTo>
                  <a:lnTo>
                    <a:pt x="33" y="100"/>
                  </a:lnTo>
                  <a:lnTo>
                    <a:pt x="53" y="107"/>
                  </a:lnTo>
                  <a:lnTo>
                    <a:pt x="77" y="114"/>
                  </a:lnTo>
                  <a:lnTo>
                    <a:pt x="105" y="120"/>
                  </a:lnTo>
                  <a:lnTo>
                    <a:pt x="134" y="126"/>
                  </a:lnTo>
                  <a:lnTo>
                    <a:pt x="163" y="130"/>
                  </a:lnTo>
                  <a:lnTo>
                    <a:pt x="191" y="134"/>
                  </a:lnTo>
                  <a:lnTo>
                    <a:pt x="218" y="137"/>
                  </a:lnTo>
                  <a:lnTo>
                    <a:pt x="242" y="139"/>
                  </a:lnTo>
                  <a:lnTo>
                    <a:pt x="263" y="142"/>
                  </a:lnTo>
                  <a:lnTo>
                    <a:pt x="279" y="143"/>
                  </a:lnTo>
                  <a:lnTo>
                    <a:pt x="289" y="144"/>
                  </a:lnTo>
                  <a:lnTo>
                    <a:pt x="478" y="151"/>
                  </a:lnTo>
                  <a:lnTo>
                    <a:pt x="619" y="134"/>
                  </a:lnTo>
                  <a:lnTo>
                    <a:pt x="595" y="121"/>
                  </a:lnTo>
                  <a:lnTo>
                    <a:pt x="572" y="109"/>
                  </a:lnTo>
                  <a:lnTo>
                    <a:pt x="549" y="98"/>
                  </a:lnTo>
                  <a:lnTo>
                    <a:pt x="528" y="86"/>
                  </a:lnTo>
                  <a:lnTo>
                    <a:pt x="506" y="74"/>
                  </a:lnTo>
                  <a:lnTo>
                    <a:pt x="485" y="61"/>
                  </a:lnTo>
                  <a:lnTo>
                    <a:pt x="464" y="47"/>
                  </a:lnTo>
                  <a:lnTo>
                    <a:pt x="443" y="32"/>
                  </a:lnTo>
                  <a:lnTo>
                    <a:pt x="413" y="31"/>
                  </a:lnTo>
                  <a:lnTo>
                    <a:pt x="400" y="31"/>
                  </a:lnTo>
                  <a:lnTo>
                    <a:pt x="386" y="30"/>
                  </a:lnTo>
                  <a:lnTo>
                    <a:pt x="371" y="30"/>
                  </a:lnTo>
                  <a:lnTo>
                    <a:pt x="356" y="29"/>
                  </a:lnTo>
                  <a:lnTo>
                    <a:pt x="339" y="29"/>
                  </a:lnTo>
                  <a:lnTo>
                    <a:pt x="323" y="28"/>
                  </a:lnTo>
                  <a:lnTo>
                    <a:pt x="306" y="26"/>
                  </a:lnTo>
                  <a:lnTo>
                    <a:pt x="288" y="25"/>
                  </a:lnTo>
                  <a:lnTo>
                    <a:pt x="271" y="23"/>
                  </a:lnTo>
                  <a:lnTo>
                    <a:pt x="255" y="22"/>
                  </a:lnTo>
                  <a:lnTo>
                    <a:pt x="238" y="18"/>
                  </a:lnTo>
                  <a:lnTo>
                    <a:pt x="223" y="16"/>
                  </a:lnTo>
                  <a:lnTo>
                    <a:pt x="208" y="13"/>
                  </a:lnTo>
                  <a:lnTo>
                    <a:pt x="194" y="9"/>
                  </a:lnTo>
                  <a:lnTo>
                    <a:pt x="181" y="5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62" name="Freeform 594"/>
            <p:cNvSpPr>
              <a:spLocks/>
            </p:cNvSpPr>
            <p:nvPr/>
          </p:nvSpPr>
          <p:spPr bwMode="auto">
            <a:xfrm>
              <a:off x="4878" y="1588"/>
              <a:ext cx="118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4"/>
                </a:cxn>
                <a:cxn ang="0">
                  <a:pos x="28" y="27"/>
                </a:cxn>
                <a:cxn ang="0">
                  <a:pos x="42" y="37"/>
                </a:cxn>
                <a:cxn ang="0">
                  <a:pos x="54" y="47"/>
                </a:cxn>
                <a:cxn ang="0">
                  <a:pos x="68" y="55"/>
                </a:cxn>
                <a:cxn ang="0">
                  <a:pos x="81" y="63"/>
                </a:cxn>
                <a:cxn ang="0">
                  <a:pos x="93" y="69"/>
                </a:cxn>
                <a:cxn ang="0">
                  <a:pos x="107" y="75"/>
                </a:cxn>
                <a:cxn ang="0">
                  <a:pos x="121" y="80"/>
                </a:cxn>
                <a:cxn ang="0">
                  <a:pos x="135" y="83"/>
                </a:cxn>
                <a:cxn ang="0">
                  <a:pos x="150" y="86"/>
                </a:cxn>
                <a:cxn ang="0">
                  <a:pos x="166" y="89"/>
                </a:cxn>
                <a:cxn ang="0">
                  <a:pos x="182" y="90"/>
                </a:cxn>
                <a:cxn ang="0">
                  <a:pos x="199" y="91"/>
                </a:cxn>
                <a:cxn ang="0">
                  <a:pos x="217" y="92"/>
                </a:cxn>
                <a:cxn ang="0">
                  <a:pos x="236" y="92"/>
                </a:cxn>
                <a:cxn ang="0">
                  <a:pos x="221" y="83"/>
                </a:cxn>
                <a:cxn ang="0">
                  <a:pos x="210" y="75"/>
                </a:cxn>
                <a:cxn ang="0">
                  <a:pos x="199" y="67"/>
                </a:cxn>
                <a:cxn ang="0">
                  <a:pos x="190" y="58"/>
                </a:cxn>
                <a:cxn ang="0">
                  <a:pos x="182" y="50"/>
                </a:cxn>
                <a:cxn ang="0">
                  <a:pos x="174" y="39"/>
                </a:cxn>
                <a:cxn ang="0">
                  <a:pos x="165" y="28"/>
                </a:cxn>
                <a:cxn ang="0">
                  <a:pos x="154" y="14"/>
                </a:cxn>
                <a:cxn ang="0">
                  <a:pos x="100" y="14"/>
                </a:cxn>
                <a:cxn ang="0">
                  <a:pos x="0" y="0"/>
                </a:cxn>
              </a:cxnLst>
              <a:rect l="0" t="0" r="r" b="b"/>
              <a:pathLst>
                <a:path w="236" h="92">
                  <a:moveTo>
                    <a:pt x="0" y="0"/>
                  </a:moveTo>
                  <a:lnTo>
                    <a:pt x="14" y="14"/>
                  </a:lnTo>
                  <a:lnTo>
                    <a:pt x="28" y="27"/>
                  </a:lnTo>
                  <a:lnTo>
                    <a:pt x="42" y="37"/>
                  </a:lnTo>
                  <a:lnTo>
                    <a:pt x="54" y="47"/>
                  </a:lnTo>
                  <a:lnTo>
                    <a:pt x="68" y="55"/>
                  </a:lnTo>
                  <a:lnTo>
                    <a:pt x="81" y="63"/>
                  </a:lnTo>
                  <a:lnTo>
                    <a:pt x="93" y="69"/>
                  </a:lnTo>
                  <a:lnTo>
                    <a:pt x="107" y="75"/>
                  </a:lnTo>
                  <a:lnTo>
                    <a:pt x="121" y="80"/>
                  </a:lnTo>
                  <a:lnTo>
                    <a:pt x="135" y="83"/>
                  </a:lnTo>
                  <a:lnTo>
                    <a:pt x="150" y="86"/>
                  </a:lnTo>
                  <a:lnTo>
                    <a:pt x="166" y="89"/>
                  </a:lnTo>
                  <a:lnTo>
                    <a:pt x="182" y="90"/>
                  </a:lnTo>
                  <a:lnTo>
                    <a:pt x="199" y="91"/>
                  </a:lnTo>
                  <a:lnTo>
                    <a:pt x="217" y="92"/>
                  </a:lnTo>
                  <a:lnTo>
                    <a:pt x="236" y="92"/>
                  </a:lnTo>
                  <a:lnTo>
                    <a:pt x="221" y="83"/>
                  </a:lnTo>
                  <a:lnTo>
                    <a:pt x="210" y="75"/>
                  </a:lnTo>
                  <a:lnTo>
                    <a:pt x="199" y="67"/>
                  </a:lnTo>
                  <a:lnTo>
                    <a:pt x="190" y="58"/>
                  </a:lnTo>
                  <a:lnTo>
                    <a:pt x="182" y="50"/>
                  </a:lnTo>
                  <a:lnTo>
                    <a:pt x="174" y="39"/>
                  </a:lnTo>
                  <a:lnTo>
                    <a:pt x="165" y="28"/>
                  </a:lnTo>
                  <a:lnTo>
                    <a:pt x="154" y="14"/>
                  </a:lnTo>
                  <a:lnTo>
                    <a:pt x="10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63" name="Freeform 595"/>
            <p:cNvSpPr>
              <a:spLocks/>
            </p:cNvSpPr>
            <p:nvPr/>
          </p:nvSpPr>
          <p:spPr bwMode="auto">
            <a:xfrm>
              <a:off x="4835" y="1624"/>
              <a:ext cx="250" cy="8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64" y="30"/>
                </a:cxn>
                <a:cxn ang="0">
                  <a:pos x="0" y="71"/>
                </a:cxn>
                <a:cxn ang="0">
                  <a:pos x="6" y="83"/>
                </a:cxn>
                <a:cxn ang="0">
                  <a:pos x="17" y="96"/>
                </a:cxn>
                <a:cxn ang="0">
                  <a:pos x="33" y="106"/>
                </a:cxn>
                <a:cxn ang="0">
                  <a:pos x="54" y="114"/>
                </a:cxn>
                <a:cxn ang="0">
                  <a:pos x="77" y="123"/>
                </a:cxn>
                <a:cxn ang="0">
                  <a:pos x="102" y="129"/>
                </a:cxn>
                <a:cxn ang="0">
                  <a:pos x="131" y="135"/>
                </a:cxn>
                <a:cxn ang="0">
                  <a:pos x="160" y="140"/>
                </a:cxn>
                <a:cxn ang="0">
                  <a:pos x="190" y="144"/>
                </a:cxn>
                <a:cxn ang="0">
                  <a:pos x="220" y="148"/>
                </a:cxn>
                <a:cxn ang="0">
                  <a:pos x="249" y="150"/>
                </a:cxn>
                <a:cxn ang="0">
                  <a:pos x="277" y="154"/>
                </a:cxn>
                <a:cxn ang="0">
                  <a:pos x="303" y="155"/>
                </a:cxn>
                <a:cxn ang="0">
                  <a:pos x="327" y="157"/>
                </a:cxn>
                <a:cxn ang="0">
                  <a:pos x="348" y="159"/>
                </a:cxn>
                <a:cxn ang="0">
                  <a:pos x="364" y="161"/>
                </a:cxn>
                <a:cxn ang="0">
                  <a:pos x="500" y="161"/>
                </a:cxn>
                <a:cxn ang="0">
                  <a:pos x="432" y="114"/>
                </a:cxn>
                <a:cxn ang="0">
                  <a:pos x="382" y="37"/>
                </a:cxn>
                <a:cxn ang="0">
                  <a:pos x="291" y="37"/>
                </a:cxn>
                <a:cxn ang="0">
                  <a:pos x="173" y="17"/>
                </a:cxn>
                <a:cxn ang="0">
                  <a:pos x="132" y="0"/>
                </a:cxn>
              </a:cxnLst>
              <a:rect l="0" t="0" r="r" b="b"/>
              <a:pathLst>
                <a:path w="500" h="161">
                  <a:moveTo>
                    <a:pt x="132" y="0"/>
                  </a:moveTo>
                  <a:lnTo>
                    <a:pt x="64" y="30"/>
                  </a:lnTo>
                  <a:lnTo>
                    <a:pt x="0" y="71"/>
                  </a:lnTo>
                  <a:lnTo>
                    <a:pt x="6" y="83"/>
                  </a:lnTo>
                  <a:lnTo>
                    <a:pt x="17" y="96"/>
                  </a:lnTo>
                  <a:lnTo>
                    <a:pt x="33" y="106"/>
                  </a:lnTo>
                  <a:lnTo>
                    <a:pt x="54" y="114"/>
                  </a:lnTo>
                  <a:lnTo>
                    <a:pt x="77" y="123"/>
                  </a:lnTo>
                  <a:lnTo>
                    <a:pt x="102" y="129"/>
                  </a:lnTo>
                  <a:lnTo>
                    <a:pt x="131" y="135"/>
                  </a:lnTo>
                  <a:lnTo>
                    <a:pt x="160" y="140"/>
                  </a:lnTo>
                  <a:lnTo>
                    <a:pt x="190" y="144"/>
                  </a:lnTo>
                  <a:lnTo>
                    <a:pt x="220" y="148"/>
                  </a:lnTo>
                  <a:lnTo>
                    <a:pt x="249" y="150"/>
                  </a:lnTo>
                  <a:lnTo>
                    <a:pt x="277" y="154"/>
                  </a:lnTo>
                  <a:lnTo>
                    <a:pt x="303" y="155"/>
                  </a:lnTo>
                  <a:lnTo>
                    <a:pt x="327" y="157"/>
                  </a:lnTo>
                  <a:lnTo>
                    <a:pt x="348" y="159"/>
                  </a:lnTo>
                  <a:lnTo>
                    <a:pt x="364" y="161"/>
                  </a:lnTo>
                  <a:lnTo>
                    <a:pt x="500" y="161"/>
                  </a:lnTo>
                  <a:lnTo>
                    <a:pt x="432" y="114"/>
                  </a:lnTo>
                  <a:lnTo>
                    <a:pt x="382" y="37"/>
                  </a:lnTo>
                  <a:lnTo>
                    <a:pt x="291" y="37"/>
                  </a:lnTo>
                  <a:lnTo>
                    <a:pt x="173" y="1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64" name="Freeform 596"/>
            <p:cNvSpPr>
              <a:spLocks/>
            </p:cNvSpPr>
            <p:nvPr/>
          </p:nvSpPr>
          <p:spPr bwMode="auto">
            <a:xfrm>
              <a:off x="4590" y="1337"/>
              <a:ext cx="78" cy="1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30"/>
                </a:cxn>
                <a:cxn ang="0">
                  <a:pos x="157" y="31"/>
                </a:cxn>
                <a:cxn ang="0">
                  <a:pos x="157" y="13"/>
                </a:cxn>
                <a:cxn ang="0">
                  <a:pos x="102" y="15"/>
                </a:cxn>
                <a:cxn ang="0">
                  <a:pos x="96" y="9"/>
                </a:cxn>
                <a:cxn ang="0">
                  <a:pos x="89" y="5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0" y="1"/>
                </a:cxn>
                <a:cxn ang="0">
                  <a:pos x="65" y="3"/>
                </a:cxn>
                <a:cxn ang="0">
                  <a:pos x="59" y="8"/>
                </a:cxn>
                <a:cxn ang="0">
                  <a:pos x="54" y="15"/>
                </a:cxn>
                <a:cxn ang="0">
                  <a:pos x="0" y="17"/>
                </a:cxn>
              </a:cxnLst>
              <a:rect l="0" t="0" r="r" b="b"/>
              <a:pathLst>
                <a:path w="157" h="31">
                  <a:moveTo>
                    <a:pt x="0" y="17"/>
                  </a:moveTo>
                  <a:lnTo>
                    <a:pt x="0" y="30"/>
                  </a:lnTo>
                  <a:lnTo>
                    <a:pt x="157" y="31"/>
                  </a:lnTo>
                  <a:lnTo>
                    <a:pt x="157" y="13"/>
                  </a:lnTo>
                  <a:lnTo>
                    <a:pt x="102" y="15"/>
                  </a:lnTo>
                  <a:lnTo>
                    <a:pt x="96" y="9"/>
                  </a:lnTo>
                  <a:lnTo>
                    <a:pt x="89" y="5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5" y="3"/>
                  </a:lnTo>
                  <a:lnTo>
                    <a:pt x="59" y="8"/>
                  </a:lnTo>
                  <a:lnTo>
                    <a:pt x="54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65" name="Freeform 597"/>
            <p:cNvSpPr>
              <a:spLocks/>
            </p:cNvSpPr>
            <p:nvPr/>
          </p:nvSpPr>
          <p:spPr bwMode="auto">
            <a:xfrm>
              <a:off x="4583" y="1377"/>
              <a:ext cx="89" cy="21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79" y="0"/>
                </a:cxn>
                <a:cxn ang="0">
                  <a:pos x="155" y="25"/>
                </a:cxn>
                <a:cxn ang="0">
                  <a:pos x="154" y="125"/>
                </a:cxn>
                <a:cxn ang="0">
                  <a:pos x="156" y="228"/>
                </a:cxn>
                <a:cxn ang="0">
                  <a:pos x="163" y="324"/>
                </a:cxn>
                <a:cxn ang="0">
                  <a:pos x="171" y="401"/>
                </a:cxn>
                <a:cxn ang="0">
                  <a:pos x="21" y="401"/>
                </a:cxn>
                <a:cxn ang="0">
                  <a:pos x="0" y="438"/>
                </a:cxn>
                <a:cxn ang="0">
                  <a:pos x="3" y="374"/>
                </a:cxn>
                <a:cxn ang="0">
                  <a:pos x="135" y="384"/>
                </a:cxn>
                <a:cxn ang="0">
                  <a:pos x="135" y="0"/>
                </a:cxn>
              </a:cxnLst>
              <a:rect l="0" t="0" r="r" b="b"/>
              <a:pathLst>
                <a:path w="179" h="438">
                  <a:moveTo>
                    <a:pt x="135" y="0"/>
                  </a:moveTo>
                  <a:lnTo>
                    <a:pt x="179" y="0"/>
                  </a:lnTo>
                  <a:lnTo>
                    <a:pt x="155" y="25"/>
                  </a:lnTo>
                  <a:lnTo>
                    <a:pt x="154" y="125"/>
                  </a:lnTo>
                  <a:lnTo>
                    <a:pt x="156" y="228"/>
                  </a:lnTo>
                  <a:lnTo>
                    <a:pt x="163" y="324"/>
                  </a:lnTo>
                  <a:lnTo>
                    <a:pt x="171" y="401"/>
                  </a:lnTo>
                  <a:lnTo>
                    <a:pt x="21" y="401"/>
                  </a:lnTo>
                  <a:lnTo>
                    <a:pt x="0" y="438"/>
                  </a:lnTo>
                  <a:lnTo>
                    <a:pt x="3" y="374"/>
                  </a:lnTo>
                  <a:lnTo>
                    <a:pt x="135" y="38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66" name="Freeform 598"/>
            <p:cNvSpPr>
              <a:spLocks/>
            </p:cNvSpPr>
            <p:nvPr/>
          </p:nvSpPr>
          <p:spPr bwMode="auto">
            <a:xfrm>
              <a:off x="4575" y="1352"/>
              <a:ext cx="106" cy="25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500"/>
                </a:cxn>
                <a:cxn ang="0">
                  <a:pos x="21" y="502"/>
                </a:cxn>
                <a:cxn ang="0">
                  <a:pos x="21" y="418"/>
                </a:cxn>
                <a:cxn ang="0">
                  <a:pos x="22" y="70"/>
                </a:cxn>
                <a:cxn ang="0">
                  <a:pos x="211" y="41"/>
                </a:cxn>
                <a:cxn ang="0">
                  <a:pos x="211" y="13"/>
                </a:cxn>
                <a:cxn ang="0">
                  <a:pos x="5" y="0"/>
                </a:cxn>
                <a:cxn ang="0">
                  <a:pos x="0" y="45"/>
                </a:cxn>
              </a:cxnLst>
              <a:rect l="0" t="0" r="r" b="b"/>
              <a:pathLst>
                <a:path w="211" h="502">
                  <a:moveTo>
                    <a:pt x="0" y="45"/>
                  </a:moveTo>
                  <a:lnTo>
                    <a:pt x="0" y="500"/>
                  </a:lnTo>
                  <a:lnTo>
                    <a:pt x="21" y="502"/>
                  </a:lnTo>
                  <a:lnTo>
                    <a:pt x="21" y="418"/>
                  </a:lnTo>
                  <a:lnTo>
                    <a:pt x="22" y="70"/>
                  </a:lnTo>
                  <a:lnTo>
                    <a:pt x="211" y="41"/>
                  </a:lnTo>
                  <a:lnTo>
                    <a:pt x="211" y="13"/>
                  </a:lnTo>
                  <a:lnTo>
                    <a:pt x="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67" name="Freeform 599"/>
            <p:cNvSpPr>
              <a:spLocks/>
            </p:cNvSpPr>
            <p:nvPr/>
          </p:nvSpPr>
          <p:spPr bwMode="auto">
            <a:xfrm>
              <a:off x="4590" y="1381"/>
              <a:ext cx="91" cy="209"/>
            </a:xfrm>
            <a:custGeom>
              <a:avLst/>
              <a:gdLst/>
              <a:ahLst/>
              <a:cxnLst>
                <a:cxn ang="0">
                  <a:pos x="142" y="9"/>
                </a:cxn>
                <a:cxn ang="0">
                  <a:pos x="139" y="103"/>
                </a:cxn>
                <a:cxn ang="0">
                  <a:pos x="137" y="200"/>
                </a:cxn>
                <a:cxn ang="0">
                  <a:pos x="137" y="296"/>
                </a:cxn>
                <a:cxn ang="0">
                  <a:pos x="138" y="391"/>
                </a:cxn>
                <a:cxn ang="0">
                  <a:pos x="109" y="393"/>
                </a:cxn>
                <a:cxn ang="0">
                  <a:pos x="15" y="384"/>
                </a:cxn>
                <a:cxn ang="0">
                  <a:pos x="0" y="408"/>
                </a:cxn>
                <a:cxn ang="0">
                  <a:pos x="158" y="420"/>
                </a:cxn>
                <a:cxn ang="0">
                  <a:pos x="156" y="357"/>
                </a:cxn>
                <a:cxn ang="0">
                  <a:pos x="153" y="299"/>
                </a:cxn>
                <a:cxn ang="0">
                  <a:pos x="152" y="243"/>
                </a:cxn>
                <a:cxn ang="0">
                  <a:pos x="152" y="190"/>
                </a:cxn>
                <a:cxn ang="0">
                  <a:pos x="154" y="141"/>
                </a:cxn>
                <a:cxn ang="0">
                  <a:pos x="160" y="93"/>
                </a:cxn>
                <a:cxn ang="0">
                  <a:pos x="169" y="47"/>
                </a:cxn>
                <a:cxn ang="0">
                  <a:pos x="182" y="0"/>
                </a:cxn>
                <a:cxn ang="0">
                  <a:pos x="142" y="9"/>
                </a:cxn>
              </a:cxnLst>
              <a:rect l="0" t="0" r="r" b="b"/>
              <a:pathLst>
                <a:path w="182" h="420">
                  <a:moveTo>
                    <a:pt x="142" y="9"/>
                  </a:moveTo>
                  <a:lnTo>
                    <a:pt x="139" y="103"/>
                  </a:lnTo>
                  <a:lnTo>
                    <a:pt x="137" y="200"/>
                  </a:lnTo>
                  <a:lnTo>
                    <a:pt x="137" y="296"/>
                  </a:lnTo>
                  <a:lnTo>
                    <a:pt x="138" y="391"/>
                  </a:lnTo>
                  <a:lnTo>
                    <a:pt x="109" y="393"/>
                  </a:lnTo>
                  <a:lnTo>
                    <a:pt x="15" y="384"/>
                  </a:lnTo>
                  <a:lnTo>
                    <a:pt x="0" y="408"/>
                  </a:lnTo>
                  <a:lnTo>
                    <a:pt x="158" y="420"/>
                  </a:lnTo>
                  <a:lnTo>
                    <a:pt x="156" y="357"/>
                  </a:lnTo>
                  <a:lnTo>
                    <a:pt x="153" y="299"/>
                  </a:lnTo>
                  <a:lnTo>
                    <a:pt x="152" y="243"/>
                  </a:lnTo>
                  <a:lnTo>
                    <a:pt x="152" y="190"/>
                  </a:lnTo>
                  <a:lnTo>
                    <a:pt x="154" y="141"/>
                  </a:lnTo>
                  <a:lnTo>
                    <a:pt x="160" y="93"/>
                  </a:lnTo>
                  <a:lnTo>
                    <a:pt x="169" y="47"/>
                  </a:lnTo>
                  <a:lnTo>
                    <a:pt x="182" y="0"/>
                  </a:lnTo>
                  <a:lnTo>
                    <a:pt x="142" y="9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68" name="Freeform 600"/>
            <p:cNvSpPr>
              <a:spLocks/>
            </p:cNvSpPr>
            <p:nvPr/>
          </p:nvSpPr>
          <p:spPr bwMode="auto">
            <a:xfrm>
              <a:off x="4610" y="1395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3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30" y="23"/>
                </a:cxn>
                <a:cxn ang="0">
                  <a:pos x="29" y="32"/>
                </a:cxn>
                <a:cxn ang="0">
                  <a:pos x="26" y="39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4"/>
                </a:cxn>
                <a:cxn ang="0">
                  <a:pos x="5" y="7"/>
                </a:cxn>
                <a:cxn ang="0">
                  <a:pos x="10" y="3"/>
                </a:cxn>
                <a:cxn ang="0">
                  <a:pos x="15" y="0"/>
                </a:cxn>
              </a:cxnLst>
              <a:rect l="0" t="0" r="r" b="b"/>
              <a:pathLst>
                <a:path w="30" h="46">
                  <a:moveTo>
                    <a:pt x="15" y="0"/>
                  </a:moveTo>
                  <a:lnTo>
                    <a:pt x="21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30" y="23"/>
                  </a:lnTo>
                  <a:lnTo>
                    <a:pt x="29" y="32"/>
                  </a:lnTo>
                  <a:lnTo>
                    <a:pt x="26" y="39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69" name="Freeform 601"/>
            <p:cNvSpPr>
              <a:spLocks/>
            </p:cNvSpPr>
            <p:nvPr/>
          </p:nvSpPr>
          <p:spPr bwMode="auto">
            <a:xfrm>
              <a:off x="4610" y="1443"/>
              <a:ext cx="15" cy="2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2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30" y="23"/>
                </a:cxn>
                <a:cxn ang="0">
                  <a:pos x="29" y="32"/>
                </a:cxn>
                <a:cxn ang="0">
                  <a:pos x="26" y="39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0" h="46">
                  <a:moveTo>
                    <a:pt x="15" y="0"/>
                  </a:moveTo>
                  <a:lnTo>
                    <a:pt x="21" y="2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30" y="23"/>
                  </a:lnTo>
                  <a:lnTo>
                    <a:pt x="29" y="32"/>
                  </a:lnTo>
                  <a:lnTo>
                    <a:pt x="26" y="39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70" name="Freeform 602"/>
            <p:cNvSpPr>
              <a:spLocks/>
            </p:cNvSpPr>
            <p:nvPr/>
          </p:nvSpPr>
          <p:spPr bwMode="auto">
            <a:xfrm>
              <a:off x="4606" y="1394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"/>
                </a:cxn>
                <a:cxn ang="0">
                  <a:pos x="27" y="7"/>
                </a:cxn>
                <a:cxn ang="0">
                  <a:pos x="30" y="14"/>
                </a:cxn>
                <a:cxn ang="0">
                  <a:pos x="31" y="23"/>
                </a:cxn>
                <a:cxn ang="0">
                  <a:pos x="30" y="32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1" y="32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1" h="46">
                  <a:moveTo>
                    <a:pt x="15" y="0"/>
                  </a:moveTo>
                  <a:lnTo>
                    <a:pt x="22" y="2"/>
                  </a:lnTo>
                  <a:lnTo>
                    <a:pt x="27" y="7"/>
                  </a:lnTo>
                  <a:lnTo>
                    <a:pt x="30" y="14"/>
                  </a:lnTo>
                  <a:lnTo>
                    <a:pt x="31" y="23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71" name="Freeform 603"/>
            <p:cNvSpPr>
              <a:spLocks/>
            </p:cNvSpPr>
            <p:nvPr/>
          </p:nvSpPr>
          <p:spPr bwMode="auto">
            <a:xfrm>
              <a:off x="4606" y="1443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"/>
                </a:cxn>
                <a:cxn ang="0">
                  <a:pos x="27" y="7"/>
                </a:cxn>
                <a:cxn ang="0">
                  <a:pos x="30" y="14"/>
                </a:cxn>
                <a:cxn ang="0">
                  <a:pos x="31" y="23"/>
                </a:cxn>
                <a:cxn ang="0">
                  <a:pos x="30" y="32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1" y="32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1" h="46">
                  <a:moveTo>
                    <a:pt x="15" y="0"/>
                  </a:moveTo>
                  <a:lnTo>
                    <a:pt x="22" y="2"/>
                  </a:lnTo>
                  <a:lnTo>
                    <a:pt x="27" y="7"/>
                  </a:lnTo>
                  <a:lnTo>
                    <a:pt x="30" y="14"/>
                  </a:lnTo>
                  <a:lnTo>
                    <a:pt x="31" y="23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72" name="Freeform 604"/>
            <p:cNvSpPr>
              <a:spLocks/>
            </p:cNvSpPr>
            <p:nvPr/>
          </p:nvSpPr>
          <p:spPr bwMode="auto">
            <a:xfrm>
              <a:off x="4590" y="1188"/>
              <a:ext cx="16" cy="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1"/>
                </a:cxn>
                <a:cxn ang="0">
                  <a:pos x="17" y="12"/>
                </a:cxn>
                <a:cxn ang="0">
                  <a:pos x="10" y="12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33" h="12">
                  <a:moveTo>
                    <a:pt x="16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1"/>
                  </a:lnTo>
                  <a:lnTo>
                    <a:pt x="17" y="12"/>
                  </a:lnTo>
                  <a:lnTo>
                    <a:pt x="10" y="12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73" name="Freeform 605"/>
            <p:cNvSpPr>
              <a:spLocks/>
            </p:cNvSpPr>
            <p:nvPr/>
          </p:nvSpPr>
          <p:spPr bwMode="auto">
            <a:xfrm>
              <a:off x="4621" y="1184"/>
              <a:ext cx="17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4" y="4"/>
                </a:cxn>
                <a:cxn ang="0">
                  <a:pos x="33" y="6"/>
                </a:cxn>
                <a:cxn ang="0">
                  <a:pos x="29" y="9"/>
                </a:cxn>
                <a:cxn ang="0">
                  <a:pos x="25" y="11"/>
                </a:cxn>
                <a:cxn ang="0">
                  <a:pos x="18" y="12"/>
                </a:cxn>
                <a:cxn ang="0">
                  <a:pos x="11" y="12"/>
                </a:cxn>
                <a:cxn ang="0">
                  <a:pos x="6" y="11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0" y="1"/>
                </a:cxn>
                <a:cxn ang="0">
                  <a:pos x="17" y="0"/>
                </a:cxn>
              </a:cxnLst>
              <a:rect l="0" t="0" r="r" b="b"/>
              <a:pathLst>
                <a:path w="34" h="12">
                  <a:moveTo>
                    <a:pt x="17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29" y="9"/>
                  </a:lnTo>
                  <a:lnTo>
                    <a:pt x="25" y="11"/>
                  </a:lnTo>
                  <a:lnTo>
                    <a:pt x="18" y="12"/>
                  </a:lnTo>
                  <a:lnTo>
                    <a:pt x="11" y="12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74" name="Freeform 606"/>
            <p:cNvSpPr>
              <a:spLocks/>
            </p:cNvSpPr>
            <p:nvPr/>
          </p:nvSpPr>
          <p:spPr bwMode="auto">
            <a:xfrm>
              <a:off x="4653" y="1183"/>
              <a:ext cx="17" cy="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2" y="3"/>
                </a:cxn>
                <a:cxn ang="0">
                  <a:pos x="33" y="5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2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6" y="12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33" h="13">
                  <a:moveTo>
                    <a:pt x="16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2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6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75" name="Freeform 607"/>
            <p:cNvSpPr>
              <a:spLocks/>
            </p:cNvSpPr>
            <p:nvPr/>
          </p:nvSpPr>
          <p:spPr bwMode="auto">
            <a:xfrm>
              <a:off x="4592" y="1189"/>
              <a:ext cx="12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1" y="9"/>
                </a:cxn>
                <a:cxn ang="0">
                  <a:pos x="7" y="9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23" h="9">
                  <a:moveTo>
                    <a:pt x="11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1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3F4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76" name="Freeform 608"/>
            <p:cNvSpPr>
              <a:spLocks/>
            </p:cNvSpPr>
            <p:nvPr/>
          </p:nvSpPr>
          <p:spPr bwMode="auto">
            <a:xfrm>
              <a:off x="4624" y="1184"/>
              <a:ext cx="12" cy="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3" y="5"/>
                </a:cxn>
                <a:cxn ang="0">
                  <a:pos x="21" y="8"/>
                </a:cxn>
                <a:cxn ang="0">
                  <a:pos x="17" y="9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4" h="9">
                  <a:moveTo>
                    <a:pt x="12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8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3A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77" name="Freeform 609"/>
            <p:cNvSpPr>
              <a:spLocks/>
            </p:cNvSpPr>
            <p:nvPr/>
          </p:nvSpPr>
          <p:spPr bwMode="auto">
            <a:xfrm>
              <a:off x="4656" y="1184"/>
              <a:ext cx="12" cy="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4" y="3"/>
                </a:cxn>
                <a:cxn ang="0">
                  <a:pos x="23" y="4"/>
                </a:cxn>
                <a:cxn ang="0">
                  <a:pos x="20" y="6"/>
                </a:cxn>
                <a:cxn ang="0">
                  <a:pos x="17" y="8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24" h="8">
                  <a:moveTo>
                    <a:pt x="11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7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D6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78" name="Freeform 610"/>
            <p:cNvSpPr>
              <a:spLocks/>
            </p:cNvSpPr>
            <p:nvPr/>
          </p:nvSpPr>
          <p:spPr bwMode="auto">
            <a:xfrm>
              <a:off x="4595" y="1619"/>
              <a:ext cx="9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3" y="19"/>
                </a:cxn>
                <a:cxn ang="0">
                  <a:pos x="193" y="66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193" h="66">
                  <a:moveTo>
                    <a:pt x="0" y="0"/>
                  </a:moveTo>
                  <a:lnTo>
                    <a:pt x="193" y="19"/>
                  </a:lnTo>
                  <a:lnTo>
                    <a:pt x="193" y="66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79" name="Freeform 611"/>
            <p:cNvSpPr>
              <a:spLocks/>
            </p:cNvSpPr>
            <p:nvPr/>
          </p:nvSpPr>
          <p:spPr bwMode="auto">
            <a:xfrm>
              <a:off x="5064" y="1082"/>
              <a:ext cx="33" cy="386"/>
            </a:xfrm>
            <a:custGeom>
              <a:avLst/>
              <a:gdLst/>
              <a:ahLst/>
              <a:cxnLst>
                <a:cxn ang="0">
                  <a:pos x="0" y="765"/>
                </a:cxn>
                <a:cxn ang="0">
                  <a:pos x="66" y="770"/>
                </a:cxn>
                <a:cxn ang="0">
                  <a:pos x="15" y="750"/>
                </a:cxn>
                <a:cxn ang="0">
                  <a:pos x="16" y="563"/>
                </a:cxn>
                <a:cxn ang="0">
                  <a:pos x="21" y="374"/>
                </a:cxn>
                <a:cxn ang="0">
                  <a:pos x="27" y="185"/>
                </a:cxn>
                <a:cxn ang="0">
                  <a:pos x="36" y="0"/>
                </a:cxn>
                <a:cxn ang="0">
                  <a:pos x="9" y="21"/>
                </a:cxn>
                <a:cxn ang="0">
                  <a:pos x="8" y="206"/>
                </a:cxn>
                <a:cxn ang="0">
                  <a:pos x="5" y="393"/>
                </a:cxn>
                <a:cxn ang="0">
                  <a:pos x="0" y="579"/>
                </a:cxn>
                <a:cxn ang="0">
                  <a:pos x="0" y="765"/>
                </a:cxn>
              </a:cxnLst>
              <a:rect l="0" t="0" r="r" b="b"/>
              <a:pathLst>
                <a:path w="66" h="770">
                  <a:moveTo>
                    <a:pt x="0" y="765"/>
                  </a:moveTo>
                  <a:lnTo>
                    <a:pt x="66" y="770"/>
                  </a:lnTo>
                  <a:lnTo>
                    <a:pt x="15" y="750"/>
                  </a:lnTo>
                  <a:lnTo>
                    <a:pt x="16" y="563"/>
                  </a:lnTo>
                  <a:lnTo>
                    <a:pt x="21" y="374"/>
                  </a:lnTo>
                  <a:lnTo>
                    <a:pt x="27" y="185"/>
                  </a:lnTo>
                  <a:lnTo>
                    <a:pt x="36" y="0"/>
                  </a:lnTo>
                  <a:lnTo>
                    <a:pt x="9" y="21"/>
                  </a:lnTo>
                  <a:lnTo>
                    <a:pt x="8" y="206"/>
                  </a:lnTo>
                  <a:lnTo>
                    <a:pt x="5" y="393"/>
                  </a:lnTo>
                  <a:lnTo>
                    <a:pt x="0" y="579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E0D1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80" name="Freeform 612"/>
            <p:cNvSpPr>
              <a:spLocks/>
            </p:cNvSpPr>
            <p:nvPr/>
          </p:nvSpPr>
          <p:spPr bwMode="auto">
            <a:xfrm>
              <a:off x="5125" y="1484"/>
              <a:ext cx="160" cy="248"/>
            </a:xfrm>
            <a:custGeom>
              <a:avLst/>
              <a:gdLst/>
              <a:ahLst/>
              <a:cxnLst>
                <a:cxn ang="0">
                  <a:pos x="41" y="5"/>
                </a:cxn>
                <a:cxn ang="0">
                  <a:pos x="157" y="0"/>
                </a:cxn>
                <a:cxn ang="0">
                  <a:pos x="279" y="12"/>
                </a:cxn>
                <a:cxn ang="0">
                  <a:pos x="293" y="73"/>
                </a:cxn>
                <a:cxn ang="0">
                  <a:pos x="303" y="130"/>
                </a:cxn>
                <a:cxn ang="0">
                  <a:pos x="310" y="183"/>
                </a:cxn>
                <a:cxn ang="0">
                  <a:pos x="315" y="235"/>
                </a:cxn>
                <a:cxn ang="0">
                  <a:pos x="317" y="288"/>
                </a:cxn>
                <a:cxn ang="0">
                  <a:pos x="319" y="341"/>
                </a:cxn>
                <a:cxn ang="0">
                  <a:pos x="319" y="397"/>
                </a:cxn>
                <a:cxn ang="0">
                  <a:pos x="319" y="458"/>
                </a:cxn>
                <a:cxn ang="0">
                  <a:pos x="185" y="496"/>
                </a:cxn>
                <a:cxn ang="0">
                  <a:pos x="0" y="466"/>
                </a:cxn>
                <a:cxn ang="0">
                  <a:pos x="0" y="332"/>
                </a:cxn>
                <a:cxn ang="0">
                  <a:pos x="18" y="111"/>
                </a:cxn>
                <a:cxn ang="0">
                  <a:pos x="41" y="5"/>
                </a:cxn>
              </a:cxnLst>
              <a:rect l="0" t="0" r="r" b="b"/>
              <a:pathLst>
                <a:path w="319" h="496">
                  <a:moveTo>
                    <a:pt x="41" y="5"/>
                  </a:moveTo>
                  <a:lnTo>
                    <a:pt x="157" y="0"/>
                  </a:lnTo>
                  <a:lnTo>
                    <a:pt x="279" y="12"/>
                  </a:lnTo>
                  <a:lnTo>
                    <a:pt x="293" y="73"/>
                  </a:lnTo>
                  <a:lnTo>
                    <a:pt x="303" y="130"/>
                  </a:lnTo>
                  <a:lnTo>
                    <a:pt x="310" y="183"/>
                  </a:lnTo>
                  <a:lnTo>
                    <a:pt x="315" y="235"/>
                  </a:lnTo>
                  <a:lnTo>
                    <a:pt x="317" y="288"/>
                  </a:lnTo>
                  <a:lnTo>
                    <a:pt x="319" y="341"/>
                  </a:lnTo>
                  <a:lnTo>
                    <a:pt x="319" y="397"/>
                  </a:lnTo>
                  <a:lnTo>
                    <a:pt x="319" y="458"/>
                  </a:lnTo>
                  <a:lnTo>
                    <a:pt x="185" y="496"/>
                  </a:lnTo>
                  <a:lnTo>
                    <a:pt x="0" y="466"/>
                  </a:lnTo>
                  <a:lnTo>
                    <a:pt x="0" y="332"/>
                  </a:lnTo>
                  <a:lnTo>
                    <a:pt x="18" y="111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81" name="Freeform 613"/>
            <p:cNvSpPr>
              <a:spLocks/>
            </p:cNvSpPr>
            <p:nvPr/>
          </p:nvSpPr>
          <p:spPr bwMode="auto">
            <a:xfrm>
              <a:off x="5125" y="1510"/>
              <a:ext cx="96" cy="193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99" y="0"/>
                </a:cxn>
                <a:cxn ang="0">
                  <a:pos x="187" y="7"/>
                </a:cxn>
                <a:cxn ang="0">
                  <a:pos x="193" y="103"/>
                </a:cxn>
                <a:cxn ang="0">
                  <a:pos x="194" y="202"/>
                </a:cxn>
                <a:cxn ang="0">
                  <a:pos x="193" y="299"/>
                </a:cxn>
                <a:cxn ang="0">
                  <a:pos x="187" y="387"/>
                </a:cxn>
                <a:cxn ang="0">
                  <a:pos x="175" y="387"/>
                </a:cxn>
                <a:cxn ang="0">
                  <a:pos x="163" y="387"/>
                </a:cxn>
                <a:cxn ang="0">
                  <a:pos x="151" y="387"/>
                </a:cxn>
                <a:cxn ang="0">
                  <a:pos x="138" y="387"/>
                </a:cxn>
                <a:cxn ang="0">
                  <a:pos x="127" y="386"/>
                </a:cxn>
                <a:cxn ang="0">
                  <a:pos x="114" y="385"/>
                </a:cxn>
                <a:cxn ang="0">
                  <a:pos x="103" y="385"/>
                </a:cxn>
                <a:cxn ang="0">
                  <a:pos x="90" y="384"/>
                </a:cxn>
                <a:cxn ang="0">
                  <a:pos x="78" y="383"/>
                </a:cxn>
                <a:cxn ang="0">
                  <a:pos x="67" y="382"/>
                </a:cxn>
                <a:cxn ang="0">
                  <a:pos x="55" y="379"/>
                </a:cxn>
                <a:cxn ang="0">
                  <a:pos x="44" y="378"/>
                </a:cxn>
                <a:cxn ang="0">
                  <a:pos x="32" y="377"/>
                </a:cxn>
                <a:cxn ang="0">
                  <a:pos x="21" y="376"/>
                </a:cxn>
                <a:cxn ang="0">
                  <a:pos x="11" y="375"/>
                </a:cxn>
                <a:cxn ang="0">
                  <a:pos x="0" y="374"/>
                </a:cxn>
                <a:cxn ang="0">
                  <a:pos x="0" y="276"/>
                </a:cxn>
                <a:cxn ang="0">
                  <a:pos x="2" y="189"/>
                </a:cxn>
                <a:cxn ang="0">
                  <a:pos x="11" y="102"/>
                </a:cxn>
                <a:cxn ang="0">
                  <a:pos x="28" y="5"/>
                </a:cxn>
              </a:cxnLst>
              <a:rect l="0" t="0" r="r" b="b"/>
              <a:pathLst>
                <a:path w="194" h="387">
                  <a:moveTo>
                    <a:pt x="28" y="5"/>
                  </a:moveTo>
                  <a:lnTo>
                    <a:pt x="99" y="0"/>
                  </a:lnTo>
                  <a:lnTo>
                    <a:pt x="187" y="7"/>
                  </a:lnTo>
                  <a:lnTo>
                    <a:pt x="193" y="103"/>
                  </a:lnTo>
                  <a:lnTo>
                    <a:pt x="194" y="202"/>
                  </a:lnTo>
                  <a:lnTo>
                    <a:pt x="193" y="299"/>
                  </a:lnTo>
                  <a:lnTo>
                    <a:pt x="187" y="387"/>
                  </a:lnTo>
                  <a:lnTo>
                    <a:pt x="175" y="387"/>
                  </a:lnTo>
                  <a:lnTo>
                    <a:pt x="163" y="387"/>
                  </a:lnTo>
                  <a:lnTo>
                    <a:pt x="151" y="387"/>
                  </a:lnTo>
                  <a:lnTo>
                    <a:pt x="138" y="387"/>
                  </a:lnTo>
                  <a:lnTo>
                    <a:pt x="127" y="386"/>
                  </a:lnTo>
                  <a:lnTo>
                    <a:pt x="114" y="385"/>
                  </a:lnTo>
                  <a:lnTo>
                    <a:pt x="103" y="385"/>
                  </a:lnTo>
                  <a:lnTo>
                    <a:pt x="90" y="384"/>
                  </a:lnTo>
                  <a:lnTo>
                    <a:pt x="78" y="383"/>
                  </a:lnTo>
                  <a:lnTo>
                    <a:pt x="67" y="382"/>
                  </a:lnTo>
                  <a:lnTo>
                    <a:pt x="55" y="379"/>
                  </a:lnTo>
                  <a:lnTo>
                    <a:pt x="44" y="378"/>
                  </a:lnTo>
                  <a:lnTo>
                    <a:pt x="32" y="377"/>
                  </a:lnTo>
                  <a:lnTo>
                    <a:pt x="21" y="376"/>
                  </a:lnTo>
                  <a:lnTo>
                    <a:pt x="11" y="375"/>
                  </a:lnTo>
                  <a:lnTo>
                    <a:pt x="0" y="374"/>
                  </a:lnTo>
                  <a:lnTo>
                    <a:pt x="0" y="276"/>
                  </a:lnTo>
                  <a:lnTo>
                    <a:pt x="2" y="189"/>
                  </a:lnTo>
                  <a:lnTo>
                    <a:pt x="11" y="10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82" name="Freeform 614"/>
            <p:cNvSpPr>
              <a:spLocks/>
            </p:cNvSpPr>
            <p:nvPr/>
          </p:nvSpPr>
          <p:spPr bwMode="auto">
            <a:xfrm>
              <a:off x="5126" y="1510"/>
              <a:ext cx="92" cy="182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36" y="5"/>
                </a:cxn>
                <a:cxn ang="0">
                  <a:pos x="44" y="4"/>
                </a:cxn>
                <a:cxn ang="0">
                  <a:pos x="53" y="4"/>
                </a:cxn>
                <a:cxn ang="0">
                  <a:pos x="61" y="3"/>
                </a:cxn>
                <a:cxn ang="0">
                  <a:pos x="71" y="2"/>
                </a:cxn>
                <a:cxn ang="0">
                  <a:pos x="79" y="2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6" y="2"/>
                </a:cxn>
                <a:cxn ang="0">
                  <a:pos x="117" y="2"/>
                </a:cxn>
                <a:cxn ang="0">
                  <a:pos x="127" y="3"/>
                </a:cxn>
                <a:cxn ang="0">
                  <a:pos x="139" y="4"/>
                </a:cxn>
                <a:cxn ang="0">
                  <a:pos x="149" y="5"/>
                </a:cxn>
                <a:cxn ang="0">
                  <a:pos x="159" y="5"/>
                </a:cxn>
                <a:cxn ang="0">
                  <a:pos x="170" y="6"/>
                </a:cxn>
                <a:cxn ang="0">
                  <a:pos x="180" y="7"/>
                </a:cxn>
                <a:cxn ang="0">
                  <a:pos x="185" y="97"/>
                </a:cxn>
                <a:cxn ang="0">
                  <a:pos x="186" y="190"/>
                </a:cxn>
                <a:cxn ang="0">
                  <a:pos x="185" y="281"/>
                </a:cxn>
                <a:cxn ang="0">
                  <a:pos x="180" y="364"/>
                </a:cxn>
                <a:cxn ang="0">
                  <a:pos x="157" y="364"/>
                </a:cxn>
                <a:cxn ang="0">
                  <a:pos x="134" y="363"/>
                </a:cxn>
                <a:cxn ang="0">
                  <a:pos x="111" y="362"/>
                </a:cxn>
                <a:cxn ang="0">
                  <a:pos x="88" y="360"/>
                </a:cxn>
                <a:cxn ang="0">
                  <a:pos x="65" y="359"/>
                </a:cxn>
                <a:cxn ang="0">
                  <a:pos x="43" y="356"/>
                </a:cxn>
                <a:cxn ang="0">
                  <a:pos x="21" y="354"/>
                </a:cxn>
                <a:cxn ang="0">
                  <a:pos x="0" y="352"/>
                </a:cxn>
                <a:cxn ang="0">
                  <a:pos x="0" y="260"/>
                </a:cxn>
                <a:cxn ang="0">
                  <a:pos x="3" y="178"/>
                </a:cxn>
                <a:cxn ang="0">
                  <a:pos x="11" y="96"/>
                </a:cxn>
                <a:cxn ang="0">
                  <a:pos x="27" y="5"/>
                </a:cxn>
              </a:cxnLst>
              <a:rect l="0" t="0" r="r" b="b"/>
              <a:pathLst>
                <a:path w="186" h="364">
                  <a:moveTo>
                    <a:pt x="27" y="5"/>
                  </a:moveTo>
                  <a:lnTo>
                    <a:pt x="36" y="5"/>
                  </a:lnTo>
                  <a:lnTo>
                    <a:pt x="44" y="4"/>
                  </a:lnTo>
                  <a:lnTo>
                    <a:pt x="53" y="4"/>
                  </a:lnTo>
                  <a:lnTo>
                    <a:pt x="61" y="3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2"/>
                  </a:lnTo>
                  <a:lnTo>
                    <a:pt x="117" y="2"/>
                  </a:lnTo>
                  <a:lnTo>
                    <a:pt x="127" y="3"/>
                  </a:lnTo>
                  <a:lnTo>
                    <a:pt x="139" y="4"/>
                  </a:lnTo>
                  <a:lnTo>
                    <a:pt x="149" y="5"/>
                  </a:lnTo>
                  <a:lnTo>
                    <a:pt x="159" y="5"/>
                  </a:lnTo>
                  <a:lnTo>
                    <a:pt x="170" y="6"/>
                  </a:lnTo>
                  <a:lnTo>
                    <a:pt x="180" y="7"/>
                  </a:lnTo>
                  <a:lnTo>
                    <a:pt x="185" y="97"/>
                  </a:lnTo>
                  <a:lnTo>
                    <a:pt x="186" y="190"/>
                  </a:lnTo>
                  <a:lnTo>
                    <a:pt x="185" y="281"/>
                  </a:lnTo>
                  <a:lnTo>
                    <a:pt x="180" y="364"/>
                  </a:lnTo>
                  <a:lnTo>
                    <a:pt x="157" y="364"/>
                  </a:lnTo>
                  <a:lnTo>
                    <a:pt x="134" y="363"/>
                  </a:lnTo>
                  <a:lnTo>
                    <a:pt x="111" y="362"/>
                  </a:lnTo>
                  <a:lnTo>
                    <a:pt x="88" y="360"/>
                  </a:lnTo>
                  <a:lnTo>
                    <a:pt x="65" y="359"/>
                  </a:lnTo>
                  <a:lnTo>
                    <a:pt x="43" y="356"/>
                  </a:lnTo>
                  <a:lnTo>
                    <a:pt x="21" y="354"/>
                  </a:lnTo>
                  <a:lnTo>
                    <a:pt x="0" y="352"/>
                  </a:lnTo>
                  <a:lnTo>
                    <a:pt x="0" y="260"/>
                  </a:lnTo>
                  <a:lnTo>
                    <a:pt x="3" y="178"/>
                  </a:lnTo>
                  <a:lnTo>
                    <a:pt x="11" y="96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83" name="Freeform 615"/>
            <p:cNvSpPr>
              <a:spLocks/>
            </p:cNvSpPr>
            <p:nvPr/>
          </p:nvSpPr>
          <p:spPr bwMode="auto">
            <a:xfrm>
              <a:off x="5127" y="1510"/>
              <a:ext cx="89" cy="170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33" y="5"/>
                </a:cxn>
                <a:cxn ang="0">
                  <a:pos x="42" y="4"/>
                </a:cxn>
                <a:cxn ang="0">
                  <a:pos x="50" y="4"/>
                </a:cxn>
                <a:cxn ang="0">
                  <a:pos x="58" y="3"/>
                </a:cxn>
                <a:cxn ang="0">
                  <a:pos x="68" y="2"/>
                </a:cxn>
                <a:cxn ang="0">
                  <a:pos x="76" y="2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102" y="2"/>
                </a:cxn>
                <a:cxn ang="0">
                  <a:pos x="111" y="2"/>
                </a:cxn>
                <a:cxn ang="0">
                  <a:pos x="122" y="3"/>
                </a:cxn>
                <a:cxn ang="0">
                  <a:pos x="132" y="4"/>
                </a:cxn>
                <a:cxn ang="0">
                  <a:pos x="143" y="5"/>
                </a:cxn>
                <a:cxn ang="0">
                  <a:pos x="153" y="5"/>
                </a:cxn>
                <a:cxn ang="0">
                  <a:pos x="162" y="6"/>
                </a:cxn>
                <a:cxn ang="0">
                  <a:pos x="173" y="7"/>
                </a:cxn>
                <a:cxn ang="0">
                  <a:pos x="177" y="91"/>
                </a:cxn>
                <a:cxn ang="0">
                  <a:pos x="178" y="178"/>
                </a:cxn>
                <a:cxn ang="0">
                  <a:pos x="177" y="263"/>
                </a:cxn>
                <a:cxn ang="0">
                  <a:pos x="173" y="340"/>
                </a:cxn>
                <a:cxn ang="0">
                  <a:pos x="151" y="340"/>
                </a:cxn>
                <a:cxn ang="0">
                  <a:pos x="129" y="340"/>
                </a:cxn>
                <a:cxn ang="0">
                  <a:pos x="107" y="339"/>
                </a:cxn>
                <a:cxn ang="0">
                  <a:pos x="85" y="337"/>
                </a:cxn>
                <a:cxn ang="0">
                  <a:pos x="62" y="334"/>
                </a:cxn>
                <a:cxn ang="0">
                  <a:pos x="41" y="333"/>
                </a:cxn>
                <a:cxn ang="0">
                  <a:pos x="20" y="331"/>
                </a:cxn>
                <a:cxn ang="0">
                  <a:pos x="0" y="329"/>
                </a:cxn>
                <a:cxn ang="0">
                  <a:pos x="0" y="243"/>
                </a:cxn>
                <a:cxn ang="0">
                  <a:pos x="2" y="166"/>
                </a:cxn>
                <a:cxn ang="0">
                  <a:pos x="9" y="90"/>
                </a:cxn>
                <a:cxn ang="0">
                  <a:pos x="25" y="5"/>
                </a:cxn>
              </a:cxnLst>
              <a:rect l="0" t="0" r="r" b="b"/>
              <a:pathLst>
                <a:path w="178" h="340">
                  <a:moveTo>
                    <a:pt x="25" y="5"/>
                  </a:moveTo>
                  <a:lnTo>
                    <a:pt x="33" y="5"/>
                  </a:lnTo>
                  <a:lnTo>
                    <a:pt x="42" y="4"/>
                  </a:lnTo>
                  <a:lnTo>
                    <a:pt x="50" y="4"/>
                  </a:lnTo>
                  <a:lnTo>
                    <a:pt x="58" y="3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1" y="2"/>
                  </a:lnTo>
                  <a:lnTo>
                    <a:pt x="122" y="3"/>
                  </a:lnTo>
                  <a:lnTo>
                    <a:pt x="132" y="4"/>
                  </a:lnTo>
                  <a:lnTo>
                    <a:pt x="143" y="5"/>
                  </a:lnTo>
                  <a:lnTo>
                    <a:pt x="153" y="5"/>
                  </a:lnTo>
                  <a:lnTo>
                    <a:pt x="162" y="6"/>
                  </a:lnTo>
                  <a:lnTo>
                    <a:pt x="173" y="7"/>
                  </a:lnTo>
                  <a:lnTo>
                    <a:pt x="177" y="91"/>
                  </a:lnTo>
                  <a:lnTo>
                    <a:pt x="178" y="178"/>
                  </a:lnTo>
                  <a:lnTo>
                    <a:pt x="177" y="263"/>
                  </a:lnTo>
                  <a:lnTo>
                    <a:pt x="173" y="340"/>
                  </a:lnTo>
                  <a:lnTo>
                    <a:pt x="151" y="340"/>
                  </a:lnTo>
                  <a:lnTo>
                    <a:pt x="129" y="340"/>
                  </a:lnTo>
                  <a:lnTo>
                    <a:pt x="107" y="339"/>
                  </a:lnTo>
                  <a:lnTo>
                    <a:pt x="85" y="337"/>
                  </a:lnTo>
                  <a:lnTo>
                    <a:pt x="62" y="334"/>
                  </a:lnTo>
                  <a:lnTo>
                    <a:pt x="41" y="333"/>
                  </a:lnTo>
                  <a:lnTo>
                    <a:pt x="20" y="331"/>
                  </a:lnTo>
                  <a:lnTo>
                    <a:pt x="0" y="329"/>
                  </a:lnTo>
                  <a:lnTo>
                    <a:pt x="0" y="243"/>
                  </a:lnTo>
                  <a:lnTo>
                    <a:pt x="2" y="166"/>
                  </a:lnTo>
                  <a:lnTo>
                    <a:pt x="9" y="9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84" name="Freeform 616"/>
            <p:cNvSpPr>
              <a:spLocks/>
            </p:cNvSpPr>
            <p:nvPr/>
          </p:nvSpPr>
          <p:spPr bwMode="auto">
            <a:xfrm>
              <a:off x="5129" y="1510"/>
              <a:ext cx="85" cy="158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31" y="5"/>
                </a:cxn>
                <a:cxn ang="0">
                  <a:pos x="39" y="4"/>
                </a:cxn>
                <a:cxn ang="0">
                  <a:pos x="47" y="4"/>
                </a:cxn>
                <a:cxn ang="0">
                  <a:pos x="55" y="3"/>
                </a:cxn>
                <a:cxn ang="0">
                  <a:pos x="64" y="3"/>
                </a:cxn>
                <a:cxn ang="0">
                  <a:pos x="72" y="2"/>
                </a:cxn>
                <a:cxn ang="0">
                  <a:pos x="80" y="2"/>
                </a:cxn>
                <a:cxn ang="0">
                  <a:pos x="88" y="0"/>
                </a:cxn>
                <a:cxn ang="0">
                  <a:pos x="97" y="2"/>
                </a:cxn>
                <a:cxn ang="0">
                  <a:pos x="107" y="2"/>
                </a:cxn>
                <a:cxn ang="0">
                  <a:pos x="117" y="3"/>
                </a:cxn>
                <a:cxn ang="0">
                  <a:pos x="127" y="4"/>
                </a:cxn>
                <a:cxn ang="0">
                  <a:pos x="136" y="5"/>
                </a:cxn>
                <a:cxn ang="0">
                  <a:pos x="145" y="5"/>
                </a:cxn>
                <a:cxn ang="0">
                  <a:pos x="156" y="6"/>
                </a:cxn>
                <a:cxn ang="0">
                  <a:pos x="165" y="7"/>
                </a:cxn>
                <a:cxn ang="0">
                  <a:pos x="168" y="86"/>
                </a:cxn>
                <a:cxn ang="0">
                  <a:pos x="171" y="165"/>
                </a:cxn>
                <a:cxn ang="0">
                  <a:pos x="168" y="243"/>
                </a:cxn>
                <a:cxn ang="0">
                  <a:pos x="165" y="316"/>
                </a:cxn>
                <a:cxn ang="0">
                  <a:pos x="144" y="316"/>
                </a:cxn>
                <a:cxn ang="0">
                  <a:pos x="122" y="316"/>
                </a:cxn>
                <a:cxn ang="0">
                  <a:pos x="102" y="315"/>
                </a:cxn>
                <a:cxn ang="0">
                  <a:pos x="81" y="314"/>
                </a:cxn>
                <a:cxn ang="0">
                  <a:pos x="59" y="311"/>
                </a:cxn>
                <a:cxn ang="0">
                  <a:pos x="39" y="310"/>
                </a:cxn>
                <a:cxn ang="0">
                  <a:pos x="20" y="308"/>
                </a:cxn>
                <a:cxn ang="0">
                  <a:pos x="0" y="307"/>
                </a:cxn>
                <a:cxn ang="0">
                  <a:pos x="0" y="227"/>
                </a:cxn>
                <a:cxn ang="0">
                  <a:pos x="1" y="156"/>
                </a:cxn>
                <a:cxn ang="0">
                  <a:pos x="8" y="85"/>
                </a:cxn>
                <a:cxn ang="0">
                  <a:pos x="23" y="5"/>
                </a:cxn>
              </a:cxnLst>
              <a:rect l="0" t="0" r="r" b="b"/>
              <a:pathLst>
                <a:path w="171" h="316">
                  <a:moveTo>
                    <a:pt x="23" y="5"/>
                  </a:moveTo>
                  <a:lnTo>
                    <a:pt x="31" y="5"/>
                  </a:lnTo>
                  <a:lnTo>
                    <a:pt x="39" y="4"/>
                  </a:lnTo>
                  <a:lnTo>
                    <a:pt x="47" y="4"/>
                  </a:lnTo>
                  <a:lnTo>
                    <a:pt x="55" y="3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80" y="2"/>
                  </a:lnTo>
                  <a:lnTo>
                    <a:pt x="88" y="0"/>
                  </a:lnTo>
                  <a:lnTo>
                    <a:pt x="97" y="2"/>
                  </a:lnTo>
                  <a:lnTo>
                    <a:pt x="107" y="2"/>
                  </a:lnTo>
                  <a:lnTo>
                    <a:pt x="117" y="3"/>
                  </a:lnTo>
                  <a:lnTo>
                    <a:pt x="127" y="4"/>
                  </a:lnTo>
                  <a:lnTo>
                    <a:pt x="136" y="5"/>
                  </a:lnTo>
                  <a:lnTo>
                    <a:pt x="145" y="5"/>
                  </a:lnTo>
                  <a:lnTo>
                    <a:pt x="156" y="6"/>
                  </a:lnTo>
                  <a:lnTo>
                    <a:pt x="165" y="7"/>
                  </a:lnTo>
                  <a:lnTo>
                    <a:pt x="168" y="86"/>
                  </a:lnTo>
                  <a:lnTo>
                    <a:pt x="171" y="165"/>
                  </a:lnTo>
                  <a:lnTo>
                    <a:pt x="168" y="243"/>
                  </a:lnTo>
                  <a:lnTo>
                    <a:pt x="165" y="316"/>
                  </a:lnTo>
                  <a:lnTo>
                    <a:pt x="144" y="316"/>
                  </a:lnTo>
                  <a:lnTo>
                    <a:pt x="122" y="316"/>
                  </a:lnTo>
                  <a:lnTo>
                    <a:pt x="102" y="315"/>
                  </a:lnTo>
                  <a:lnTo>
                    <a:pt x="81" y="314"/>
                  </a:lnTo>
                  <a:lnTo>
                    <a:pt x="59" y="311"/>
                  </a:lnTo>
                  <a:lnTo>
                    <a:pt x="39" y="310"/>
                  </a:lnTo>
                  <a:lnTo>
                    <a:pt x="20" y="308"/>
                  </a:lnTo>
                  <a:lnTo>
                    <a:pt x="0" y="307"/>
                  </a:lnTo>
                  <a:lnTo>
                    <a:pt x="0" y="227"/>
                  </a:lnTo>
                  <a:lnTo>
                    <a:pt x="1" y="156"/>
                  </a:lnTo>
                  <a:lnTo>
                    <a:pt x="8" y="8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85" name="Freeform 617"/>
            <p:cNvSpPr>
              <a:spLocks/>
            </p:cNvSpPr>
            <p:nvPr/>
          </p:nvSpPr>
          <p:spPr bwMode="auto">
            <a:xfrm>
              <a:off x="5130" y="1510"/>
              <a:ext cx="81" cy="14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9" y="5"/>
                </a:cxn>
                <a:cxn ang="0">
                  <a:pos x="38" y="4"/>
                </a:cxn>
                <a:cxn ang="0">
                  <a:pos x="44" y="4"/>
                </a:cxn>
                <a:cxn ang="0">
                  <a:pos x="52" y="3"/>
                </a:cxn>
                <a:cxn ang="0">
                  <a:pos x="61" y="3"/>
                </a:cxn>
                <a:cxn ang="0">
                  <a:pos x="69" y="2"/>
                </a:cxn>
                <a:cxn ang="0">
                  <a:pos x="76" y="2"/>
                </a:cxn>
                <a:cxn ang="0">
                  <a:pos x="84" y="0"/>
                </a:cxn>
                <a:cxn ang="0">
                  <a:pos x="93" y="2"/>
                </a:cxn>
                <a:cxn ang="0">
                  <a:pos x="102" y="2"/>
                </a:cxn>
                <a:cxn ang="0">
                  <a:pos x="111" y="3"/>
                </a:cxn>
                <a:cxn ang="0">
                  <a:pos x="120" y="4"/>
                </a:cxn>
                <a:cxn ang="0">
                  <a:pos x="130" y="5"/>
                </a:cxn>
                <a:cxn ang="0">
                  <a:pos x="139" y="5"/>
                </a:cxn>
                <a:cxn ang="0">
                  <a:pos x="148" y="6"/>
                </a:cxn>
                <a:cxn ang="0">
                  <a:pos x="157" y="6"/>
                </a:cxn>
                <a:cxn ang="0">
                  <a:pos x="161" y="79"/>
                </a:cxn>
                <a:cxn ang="0">
                  <a:pos x="162" y="152"/>
                </a:cxn>
                <a:cxn ang="0">
                  <a:pos x="161" y="226"/>
                </a:cxn>
                <a:cxn ang="0">
                  <a:pos x="157" y="293"/>
                </a:cxn>
                <a:cxn ang="0">
                  <a:pos x="138" y="293"/>
                </a:cxn>
                <a:cxn ang="0">
                  <a:pos x="117" y="293"/>
                </a:cxn>
                <a:cxn ang="0">
                  <a:pos x="97" y="292"/>
                </a:cxn>
                <a:cxn ang="0">
                  <a:pos x="77" y="291"/>
                </a:cxn>
                <a:cxn ang="0">
                  <a:pos x="57" y="290"/>
                </a:cxn>
                <a:cxn ang="0">
                  <a:pos x="38" y="288"/>
                </a:cxn>
                <a:cxn ang="0">
                  <a:pos x="18" y="286"/>
                </a:cxn>
                <a:cxn ang="0">
                  <a:pos x="0" y="285"/>
                </a:cxn>
                <a:cxn ang="0">
                  <a:pos x="0" y="211"/>
                </a:cxn>
                <a:cxn ang="0">
                  <a:pos x="1" y="144"/>
                </a:cxn>
                <a:cxn ang="0">
                  <a:pos x="8" y="79"/>
                </a:cxn>
                <a:cxn ang="0">
                  <a:pos x="21" y="5"/>
                </a:cxn>
              </a:cxnLst>
              <a:rect l="0" t="0" r="r" b="b"/>
              <a:pathLst>
                <a:path w="162" h="293">
                  <a:moveTo>
                    <a:pt x="21" y="5"/>
                  </a:moveTo>
                  <a:lnTo>
                    <a:pt x="29" y="5"/>
                  </a:lnTo>
                  <a:lnTo>
                    <a:pt x="38" y="4"/>
                  </a:lnTo>
                  <a:lnTo>
                    <a:pt x="44" y="4"/>
                  </a:lnTo>
                  <a:lnTo>
                    <a:pt x="52" y="3"/>
                  </a:lnTo>
                  <a:lnTo>
                    <a:pt x="61" y="3"/>
                  </a:lnTo>
                  <a:lnTo>
                    <a:pt x="69" y="2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3" y="2"/>
                  </a:lnTo>
                  <a:lnTo>
                    <a:pt x="102" y="2"/>
                  </a:lnTo>
                  <a:lnTo>
                    <a:pt x="111" y="3"/>
                  </a:lnTo>
                  <a:lnTo>
                    <a:pt x="120" y="4"/>
                  </a:lnTo>
                  <a:lnTo>
                    <a:pt x="130" y="5"/>
                  </a:lnTo>
                  <a:lnTo>
                    <a:pt x="139" y="5"/>
                  </a:lnTo>
                  <a:lnTo>
                    <a:pt x="148" y="6"/>
                  </a:lnTo>
                  <a:lnTo>
                    <a:pt x="157" y="6"/>
                  </a:lnTo>
                  <a:lnTo>
                    <a:pt x="161" y="79"/>
                  </a:lnTo>
                  <a:lnTo>
                    <a:pt x="162" y="152"/>
                  </a:lnTo>
                  <a:lnTo>
                    <a:pt x="161" y="226"/>
                  </a:lnTo>
                  <a:lnTo>
                    <a:pt x="157" y="293"/>
                  </a:lnTo>
                  <a:lnTo>
                    <a:pt x="138" y="293"/>
                  </a:lnTo>
                  <a:lnTo>
                    <a:pt x="117" y="293"/>
                  </a:lnTo>
                  <a:lnTo>
                    <a:pt x="97" y="292"/>
                  </a:lnTo>
                  <a:lnTo>
                    <a:pt x="77" y="291"/>
                  </a:lnTo>
                  <a:lnTo>
                    <a:pt x="57" y="290"/>
                  </a:lnTo>
                  <a:lnTo>
                    <a:pt x="38" y="288"/>
                  </a:lnTo>
                  <a:lnTo>
                    <a:pt x="18" y="286"/>
                  </a:lnTo>
                  <a:lnTo>
                    <a:pt x="0" y="285"/>
                  </a:lnTo>
                  <a:lnTo>
                    <a:pt x="0" y="211"/>
                  </a:lnTo>
                  <a:lnTo>
                    <a:pt x="1" y="144"/>
                  </a:lnTo>
                  <a:lnTo>
                    <a:pt x="8" y="7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86" name="Freeform 618"/>
            <p:cNvSpPr>
              <a:spLocks/>
            </p:cNvSpPr>
            <p:nvPr/>
          </p:nvSpPr>
          <p:spPr bwMode="auto">
            <a:xfrm>
              <a:off x="5131" y="1510"/>
              <a:ext cx="77" cy="134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7" y="5"/>
                </a:cxn>
                <a:cxn ang="0">
                  <a:pos x="36" y="4"/>
                </a:cxn>
                <a:cxn ang="0">
                  <a:pos x="42" y="4"/>
                </a:cxn>
                <a:cxn ang="0">
                  <a:pos x="50" y="3"/>
                </a:cxn>
                <a:cxn ang="0">
                  <a:pos x="57" y="3"/>
                </a:cxn>
                <a:cxn ang="0">
                  <a:pos x="65" y="2"/>
                </a:cxn>
                <a:cxn ang="0">
                  <a:pos x="72" y="2"/>
                </a:cxn>
                <a:cxn ang="0">
                  <a:pos x="80" y="0"/>
                </a:cxn>
                <a:cxn ang="0">
                  <a:pos x="90" y="2"/>
                </a:cxn>
                <a:cxn ang="0">
                  <a:pos x="98" y="2"/>
                </a:cxn>
                <a:cxn ang="0">
                  <a:pos x="107" y="3"/>
                </a:cxn>
                <a:cxn ang="0">
                  <a:pos x="116" y="4"/>
                </a:cxn>
                <a:cxn ang="0">
                  <a:pos x="124" y="5"/>
                </a:cxn>
                <a:cxn ang="0">
                  <a:pos x="133" y="5"/>
                </a:cxn>
                <a:cxn ang="0">
                  <a:pos x="141" y="6"/>
                </a:cxn>
                <a:cxn ang="0">
                  <a:pos x="151" y="6"/>
                </a:cxn>
                <a:cxn ang="0">
                  <a:pos x="153" y="72"/>
                </a:cxn>
                <a:cxn ang="0">
                  <a:pos x="154" y="141"/>
                </a:cxn>
                <a:cxn ang="0">
                  <a:pos x="154" y="208"/>
                </a:cxn>
                <a:cxn ang="0">
                  <a:pos x="151" y="269"/>
                </a:cxn>
                <a:cxn ang="0">
                  <a:pos x="131" y="269"/>
                </a:cxn>
                <a:cxn ang="0">
                  <a:pos x="113" y="269"/>
                </a:cxn>
                <a:cxn ang="0">
                  <a:pos x="93" y="269"/>
                </a:cxn>
                <a:cxn ang="0">
                  <a:pos x="74" y="268"/>
                </a:cxn>
                <a:cxn ang="0">
                  <a:pos x="55" y="266"/>
                </a:cxn>
                <a:cxn ang="0">
                  <a:pos x="37" y="265"/>
                </a:cxn>
                <a:cxn ang="0">
                  <a:pos x="18" y="264"/>
                </a:cxn>
                <a:cxn ang="0">
                  <a:pos x="0" y="263"/>
                </a:cxn>
                <a:cxn ang="0">
                  <a:pos x="0" y="195"/>
                </a:cxn>
                <a:cxn ang="0">
                  <a:pos x="1" y="134"/>
                </a:cxn>
                <a:cxn ang="0">
                  <a:pos x="7" y="73"/>
                </a:cxn>
                <a:cxn ang="0">
                  <a:pos x="21" y="5"/>
                </a:cxn>
              </a:cxnLst>
              <a:rect l="0" t="0" r="r" b="b"/>
              <a:pathLst>
                <a:path w="154" h="269">
                  <a:moveTo>
                    <a:pt x="21" y="5"/>
                  </a:moveTo>
                  <a:lnTo>
                    <a:pt x="27" y="5"/>
                  </a:lnTo>
                  <a:lnTo>
                    <a:pt x="36" y="4"/>
                  </a:lnTo>
                  <a:lnTo>
                    <a:pt x="42" y="4"/>
                  </a:lnTo>
                  <a:lnTo>
                    <a:pt x="50" y="3"/>
                  </a:lnTo>
                  <a:lnTo>
                    <a:pt x="57" y="3"/>
                  </a:lnTo>
                  <a:lnTo>
                    <a:pt x="65" y="2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7" y="3"/>
                  </a:lnTo>
                  <a:lnTo>
                    <a:pt x="116" y="4"/>
                  </a:lnTo>
                  <a:lnTo>
                    <a:pt x="124" y="5"/>
                  </a:lnTo>
                  <a:lnTo>
                    <a:pt x="133" y="5"/>
                  </a:lnTo>
                  <a:lnTo>
                    <a:pt x="141" y="6"/>
                  </a:lnTo>
                  <a:lnTo>
                    <a:pt x="151" y="6"/>
                  </a:lnTo>
                  <a:lnTo>
                    <a:pt x="153" y="72"/>
                  </a:lnTo>
                  <a:lnTo>
                    <a:pt x="154" y="141"/>
                  </a:lnTo>
                  <a:lnTo>
                    <a:pt x="154" y="208"/>
                  </a:lnTo>
                  <a:lnTo>
                    <a:pt x="151" y="269"/>
                  </a:lnTo>
                  <a:lnTo>
                    <a:pt x="131" y="269"/>
                  </a:lnTo>
                  <a:lnTo>
                    <a:pt x="113" y="269"/>
                  </a:lnTo>
                  <a:lnTo>
                    <a:pt x="93" y="269"/>
                  </a:lnTo>
                  <a:lnTo>
                    <a:pt x="74" y="268"/>
                  </a:lnTo>
                  <a:lnTo>
                    <a:pt x="55" y="266"/>
                  </a:lnTo>
                  <a:lnTo>
                    <a:pt x="37" y="265"/>
                  </a:lnTo>
                  <a:lnTo>
                    <a:pt x="18" y="264"/>
                  </a:lnTo>
                  <a:lnTo>
                    <a:pt x="0" y="263"/>
                  </a:lnTo>
                  <a:lnTo>
                    <a:pt x="0" y="195"/>
                  </a:lnTo>
                  <a:lnTo>
                    <a:pt x="1" y="134"/>
                  </a:lnTo>
                  <a:lnTo>
                    <a:pt x="7" y="7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87" name="Freeform 619"/>
            <p:cNvSpPr>
              <a:spLocks/>
            </p:cNvSpPr>
            <p:nvPr/>
          </p:nvSpPr>
          <p:spPr bwMode="auto">
            <a:xfrm>
              <a:off x="5132" y="1510"/>
              <a:ext cx="74" cy="124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27" y="5"/>
                </a:cxn>
                <a:cxn ang="0">
                  <a:pos x="35" y="4"/>
                </a:cxn>
                <a:cxn ang="0">
                  <a:pos x="42" y="4"/>
                </a:cxn>
                <a:cxn ang="0">
                  <a:pos x="48" y="3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70" y="2"/>
                </a:cxn>
                <a:cxn ang="0">
                  <a:pos x="77" y="0"/>
                </a:cxn>
                <a:cxn ang="0">
                  <a:pos x="85" y="2"/>
                </a:cxn>
                <a:cxn ang="0">
                  <a:pos x="95" y="2"/>
                </a:cxn>
                <a:cxn ang="0">
                  <a:pos x="103" y="3"/>
                </a:cxn>
                <a:cxn ang="0">
                  <a:pos x="112" y="4"/>
                </a:cxn>
                <a:cxn ang="0">
                  <a:pos x="120" y="5"/>
                </a:cxn>
                <a:cxn ang="0">
                  <a:pos x="128" y="5"/>
                </a:cxn>
                <a:cxn ang="0">
                  <a:pos x="136" y="6"/>
                </a:cxn>
                <a:cxn ang="0">
                  <a:pos x="144" y="6"/>
                </a:cxn>
                <a:cxn ang="0">
                  <a:pos x="146" y="66"/>
                </a:cxn>
                <a:cxn ang="0">
                  <a:pos x="148" y="128"/>
                </a:cxn>
                <a:cxn ang="0">
                  <a:pos x="146" y="189"/>
                </a:cxn>
                <a:cxn ang="0">
                  <a:pos x="144" y="248"/>
                </a:cxn>
                <a:cxn ang="0">
                  <a:pos x="126" y="248"/>
                </a:cxn>
                <a:cxn ang="0">
                  <a:pos x="107" y="248"/>
                </a:cxn>
                <a:cxn ang="0">
                  <a:pos x="89" y="247"/>
                </a:cxn>
                <a:cxn ang="0">
                  <a:pos x="70" y="247"/>
                </a:cxn>
                <a:cxn ang="0">
                  <a:pos x="53" y="246"/>
                </a:cxn>
                <a:cxn ang="0">
                  <a:pos x="35" y="245"/>
                </a:cxn>
                <a:cxn ang="0">
                  <a:pos x="17" y="243"/>
                </a:cxn>
                <a:cxn ang="0">
                  <a:pos x="0" y="242"/>
                </a:cxn>
                <a:cxn ang="0">
                  <a:pos x="0" y="179"/>
                </a:cxn>
                <a:cxn ang="0">
                  <a:pos x="1" y="123"/>
                </a:cxn>
                <a:cxn ang="0">
                  <a:pos x="7" y="67"/>
                </a:cxn>
                <a:cxn ang="0">
                  <a:pos x="20" y="5"/>
                </a:cxn>
              </a:cxnLst>
              <a:rect l="0" t="0" r="r" b="b"/>
              <a:pathLst>
                <a:path w="148" h="248">
                  <a:moveTo>
                    <a:pt x="20" y="5"/>
                  </a:moveTo>
                  <a:lnTo>
                    <a:pt x="27" y="5"/>
                  </a:lnTo>
                  <a:lnTo>
                    <a:pt x="35" y="4"/>
                  </a:lnTo>
                  <a:lnTo>
                    <a:pt x="42" y="4"/>
                  </a:lnTo>
                  <a:lnTo>
                    <a:pt x="48" y="3"/>
                  </a:lnTo>
                  <a:lnTo>
                    <a:pt x="55" y="3"/>
                  </a:lnTo>
                  <a:lnTo>
                    <a:pt x="62" y="2"/>
                  </a:lnTo>
                  <a:lnTo>
                    <a:pt x="70" y="2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2" y="4"/>
                  </a:lnTo>
                  <a:lnTo>
                    <a:pt x="120" y="5"/>
                  </a:lnTo>
                  <a:lnTo>
                    <a:pt x="128" y="5"/>
                  </a:lnTo>
                  <a:lnTo>
                    <a:pt x="136" y="6"/>
                  </a:lnTo>
                  <a:lnTo>
                    <a:pt x="144" y="6"/>
                  </a:lnTo>
                  <a:lnTo>
                    <a:pt x="146" y="66"/>
                  </a:lnTo>
                  <a:lnTo>
                    <a:pt x="148" y="128"/>
                  </a:lnTo>
                  <a:lnTo>
                    <a:pt x="146" y="189"/>
                  </a:lnTo>
                  <a:lnTo>
                    <a:pt x="144" y="248"/>
                  </a:lnTo>
                  <a:lnTo>
                    <a:pt x="126" y="248"/>
                  </a:lnTo>
                  <a:lnTo>
                    <a:pt x="107" y="248"/>
                  </a:lnTo>
                  <a:lnTo>
                    <a:pt x="89" y="247"/>
                  </a:lnTo>
                  <a:lnTo>
                    <a:pt x="70" y="247"/>
                  </a:lnTo>
                  <a:lnTo>
                    <a:pt x="53" y="246"/>
                  </a:lnTo>
                  <a:lnTo>
                    <a:pt x="35" y="245"/>
                  </a:lnTo>
                  <a:lnTo>
                    <a:pt x="17" y="243"/>
                  </a:lnTo>
                  <a:lnTo>
                    <a:pt x="0" y="242"/>
                  </a:lnTo>
                  <a:lnTo>
                    <a:pt x="0" y="179"/>
                  </a:lnTo>
                  <a:lnTo>
                    <a:pt x="1" y="123"/>
                  </a:lnTo>
                  <a:lnTo>
                    <a:pt x="7" y="67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88" name="Freeform 620"/>
            <p:cNvSpPr>
              <a:spLocks/>
            </p:cNvSpPr>
            <p:nvPr/>
          </p:nvSpPr>
          <p:spPr bwMode="auto">
            <a:xfrm>
              <a:off x="5134" y="1510"/>
              <a:ext cx="69" cy="111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4" y="3"/>
                </a:cxn>
                <a:cxn ang="0">
                  <a:pos x="31" y="2"/>
                </a:cxn>
                <a:cxn ang="0">
                  <a:pos x="38" y="2"/>
                </a:cxn>
                <a:cxn ang="0">
                  <a:pos x="44" y="1"/>
                </a:cxn>
                <a:cxn ang="0">
                  <a:pos x="51" y="1"/>
                </a:cxn>
                <a:cxn ang="0">
                  <a:pos x="58" y="1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1"/>
                </a:cxn>
                <a:cxn ang="0">
                  <a:pos x="96" y="1"/>
                </a:cxn>
                <a:cxn ang="0">
                  <a:pos x="104" y="2"/>
                </a:cxn>
                <a:cxn ang="0">
                  <a:pos x="111" y="3"/>
                </a:cxn>
                <a:cxn ang="0">
                  <a:pos x="119" y="3"/>
                </a:cxn>
                <a:cxn ang="0">
                  <a:pos x="127" y="4"/>
                </a:cxn>
                <a:cxn ang="0">
                  <a:pos x="135" y="4"/>
                </a:cxn>
                <a:cxn ang="0">
                  <a:pos x="138" y="58"/>
                </a:cxn>
                <a:cxn ang="0">
                  <a:pos x="138" y="114"/>
                </a:cxn>
                <a:cxn ang="0">
                  <a:pos x="138" y="169"/>
                </a:cxn>
                <a:cxn ang="0">
                  <a:pos x="135" y="222"/>
                </a:cxn>
                <a:cxn ang="0">
                  <a:pos x="118" y="222"/>
                </a:cxn>
                <a:cxn ang="0">
                  <a:pos x="101" y="222"/>
                </a:cxn>
                <a:cxn ang="0">
                  <a:pos x="84" y="222"/>
                </a:cxn>
                <a:cxn ang="0">
                  <a:pos x="66" y="221"/>
                </a:cxn>
                <a:cxn ang="0">
                  <a:pos x="49" y="221"/>
                </a:cxn>
                <a:cxn ang="0">
                  <a:pos x="32" y="220"/>
                </a:cxn>
                <a:cxn ang="0">
                  <a:pos x="16" y="218"/>
                </a:cxn>
                <a:cxn ang="0">
                  <a:pos x="0" y="217"/>
                </a:cxn>
                <a:cxn ang="0">
                  <a:pos x="0" y="161"/>
                </a:cxn>
                <a:cxn ang="0">
                  <a:pos x="0" y="110"/>
                </a:cxn>
                <a:cxn ang="0">
                  <a:pos x="5" y="59"/>
                </a:cxn>
                <a:cxn ang="0">
                  <a:pos x="17" y="3"/>
                </a:cxn>
              </a:cxnLst>
              <a:rect l="0" t="0" r="r" b="b"/>
              <a:pathLst>
                <a:path w="138" h="222">
                  <a:moveTo>
                    <a:pt x="17" y="3"/>
                  </a:moveTo>
                  <a:lnTo>
                    <a:pt x="24" y="3"/>
                  </a:lnTo>
                  <a:lnTo>
                    <a:pt x="31" y="2"/>
                  </a:lnTo>
                  <a:lnTo>
                    <a:pt x="38" y="2"/>
                  </a:lnTo>
                  <a:lnTo>
                    <a:pt x="44" y="1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6" y="1"/>
                  </a:lnTo>
                  <a:lnTo>
                    <a:pt x="104" y="2"/>
                  </a:lnTo>
                  <a:lnTo>
                    <a:pt x="111" y="3"/>
                  </a:lnTo>
                  <a:lnTo>
                    <a:pt x="119" y="3"/>
                  </a:lnTo>
                  <a:lnTo>
                    <a:pt x="127" y="4"/>
                  </a:lnTo>
                  <a:lnTo>
                    <a:pt x="135" y="4"/>
                  </a:lnTo>
                  <a:lnTo>
                    <a:pt x="138" y="58"/>
                  </a:lnTo>
                  <a:lnTo>
                    <a:pt x="138" y="114"/>
                  </a:lnTo>
                  <a:lnTo>
                    <a:pt x="138" y="169"/>
                  </a:lnTo>
                  <a:lnTo>
                    <a:pt x="135" y="222"/>
                  </a:lnTo>
                  <a:lnTo>
                    <a:pt x="118" y="222"/>
                  </a:lnTo>
                  <a:lnTo>
                    <a:pt x="101" y="222"/>
                  </a:lnTo>
                  <a:lnTo>
                    <a:pt x="84" y="222"/>
                  </a:lnTo>
                  <a:lnTo>
                    <a:pt x="66" y="221"/>
                  </a:lnTo>
                  <a:lnTo>
                    <a:pt x="49" y="221"/>
                  </a:lnTo>
                  <a:lnTo>
                    <a:pt x="32" y="220"/>
                  </a:lnTo>
                  <a:lnTo>
                    <a:pt x="16" y="218"/>
                  </a:lnTo>
                  <a:lnTo>
                    <a:pt x="0" y="217"/>
                  </a:lnTo>
                  <a:lnTo>
                    <a:pt x="0" y="161"/>
                  </a:lnTo>
                  <a:lnTo>
                    <a:pt x="0" y="110"/>
                  </a:lnTo>
                  <a:lnTo>
                    <a:pt x="5" y="59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89" name="Freeform 621"/>
            <p:cNvSpPr>
              <a:spLocks/>
            </p:cNvSpPr>
            <p:nvPr/>
          </p:nvSpPr>
          <p:spPr bwMode="auto">
            <a:xfrm>
              <a:off x="5134" y="1510"/>
              <a:ext cx="67" cy="1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4" y="3"/>
                </a:cxn>
                <a:cxn ang="0">
                  <a:pos x="30" y="2"/>
                </a:cxn>
                <a:cxn ang="0">
                  <a:pos x="37" y="2"/>
                </a:cxn>
                <a:cxn ang="0">
                  <a:pos x="43" y="1"/>
                </a:cxn>
                <a:cxn ang="0">
                  <a:pos x="49" y="1"/>
                </a:cxn>
                <a:cxn ang="0">
                  <a:pos x="56" y="1"/>
                </a:cxn>
                <a:cxn ang="0">
                  <a:pos x="62" y="0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84" y="1"/>
                </a:cxn>
                <a:cxn ang="0">
                  <a:pos x="92" y="1"/>
                </a:cxn>
                <a:cxn ang="0">
                  <a:pos x="100" y="2"/>
                </a:cxn>
                <a:cxn ang="0">
                  <a:pos x="108" y="2"/>
                </a:cxn>
                <a:cxn ang="0">
                  <a:pos x="115" y="3"/>
                </a:cxn>
                <a:cxn ang="0">
                  <a:pos x="123" y="3"/>
                </a:cxn>
                <a:cxn ang="0">
                  <a:pos x="130" y="4"/>
                </a:cxn>
                <a:cxn ang="0">
                  <a:pos x="132" y="51"/>
                </a:cxn>
                <a:cxn ang="0">
                  <a:pos x="132" y="101"/>
                </a:cxn>
                <a:cxn ang="0">
                  <a:pos x="132" y="150"/>
                </a:cxn>
                <a:cxn ang="0">
                  <a:pos x="130" y="198"/>
                </a:cxn>
                <a:cxn ang="0">
                  <a:pos x="114" y="199"/>
                </a:cxn>
                <a:cxn ang="0">
                  <a:pos x="96" y="199"/>
                </a:cxn>
                <a:cxn ang="0">
                  <a:pos x="80" y="199"/>
                </a:cxn>
                <a:cxn ang="0">
                  <a:pos x="64" y="198"/>
                </a:cxn>
                <a:cxn ang="0">
                  <a:pos x="48" y="198"/>
                </a:cxn>
                <a:cxn ang="0">
                  <a:pos x="32" y="197"/>
                </a:cxn>
                <a:cxn ang="0">
                  <a:pos x="16" y="195"/>
                </a:cxn>
                <a:cxn ang="0">
                  <a:pos x="0" y="195"/>
                </a:cxn>
                <a:cxn ang="0">
                  <a:pos x="0" y="145"/>
                </a:cxn>
                <a:cxn ang="0">
                  <a:pos x="1" y="99"/>
                </a:cxn>
                <a:cxn ang="0">
                  <a:pos x="5" y="54"/>
                </a:cxn>
                <a:cxn ang="0">
                  <a:pos x="17" y="3"/>
                </a:cxn>
              </a:cxnLst>
              <a:rect l="0" t="0" r="r" b="b"/>
              <a:pathLst>
                <a:path w="132" h="199">
                  <a:moveTo>
                    <a:pt x="17" y="3"/>
                  </a:moveTo>
                  <a:lnTo>
                    <a:pt x="24" y="3"/>
                  </a:lnTo>
                  <a:lnTo>
                    <a:pt x="30" y="2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2" y="1"/>
                  </a:lnTo>
                  <a:lnTo>
                    <a:pt x="100" y="2"/>
                  </a:lnTo>
                  <a:lnTo>
                    <a:pt x="108" y="2"/>
                  </a:lnTo>
                  <a:lnTo>
                    <a:pt x="115" y="3"/>
                  </a:lnTo>
                  <a:lnTo>
                    <a:pt x="123" y="3"/>
                  </a:lnTo>
                  <a:lnTo>
                    <a:pt x="130" y="4"/>
                  </a:lnTo>
                  <a:lnTo>
                    <a:pt x="132" y="51"/>
                  </a:lnTo>
                  <a:lnTo>
                    <a:pt x="132" y="101"/>
                  </a:lnTo>
                  <a:lnTo>
                    <a:pt x="132" y="150"/>
                  </a:lnTo>
                  <a:lnTo>
                    <a:pt x="130" y="198"/>
                  </a:lnTo>
                  <a:lnTo>
                    <a:pt x="114" y="199"/>
                  </a:lnTo>
                  <a:lnTo>
                    <a:pt x="96" y="199"/>
                  </a:lnTo>
                  <a:lnTo>
                    <a:pt x="80" y="199"/>
                  </a:lnTo>
                  <a:lnTo>
                    <a:pt x="64" y="198"/>
                  </a:lnTo>
                  <a:lnTo>
                    <a:pt x="48" y="198"/>
                  </a:lnTo>
                  <a:lnTo>
                    <a:pt x="32" y="197"/>
                  </a:lnTo>
                  <a:lnTo>
                    <a:pt x="16" y="195"/>
                  </a:lnTo>
                  <a:lnTo>
                    <a:pt x="0" y="195"/>
                  </a:lnTo>
                  <a:lnTo>
                    <a:pt x="0" y="145"/>
                  </a:lnTo>
                  <a:lnTo>
                    <a:pt x="1" y="99"/>
                  </a:lnTo>
                  <a:lnTo>
                    <a:pt x="5" y="54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90" name="Freeform 622"/>
            <p:cNvSpPr>
              <a:spLocks/>
            </p:cNvSpPr>
            <p:nvPr/>
          </p:nvSpPr>
          <p:spPr bwMode="auto">
            <a:xfrm>
              <a:off x="5136" y="1510"/>
              <a:ext cx="62" cy="88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2" y="3"/>
                </a:cxn>
                <a:cxn ang="0">
                  <a:pos x="29" y="2"/>
                </a:cxn>
                <a:cxn ang="0">
                  <a:pos x="35" y="2"/>
                </a:cxn>
                <a:cxn ang="0">
                  <a:pos x="41" y="1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60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1"/>
                </a:cxn>
                <a:cxn ang="0">
                  <a:pos x="88" y="1"/>
                </a:cxn>
                <a:cxn ang="0">
                  <a:pos x="94" y="2"/>
                </a:cxn>
                <a:cxn ang="0">
                  <a:pos x="103" y="2"/>
                </a:cxn>
                <a:cxn ang="0">
                  <a:pos x="109" y="3"/>
                </a:cxn>
                <a:cxn ang="0">
                  <a:pos x="116" y="3"/>
                </a:cxn>
                <a:cxn ang="0">
                  <a:pos x="123" y="4"/>
                </a:cxn>
                <a:cxn ang="0">
                  <a:pos x="124" y="45"/>
                </a:cxn>
                <a:cxn ang="0">
                  <a:pos x="126" y="88"/>
                </a:cxn>
                <a:cxn ang="0">
                  <a:pos x="124" y="132"/>
                </a:cxn>
                <a:cxn ang="0">
                  <a:pos x="123" y="175"/>
                </a:cxn>
                <a:cxn ang="0">
                  <a:pos x="108" y="175"/>
                </a:cxn>
                <a:cxn ang="0">
                  <a:pos x="92" y="175"/>
                </a:cxn>
                <a:cxn ang="0">
                  <a:pos x="77" y="175"/>
                </a:cxn>
                <a:cxn ang="0">
                  <a:pos x="61" y="175"/>
                </a:cxn>
                <a:cxn ang="0">
                  <a:pos x="46" y="175"/>
                </a:cxn>
                <a:cxn ang="0">
                  <a:pos x="30" y="175"/>
                </a:cxn>
                <a:cxn ang="0">
                  <a:pos x="15" y="173"/>
                </a:cxn>
                <a:cxn ang="0">
                  <a:pos x="0" y="173"/>
                </a:cxn>
                <a:cxn ang="0">
                  <a:pos x="0" y="129"/>
                </a:cxn>
                <a:cxn ang="0">
                  <a:pos x="1" y="88"/>
                </a:cxn>
                <a:cxn ang="0">
                  <a:pos x="6" y="48"/>
                </a:cxn>
                <a:cxn ang="0">
                  <a:pos x="16" y="3"/>
                </a:cxn>
              </a:cxnLst>
              <a:rect l="0" t="0" r="r" b="b"/>
              <a:pathLst>
                <a:path w="126" h="175">
                  <a:moveTo>
                    <a:pt x="16" y="3"/>
                  </a:moveTo>
                  <a:lnTo>
                    <a:pt x="22" y="3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8" y="1"/>
                  </a:lnTo>
                  <a:lnTo>
                    <a:pt x="94" y="2"/>
                  </a:lnTo>
                  <a:lnTo>
                    <a:pt x="103" y="2"/>
                  </a:lnTo>
                  <a:lnTo>
                    <a:pt x="109" y="3"/>
                  </a:lnTo>
                  <a:lnTo>
                    <a:pt x="116" y="3"/>
                  </a:lnTo>
                  <a:lnTo>
                    <a:pt x="123" y="4"/>
                  </a:lnTo>
                  <a:lnTo>
                    <a:pt x="124" y="45"/>
                  </a:lnTo>
                  <a:lnTo>
                    <a:pt x="126" y="88"/>
                  </a:lnTo>
                  <a:lnTo>
                    <a:pt x="124" y="132"/>
                  </a:lnTo>
                  <a:lnTo>
                    <a:pt x="123" y="175"/>
                  </a:lnTo>
                  <a:lnTo>
                    <a:pt x="108" y="175"/>
                  </a:lnTo>
                  <a:lnTo>
                    <a:pt x="92" y="175"/>
                  </a:lnTo>
                  <a:lnTo>
                    <a:pt x="77" y="175"/>
                  </a:lnTo>
                  <a:lnTo>
                    <a:pt x="61" y="175"/>
                  </a:lnTo>
                  <a:lnTo>
                    <a:pt x="46" y="175"/>
                  </a:lnTo>
                  <a:lnTo>
                    <a:pt x="30" y="175"/>
                  </a:lnTo>
                  <a:lnTo>
                    <a:pt x="15" y="173"/>
                  </a:lnTo>
                  <a:lnTo>
                    <a:pt x="0" y="173"/>
                  </a:lnTo>
                  <a:lnTo>
                    <a:pt x="0" y="129"/>
                  </a:lnTo>
                  <a:lnTo>
                    <a:pt x="1" y="88"/>
                  </a:lnTo>
                  <a:lnTo>
                    <a:pt x="6" y="48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91" name="Freeform 623"/>
            <p:cNvSpPr>
              <a:spLocks/>
            </p:cNvSpPr>
            <p:nvPr/>
          </p:nvSpPr>
          <p:spPr bwMode="auto">
            <a:xfrm>
              <a:off x="5137" y="1510"/>
              <a:ext cx="58" cy="76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1" y="3"/>
                </a:cxn>
                <a:cxn ang="0">
                  <a:pos x="27" y="2"/>
                </a:cxn>
                <a:cxn ang="0">
                  <a:pos x="33" y="2"/>
                </a:cxn>
                <a:cxn ang="0">
                  <a:pos x="39" y="1"/>
                </a:cxn>
                <a:cxn ang="0">
                  <a:pos x="45" y="1"/>
                </a:cxn>
                <a:cxn ang="0">
                  <a:pos x="51" y="1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69" y="0"/>
                </a:cxn>
                <a:cxn ang="0">
                  <a:pos x="76" y="1"/>
                </a:cxn>
                <a:cxn ang="0">
                  <a:pos x="83" y="1"/>
                </a:cxn>
                <a:cxn ang="0">
                  <a:pos x="90" y="2"/>
                </a:cxn>
                <a:cxn ang="0">
                  <a:pos x="97" y="2"/>
                </a:cxn>
                <a:cxn ang="0">
                  <a:pos x="104" y="3"/>
                </a:cxn>
                <a:cxn ang="0">
                  <a:pos x="111" y="3"/>
                </a:cxn>
                <a:cxn ang="0">
                  <a:pos x="118" y="4"/>
                </a:cxn>
                <a:cxn ang="0">
                  <a:pos x="118" y="39"/>
                </a:cxn>
                <a:cxn ang="0">
                  <a:pos x="118" y="76"/>
                </a:cxn>
                <a:cxn ang="0">
                  <a:pos x="118" y="114"/>
                </a:cxn>
                <a:cxn ang="0">
                  <a:pos x="118" y="150"/>
                </a:cxn>
                <a:cxn ang="0">
                  <a:pos x="103" y="152"/>
                </a:cxn>
                <a:cxn ang="0">
                  <a:pos x="88" y="152"/>
                </a:cxn>
                <a:cxn ang="0">
                  <a:pos x="73" y="152"/>
                </a:cxn>
                <a:cxn ang="0">
                  <a:pos x="59" y="152"/>
                </a:cxn>
                <a:cxn ang="0">
                  <a:pos x="44" y="152"/>
                </a:cxn>
                <a:cxn ang="0">
                  <a:pos x="29" y="152"/>
                </a:cxn>
                <a:cxn ang="0">
                  <a:pos x="15" y="150"/>
                </a:cxn>
                <a:cxn ang="0">
                  <a:pos x="0" y="150"/>
                </a:cxn>
                <a:cxn ang="0">
                  <a:pos x="0" y="111"/>
                </a:cxn>
                <a:cxn ang="0">
                  <a:pos x="1" y="77"/>
                </a:cxn>
                <a:cxn ang="0">
                  <a:pos x="5" y="41"/>
                </a:cxn>
                <a:cxn ang="0">
                  <a:pos x="15" y="3"/>
                </a:cxn>
              </a:cxnLst>
              <a:rect l="0" t="0" r="r" b="b"/>
              <a:pathLst>
                <a:path w="118" h="152">
                  <a:moveTo>
                    <a:pt x="15" y="3"/>
                  </a:move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6" y="1"/>
                  </a:lnTo>
                  <a:lnTo>
                    <a:pt x="83" y="1"/>
                  </a:lnTo>
                  <a:lnTo>
                    <a:pt x="90" y="2"/>
                  </a:lnTo>
                  <a:lnTo>
                    <a:pt x="97" y="2"/>
                  </a:lnTo>
                  <a:lnTo>
                    <a:pt x="104" y="3"/>
                  </a:lnTo>
                  <a:lnTo>
                    <a:pt x="111" y="3"/>
                  </a:lnTo>
                  <a:lnTo>
                    <a:pt x="118" y="4"/>
                  </a:lnTo>
                  <a:lnTo>
                    <a:pt x="118" y="39"/>
                  </a:lnTo>
                  <a:lnTo>
                    <a:pt x="118" y="76"/>
                  </a:lnTo>
                  <a:lnTo>
                    <a:pt x="118" y="114"/>
                  </a:lnTo>
                  <a:lnTo>
                    <a:pt x="118" y="150"/>
                  </a:lnTo>
                  <a:lnTo>
                    <a:pt x="103" y="152"/>
                  </a:lnTo>
                  <a:lnTo>
                    <a:pt x="88" y="152"/>
                  </a:lnTo>
                  <a:lnTo>
                    <a:pt x="73" y="152"/>
                  </a:lnTo>
                  <a:lnTo>
                    <a:pt x="59" y="152"/>
                  </a:lnTo>
                  <a:lnTo>
                    <a:pt x="44" y="152"/>
                  </a:lnTo>
                  <a:lnTo>
                    <a:pt x="29" y="152"/>
                  </a:lnTo>
                  <a:lnTo>
                    <a:pt x="15" y="150"/>
                  </a:lnTo>
                  <a:lnTo>
                    <a:pt x="0" y="150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1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92" name="Freeform 624"/>
            <p:cNvSpPr>
              <a:spLocks/>
            </p:cNvSpPr>
            <p:nvPr/>
          </p:nvSpPr>
          <p:spPr bwMode="auto">
            <a:xfrm>
              <a:off x="5138" y="1510"/>
              <a:ext cx="56" cy="6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58" y="0"/>
                </a:cxn>
                <a:cxn ang="0">
                  <a:pos x="111" y="3"/>
                </a:cxn>
                <a:cxn ang="0">
                  <a:pos x="111" y="32"/>
                </a:cxn>
                <a:cxn ang="0">
                  <a:pos x="111" y="63"/>
                </a:cxn>
                <a:cxn ang="0">
                  <a:pos x="111" y="95"/>
                </a:cxn>
                <a:cxn ang="0">
                  <a:pos x="111" y="126"/>
                </a:cxn>
                <a:cxn ang="0">
                  <a:pos x="96" y="127"/>
                </a:cxn>
                <a:cxn ang="0">
                  <a:pos x="83" y="127"/>
                </a:cxn>
                <a:cxn ang="0">
                  <a:pos x="69" y="129"/>
                </a:cxn>
                <a:cxn ang="0">
                  <a:pos x="55" y="129"/>
                </a:cxn>
                <a:cxn ang="0">
                  <a:pos x="41" y="129"/>
                </a:cxn>
                <a:cxn ang="0">
                  <a:pos x="27" y="129"/>
                </a:cxn>
                <a:cxn ang="0">
                  <a:pos x="13" y="129"/>
                </a:cxn>
                <a:cxn ang="0">
                  <a:pos x="0" y="129"/>
                </a:cxn>
                <a:cxn ang="0">
                  <a:pos x="0" y="95"/>
                </a:cxn>
                <a:cxn ang="0">
                  <a:pos x="0" y="65"/>
                </a:cxn>
                <a:cxn ang="0">
                  <a:pos x="4" y="35"/>
                </a:cxn>
                <a:cxn ang="0">
                  <a:pos x="13" y="3"/>
                </a:cxn>
              </a:cxnLst>
              <a:rect l="0" t="0" r="r" b="b"/>
              <a:pathLst>
                <a:path w="111" h="129">
                  <a:moveTo>
                    <a:pt x="13" y="3"/>
                  </a:moveTo>
                  <a:lnTo>
                    <a:pt x="58" y="0"/>
                  </a:lnTo>
                  <a:lnTo>
                    <a:pt x="111" y="3"/>
                  </a:lnTo>
                  <a:lnTo>
                    <a:pt x="111" y="32"/>
                  </a:lnTo>
                  <a:lnTo>
                    <a:pt x="111" y="63"/>
                  </a:lnTo>
                  <a:lnTo>
                    <a:pt x="111" y="95"/>
                  </a:lnTo>
                  <a:lnTo>
                    <a:pt x="111" y="126"/>
                  </a:lnTo>
                  <a:lnTo>
                    <a:pt x="96" y="127"/>
                  </a:lnTo>
                  <a:lnTo>
                    <a:pt x="83" y="127"/>
                  </a:lnTo>
                  <a:lnTo>
                    <a:pt x="69" y="129"/>
                  </a:lnTo>
                  <a:lnTo>
                    <a:pt x="55" y="129"/>
                  </a:lnTo>
                  <a:lnTo>
                    <a:pt x="41" y="129"/>
                  </a:lnTo>
                  <a:lnTo>
                    <a:pt x="27" y="129"/>
                  </a:lnTo>
                  <a:lnTo>
                    <a:pt x="13" y="129"/>
                  </a:lnTo>
                  <a:lnTo>
                    <a:pt x="0" y="129"/>
                  </a:lnTo>
                  <a:lnTo>
                    <a:pt x="0" y="95"/>
                  </a:lnTo>
                  <a:lnTo>
                    <a:pt x="0" y="65"/>
                  </a:lnTo>
                  <a:lnTo>
                    <a:pt x="4" y="35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93" name="Freeform 625"/>
            <p:cNvSpPr>
              <a:spLocks/>
            </p:cNvSpPr>
            <p:nvPr/>
          </p:nvSpPr>
          <p:spPr bwMode="auto">
            <a:xfrm>
              <a:off x="5141" y="1490"/>
              <a:ext cx="77" cy="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0" y="33"/>
                </a:cxn>
                <a:cxn ang="0">
                  <a:pos x="21" y="30"/>
                </a:cxn>
                <a:cxn ang="0">
                  <a:pos x="41" y="30"/>
                </a:cxn>
                <a:cxn ang="0">
                  <a:pos x="59" y="30"/>
                </a:cxn>
                <a:cxn ang="0">
                  <a:pos x="79" y="31"/>
                </a:cxn>
                <a:cxn ang="0">
                  <a:pos x="97" y="33"/>
                </a:cxn>
                <a:cxn ang="0">
                  <a:pos x="116" y="34"/>
                </a:cxn>
                <a:cxn ang="0">
                  <a:pos x="135" y="36"/>
                </a:cxn>
                <a:cxn ang="0">
                  <a:pos x="156" y="37"/>
                </a:cxn>
                <a:cxn ang="0">
                  <a:pos x="156" y="5"/>
                </a:cxn>
                <a:cxn ang="0">
                  <a:pos x="84" y="0"/>
                </a:cxn>
                <a:cxn ang="0">
                  <a:pos x="6" y="3"/>
                </a:cxn>
              </a:cxnLst>
              <a:rect l="0" t="0" r="r" b="b"/>
              <a:pathLst>
                <a:path w="156" h="37">
                  <a:moveTo>
                    <a:pt x="6" y="3"/>
                  </a:moveTo>
                  <a:lnTo>
                    <a:pt x="0" y="33"/>
                  </a:lnTo>
                  <a:lnTo>
                    <a:pt x="21" y="30"/>
                  </a:lnTo>
                  <a:lnTo>
                    <a:pt x="41" y="30"/>
                  </a:lnTo>
                  <a:lnTo>
                    <a:pt x="59" y="30"/>
                  </a:lnTo>
                  <a:lnTo>
                    <a:pt x="79" y="31"/>
                  </a:lnTo>
                  <a:lnTo>
                    <a:pt x="97" y="33"/>
                  </a:lnTo>
                  <a:lnTo>
                    <a:pt x="116" y="34"/>
                  </a:lnTo>
                  <a:lnTo>
                    <a:pt x="135" y="36"/>
                  </a:lnTo>
                  <a:lnTo>
                    <a:pt x="156" y="37"/>
                  </a:lnTo>
                  <a:lnTo>
                    <a:pt x="156" y="5"/>
                  </a:lnTo>
                  <a:lnTo>
                    <a:pt x="84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94" name="Freeform 626"/>
            <p:cNvSpPr>
              <a:spLocks/>
            </p:cNvSpPr>
            <p:nvPr/>
          </p:nvSpPr>
          <p:spPr bwMode="auto">
            <a:xfrm>
              <a:off x="5125" y="1701"/>
              <a:ext cx="9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5" y="17"/>
                </a:cxn>
                <a:cxn ang="0">
                  <a:pos x="186" y="60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186" h="60">
                  <a:moveTo>
                    <a:pt x="0" y="0"/>
                  </a:moveTo>
                  <a:lnTo>
                    <a:pt x="185" y="17"/>
                  </a:lnTo>
                  <a:lnTo>
                    <a:pt x="186" y="6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95" name="Freeform 627"/>
            <p:cNvSpPr>
              <a:spLocks/>
            </p:cNvSpPr>
            <p:nvPr/>
          </p:nvSpPr>
          <p:spPr bwMode="auto">
            <a:xfrm>
              <a:off x="5153" y="1708"/>
              <a:ext cx="37" cy="10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46" y="2"/>
                </a:cxn>
                <a:cxn ang="0">
                  <a:pos x="53" y="3"/>
                </a:cxn>
                <a:cxn ang="0">
                  <a:pos x="58" y="4"/>
                </a:cxn>
                <a:cxn ang="0">
                  <a:pos x="64" y="5"/>
                </a:cxn>
                <a:cxn ang="0">
                  <a:pos x="68" y="8"/>
                </a:cxn>
                <a:cxn ang="0">
                  <a:pos x="71" y="9"/>
                </a:cxn>
                <a:cxn ang="0">
                  <a:pos x="73" y="11"/>
                </a:cxn>
                <a:cxn ang="0">
                  <a:pos x="73" y="13"/>
                </a:cxn>
                <a:cxn ang="0">
                  <a:pos x="72" y="15"/>
                </a:cxn>
                <a:cxn ang="0">
                  <a:pos x="71" y="17"/>
                </a:cxn>
                <a:cxn ang="0">
                  <a:pos x="68" y="18"/>
                </a:cxn>
                <a:cxn ang="0">
                  <a:pos x="63" y="18"/>
                </a:cxn>
                <a:cxn ang="0">
                  <a:pos x="57" y="19"/>
                </a:cxn>
                <a:cxn ang="0">
                  <a:pos x="50" y="19"/>
                </a:cxn>
                <a:cxn ang="0">
                  <a:pos x="44" y="19"/>
                </a:cxn>
                <a:cxn ang="0">
                  <a:pos x="35" y="19"/>
                </a:cxn>
                <a:cxn ang="0">
                  <a:pos x="27" y="18"/>
                </a:cxn>
                <a:cxn ang="0">
                  <a:pos x="20" y="17"/>
                </a:cxn>
                <a:cxn ang="0">
                  <a:pos x="15" y="16"/>
                </a:cxn>
                <a:cxn ang="0">
                  <a:pos x="9" y="13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1" y="1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8" y="1"/>
                </a:cxn>
              </a:cxnLst>
              <a:rect l="0" t="0" r="r" b="b"/>
              <a:pathLst>
                <a:path w="73" h="19">
                  <a:moveTo>
                    <a:pt x="38" y="1"/>
                  </a:moveTo>
                  <a:lnTo>
                    <a:pt x="46" y="2"/>
                  </a:lnTo>
                  <a:lnTo>
                    <a:pt x="53" y="3"/>
                  </a:lnTo>
                  <a:lnTo>
                    <a:pt x="58" y="4"/>
                  </a:lnTo>
                  <a:lnTo>
                    <a:pt x="64" y="5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2" y="15"/>
                  </a:lnTo>
                  <a:lnTo>
                    <a:pt x="71" y="17"/>
                  </a:lnTo>
                  <a:lnTo>
                    <a:pt x="68" y="18"/>
                  </a:lnTo>
                  <a:lnTo>
                    <a:pt x="63" y="18"/>
                  </a:lnTo>
                  <a:lnTo>
                    <a:pt x="57" y="19"/>
                  </a:lnTo>
                  <a:lnTo>
                    <a:pt x="50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27" y="18"/>
                  </a:lnTo>
                  <a:lnTo>
                    <a:pt x="20" y="17"/>
                  </a:lnTo>
                  <a:lnTo>
                    <a:pt x="15" y="16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96" name="Freeform 628"/>
            <p:cNvSpPr>
              <a:spLocks/>
            </p:cNvSpPr>
            <p:nvPr/>
          </p:nvSpPr>
          <p:spPr bwMode="auto">
            <a:xfrm>
              <a:off x="5153" y="1708"/>
              <a:ext cx="26" cy="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4"/>
                </a:cxn>
                <a:cxn ang="0">
                  <a:pos x="48" y="8"/>
                </a:cxn>
                <a:cxn ang="0">
                  <a:pos x="50" y="11"/>
                </a:cxn>
                <a:cxn ang="0">
                  <a:pos x="48" y="15"/>
                </a:cxn>
                <a:cxn ang="0">
                  <a:pos x="42" y="17"/>
                </a:cxn>
                <a:cxn ang="0">
                  <a:pos x="34" y="18"/>
                </a:cxn>
                <a:cxn ang="0">
                  <a:pos x="24" y="18"/>
                </a:cxn>
                <a:cxn ang="0">
                  <a:pos x="15" y="17"/>
                </a:cxn>
                <a:cxn ang="0">
                  <a:pos x="7" y="13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8" y="1"/>
                </a:cxn>
                <a:cxn ang="0">
                  <a:pos x="16" y="0"/>
                </a:cxn>
                <a:cxn ang="0">
                  <a:pos x="25" y="0"/>
                </a:cxn>
              </a:cxnLst>
              <a:rect l="0" t="0" r="r" b="b"/>
              <a:pathLst>
                <a:path w="50" h="18">
                  <a:moveTo>
                    <a:pt x="25" y="0"/>
                  </a:moveTo>
                  <a:lnTo>
                    <a:pt x="35" y="1"/>
                  </a:lnTo>
                  <a:lnTo>
                    <a:pt x="44" y="4"/>
                  </a:lnTo>
                  <a:lnTo>
                    <a:pt x="48" y="8"/>
                  </a:lnTo>
                  <a:lnTo>
                    <a:pt x="50" y="11"/>
                  </a:lnTo>
                  <a:lnTo>
                    <a:pt x="48" y="15"/>
                  </a:lnTo>
                  <a:lnTo>
                    <a:pt x="42" y="17"/>
                  </a:lnTo>
                  <a:lnTo>
                    <a:pt x="34" y="18"/>
                  </a:lnTo>
                  <a:lnTo>
                    <a:pt x="24" y="18"/>
                  </a:lnTo>
                  <a:lnTo>
                    <a:pt x="15" y="17"/>
                  </a:lnTo>
                  <a:lnTo>
                    <a:pt x="7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97" name="Freeform 629"/>
            <p:cNvSpPr>
              <a:spLocks/>
            </p:cNvSpPr>
            <p:nvPr/>
          </p:nvSpPr>
          <p:spPr bwMode="auto">
            <a:xfrm>
              <a:off x="5153" y="1709"/>
              <a:ext cx="18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0" y="2"/>
                </a:cxn>
                <a:cxn ang="0">
                  <a:pos x="33" y="6"/>
                </a:cxn>
                <a:cxn ang="0">
                  <a:pos x="34" y="8"/>
                </a:cxn>
                <a:cxn ang="0">
                  <a:pos x="33" y="10"/>
                </a:cxn>
                <a:cxn ang="0">
                  <a:pos x="29" y="11"/>
                </a:cxn>
                <a:cxn ang="0">
                  <a:pos x="23" y="13"/>
                </a:cxn>
                <a:cxn ang="0">
                  <a:pos x="16" y="13"/>
                </a:cxn>
                <a:cxn ang="0">
                  <a:pos x="9" y="11"/>
                </a:cxn>
                <a:cxn ang="0">
                  <a:pos x="4" y="10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0"/>
                </a:cxn>
              </a:cxnLst>
              <a:rect l="0" t="0" r="r" b="b"/>
              <a:pathLst>
                <a:path w="34" h="13">
                  <a:moveTo>
                    <a:pt x="17" y="0"/>
                  </a:moveTo>
                  <a:lnTo>
                    <a:pt x="24" y="1"/>
                  </a:lnTo>
                  <a:lnTo>
                    <a:pt x="30" y="2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3" y="13"/>
                  </a:lnTo>
                  <a:lnTo>
                    <a:pt x="16" y="13"/>
                  </a:lnTo>
                  <a:lnTo>
                    <a:pt x="9" y="11"/>
                  </a:lnTo>
                  <a:lnTo>
                    <a:pt x="4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98" name="Freeform 630"/>
            <p:cNvSpPr>
              <a:spLocks/>
            </p:cNvSpPr>
            <p:nvPr/>
          </p:nvSpPr>
          <p:spPr bwMode="auto">
            <a:xfrm>
              <a:off x="5221" y="1697"/>
              <a:ext cx="63" cy="3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25" y="0"/>
                </a:cxn>
                <a:cxn ang="0">
                  <a:pos x="125" y="25"/>
                </a:cxn>
                <a:cxn ang="0">
                  <a:pos x="92" y="37"/>
                </a:cxn>
                <a:cxn ang="0">
                  <a:pos x="0" y="62"/>
                </a:cxn>
                <a:cxn ang="0">
                  <a:pos x="0" y="26"/>
                </a:cxn>
              </a:cxnLst>
              <a:rect l="0" t="0" r="r" b="b"/>
              <a:pathLst>
                <a:path w="125" h="62">
                  <a:moveTo>
                    <a:pt x="0" y="26"/>
                  </a:moveTo>
                  <a:lnTo>
                    <a:pt x="125" y="0"/>
                  </a:lnTo>
                  <a:lnTo>
                    <a:pt x="125" y="25"/>
                  </a:lnTo>
                  <a:lnTo>
                    <a:pt x="92" y="37"/>
                  </a:lnTo>
                  <a:lnTo>
                    <a:pt x="0" y="6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799" name="Freeform 631"/>
            <p:cNvSpPr>
              <a:spLocks/>
            </p:cNvSpPr>
            <p:nvPr/>
          </p:nvSpPr>
          <p:spPr bwMode="auto">
            <a:xfrm>
              <a:off x="5224" y="1697"/>
              <a:ext cx="60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22"/>
                </a:cxn>
                <a:cxn ang="0">
                  <a:pos x="30" y="19"/>
                </a:cxn>
                <a:cxn ang="0">
                  <a:pos x="45" y="16"/>
                </a:cxn>
                <a:cxn ang="0">
                  <a:pos x="60" y="12"/>
                </a:cxn>
                <a:cxn ang="0">
                  <a:pos x="75" y="9"/>
                </a:cxn>
                <a:cxn ang="0">
                  <a:pos x="90" y="6"/>
                </a:cxn>
                <a:cxn ang="0">
                  <a:pos x="105" y="3"/>
                </a:cxn>
                <a:cxn ang="0">
                  <a:pos x="120" y="0"/>
                </a:cxn>
                <a:cxn ang="0">
                  <a:pos x="120" y="7"/>
                </a:cxn>
                <a:cxn ang="0">
                  <a:pos x="120" y="12"/>
                </a:cxn>
                <a:cxn ang="0">
                  <a:pos x="120" y="19"/>
                </a:cxn>
                <a:cxn ang="0">
                  <a:pos x="120" y="26"/>
                </a:cxn>
                <a:cxn ang="0">
                  <a:pos x="112" y="29"/>
                </a:cxn>
                <a:cxn ang="0">
                  <a:pos x="104" y="31"/>
                </a:cxn>
                <a:cxn ang="0">
                  <a:pos x="95" y="34"/>
                </a:cxn>
                <a:cxn ang="0">
                  <a:pos x="87" y="37"/>
                </a:cxn>
                <a:cxn ang="0">
                  <a:pos x="76" y="40"/>
                </a:cxn>
                <a:cxn ang="0">
                  <a:pos x="65" y="42"/>
                </a:cxn>
                <a:cxn ang="0">
                  <a:pos x="55" y="46"/>
                </a:cxn>
                <a:cxn ang="0">
                  <a:pos x="44" y="48"/>
                </a:cxn>
                <a:cxn ang="0">
                  <a:pos x="33" y="50"/>
                </a:cxn>
                <a:cxn ang="0">
                  <a:pos x="22" y="54"/>
                </a:cxn>
                <a:cxn ang="0">
                  <a:pos x="11" y="56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42"/>
                </a:cxn>
                <a:cxn ang="0">
                  <a:pos x="0" y="33"/>
                </a:cxn>
                <a:cxn ang="0">
                  <a:pos x="0" y="25"/>
                </a:cxn>
              </a:cxnLst>
              <a:rect l="0" t="0" r="r" b="b"/>
              <a:pathLst>
                <a:path w="120" h="60">
                  <a:moveTo>
                    <a:pt x="0" y="25"/>
                  </a:moveTo>
                  <a:lnTo>
                    <a:pt x="15" y="22"/>
                  </a:lnTo>
                  <a:lnTo>
                    <a:pt x="30" y="19"/>
                  </a:lnTo>
                  <a:lnTo>
                    <a:pt x="45" y="16"/>
                  </a:lnTo>
                  <a:lnTo>
                    <a:pt x="60" y="12"/>
                  </a:lnTo>
                  <a:lnTo>
                    <a:pt x="75" y="9"/>
                  </a:lnTo>
                  <a:lnTo>
                    <a:pt x="90" y="6"/>
                  </a:lnTo>
                  <a:lnTo>
                    <a:pt x="105" y="3"/>
                  </a:lnTo>
                  <a:lnTo>
                    <a:pt x="120" y="0"/>
                  </a:lnTo>
                  <a:lnTo>
                    <a:pt x="120" y="7"/>
                  </a:lnTo>
                  <a:lnTo>
                    <a:pt x="120" y="12"/>
                  </a:lnTo>
                  <a:lnTo>
                    <a:pt x="120" y="19"/>
                  </a:lnTo>
                  <a:lnTo>
                    <a:pt x="120" y="26"/>
                  </a:lnTo>
                  <a:lnTo>
                    <a:pt x="112" y="29"/>
                  </a:lnTo>
                  <a:lnTo>
                    <a:pt x="104" y="31"/>
                  </a:lnTo>
                  <a:lnTo>
                    <a:pt x="95" y="34"/>
                  </a:lnTo>
                  <a:lnTo>
                    <a:pt x="87" y="37"/>
                  </a:lnTo>
                  <a:lnTo>
                    <a:pt x="76" y="40"/>
                  </a:lnTo>
                  <a:lnTo>
                    <a:pt x="65" y="42"/>
                  </a:lnTo>
                  <a:lnTo>
                    <a:pt x="55" y="46"/>
                  </a:lnTo>
                  <a:lnTo>
                    <a:pt x="44" y="48"/>
                  </a:lnTo>
                  <a:lnTo>
                    <a:pt x="33" y="50"/>
                  </a:lnTo>
                  <a:lnTo>
                    <a:pt x="22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00" name="Freeform 632"/>
            <p:cNvSpPr>
              <a:spLocks/>
            </p:cNvSpPr>
            <p:nvPr/>
          </p:nvSpPr>
          <p:spPr bwMode="auto">
            <a:xfrm>
              <a:off x="5228" y="1697"/>
              <a:ext cx="56" cy="2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4" y="20"/>
                </a:cxn>
                <a:cxn ang="0">
                  <a:pos x="29" y="18"/>
                </a:cxn>
                <a:cxn ang="0">
                  <a:pos x="43" y="15"/>
                </a:cxn>
                <a:cxn ang="0">
                  <a:pos x="58" y="11"/>
                </a:cxn>
                <a:cxn ang="0">
                  <a:pos x="72" y="9"/>
                </a:cxn>
                <a:cxn ang="0">
                  <a:pos x="86" y="6"/>
                </a:cxn>
                <a:cxn ang="0">
                  <a:pos x="99" y="3"/>
                </a:cxn>
                <a:cxn ang="0">
                  <a:pos x="113" y="0"/>
                </a:cxn>
                <a:cxn ang="0">
                  <a:pos x="113" y="7"/>
                </a:cxn>
                <a:cxn ang="0">
                  <a:pos x="113" y="12"/>
                </a:cxn>
                <a:cxn ang="0">
                  <a:pos x="113" y="19"/>
                </a:cxn>
                <a:cxn ang="0">
                  <a:pos x="113" y="26"/>
                </a:cxn>
                <a:cxn ang="0">
                  <a:pos x="105" y="29"/>
                </a:cxn>
                <a:cxn ang="0">
                  <a:pos x="97" y="31"/>
                </a:cxn>
                <a:cxn ang="0">
                  <a:pos x="88" y="34"/>
                </a:cxn>
                <a:cxn ang="0">
                  <a:pos x="80" y="37"/>
                </a:cxn>
                <a:cxn ang="0">
                  <a:pos x="69" y="39"/>
                </a:cxn>
                <a:cxn ang="0">
                  <a:pos x="60" y="41"/>
                </a:cxn>
                <a:cxn ang="0">
                  <a:pos x="50" y="45"/>
                </a:cxn>
                <a:cxn ang="0">
                  <a:pos x="41" y="47"/>
                </a:cxn>
                <a:cxn ang="0">
                  <a:pos x="30" y="49"/>
                </a:cxn>
                <a:cxn ang="0">
                  <a:pos x="20" y="52"/>
                </a:cxn>
                <a:cxn ang="0">
                  <a:pos x="11" y="55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32"/>
                </a:cxn>
                <a:cxn ang="0">
                  <a:pos x="0" y="24"/>
                </a:cxn>
              </a:cxnLst>
              <a:rect l="0" t="0" r="r" b="b"/>
              <a:pathLst>
                <a:path w="113" h="57">
                  <a:moveTo>
                    <a:pt x="0" y="24"/>
                  </a:moveTo>
                  <a:lnTo>
                    <a:pt x="14" y="20"/>
                  </a:lnTo>
                  <a:lnTo>
                    <a:pt x="29" y="18"/>
                  </a:lnTo>
                  <a:lnTo>
                    <a:pt x="43" y="15"/>
                  </a:lnTo>
                  <a:lnTo>
                    <a:pt x="58" y="11"/>
                  </a:lnTo>
                  <a:lnTo>
                    <a:pt x="72" y="9"/>
                  </a:lnTo>
                  <a:lnTo>
                    <a:pt x="86" y="6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13" y="7"/>
                  </a:lnTo>
                  <a:lnTo>
                    <a:pt x="113" y="12"/>
                  </a:lnTo>
                  <a:lnTo>
                    <a:pt x="113" y="19"/>
                  </a:lnTo>
                  <a:lnTo>
                    <a:pt x="113" y="26"/>
                  </a:lnTo>
                  <a:lnTo>
                    <a:pt x="105" y="29"/>
                  </a:lnTo>
                  <a:lnTo>
                    <a:pt x="97" y="31"/>
                  </a:lnTo>
                  <a:lnTo>
                    <a:pt x="88" y="34"/>
                  </a:lnTo>
                  <a:lnTo>
                    <a:pt x="80" y="37"/>
                  </a:lnTo>
                  <a:lnTo>
                    <a:pt x="69" y="39"/>
                  </a:lnTo>
                  <a:lnTo>
                    <a:pt x="60" y="41"/>
                  </a:lnTo>
                  <a:lnTo>
                    <a:pt x="50" y="45"/>
                  </a:lnTo>
                  <a:lnTo>
                    <a:pt x="41" y="47"/>
                  </a:lnTo>
                  <a:lnTo>
                    <a:pt x="30" y="49"/>
                  </a:lnTo>
                  <a:lnTo>
                    <a:pt x="20" y="52"/>
                  </a:lnTo>
                  <a:lnTo>
                    <a:pt x="11" y="5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01" name="Freeform 633"/>
            <p:cNvSpPr>
              <a:spLocks/>
            </p:cNvSpPr>
            <p:nvPr/>
          </p:nvSpPr>
          <p:spPr bwMode="auto">
            <a:xfrm>
              <a:off x="5231" y="1697"/>
              <a:ext cx="54" cy="2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4" y="19"/>
                </a:cxn>
                <a:cxn ang="0">
                  <a:pos x="27" y="17"/>
                </a:cxn>
                <a:cxn ang="0">
                  <a:pos x="41" y="14"/>
                </a:cxn>
                <a:cxn ang="0">
                  <a:pos x="54" y="11"/>
                </a:cxn>
                <a:cxn ang="0">
                  <a:pos x="67" y="9"/>
                </a:cxn>
                <a:cxn ang="0">
                  <a:pos x="81" y="6"/>
                </a:cxn>
                <a:cxn ang="0">
                  <a:pos x="94" y="3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7" y="14"/>
                </a:cxn>
                <a:cxn ang="0">
                  <a:pos x="107" y="20"/>
                </a:cxn>
                <a:cxn ang="0">
                  <a:pos x="107" y="26"/>
                </a:cxn>
                <a:cxn ang="0">
                  <a:pos x="99" y="29"/>
                </a:cxn>
                <a:cxn ang="0">
                  <a:pos x="90" y="31"/>
                </a:cxn>
                <a:cxn ang="0">
                  <a:pos x="82" y="34"/>
                </a:cxn>
                <a:cxn ang="0">
                  <a:pos x="74" y="37"/>
                </a:cxn>
                <a:cxn ang="0">
                  <a:pos x="65" y="39"/>
                </a:cxn>
                <a:cxn ang="0">
                  <a:pos x="56" y="41"/>
                </a:cxn>
                <a:cxn ang="0">
                  <a:pos x="46" y="44"/>
                </a:cxn>
                <a:cxn ang="0">
                  <a:pos x="37" y="46"/>
                </a:cxn>
                <a:cxn ang="0">
                  <a:pos x="28" y="49"/>
                </a:cxn>
                <a:cxn ang="0">
                  <a:pos x="19" y="52"/>
                </a:cxn>
                <a:cxn ang="0">
                  <a:pos x="9" y="54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0" y="23"/>
                </a:cxn>
              </a:cxnLst>
              <a:rect l="0" t="0" r="r" b="b"/>
              <a:pathLst>
                <a:path w="107" h="56">
                  <a:moveTo>
                    <a:pt x="0" y="23"/>
                  </a:moveTo>
                  <a:lnTo>
                    <a:pt x="14" y="19"/>
                  </a:lnTo>
                  <a:lnTo>
                    <a:pt x="27" y="17"/>
                  </a:lnTo>
                  <a:lnTo>
                    <a:pt x="41" y="14"/>
                  </a:lnTo>
                  <a:lnTo>
                    <a:pt x="54" y="11"/>
                  </a:lnTo>
                  <a:lnTo>
                    <a:pt x="67" y="9"/>
                  </a:lnTo>
                  <a:lnTo>
                    <a:pt x="81" y="6"/>
                  </a:lnTo>
                  <a:lnTo>
                    <a:pt x="94" y="3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7" y="14"/>
                  </a:lnTo>
                  <a:lnTo>
                    <a:pt x="107" y="20"/>
                  </a:lnTo>
                  <a:lnTo>
                    <a:pt x="107" y="26"/>
                  </a:lnTo>
                  <a:lnTo>
                    <a:pt x="99" y="29"/>
                  </a:lnTo>
                  <a:lnTo>
                    <a:pt x="90" y="31"/>
                  </a:lnTo>
                  <a:lnTo>
                    <a:pt x="82" y="34"/>
                  </a:lnTo>
                  <a:lnTo>
                    <a:pt x="74" y="37"/>
                  </a:lnTo>
                  <a:lnTo>
                    <a:pt x="65" y="39"/>
                  </a:lnTo>
                  <a:lnTo>
                    <a:pt x="56" y="41"/>
                  </a:lnTo>
                  <a:lnTo>
                    <a:pt x="46" y="44"/>
                  </a:lnTo>
                  <a:lnTo>
                    <a:pt x="37" y="46"/>
                  </a:lnTo>
                  <a:lnTo>
                    <a:pt x="28" y="49"/>
                  </a:lnTo>
                  <a:lnTo>
                    <a:pt x="19" y="52"/>
                  </a:lnTo>
                  <a:lnTo>
                    <a:pt x="9" y="5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02" name="Freeform 634"/>
            <p:cNvSpPr>
              <a:spLocks/>
            </p:cNvSpPr>
            <p:nvPr/>
          </p:nvSpPr>
          <p:spPr bwMode="auto">
            <a:xfrm>
              <a:off x="5234" y="1697"/>
              <a:ext cx="51" cy="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3" y="19"/>
                </a:cxn>
                <a:cxn ang="0">
                  <a:pos x="25" y="16"/>
                </a:cxn>
                <a:cxn ang="0">
                  <a:pos x="38" y="14"/>
                </a:cxn>
                <a:cxn ang="0">
                  <a:pos x="51" y="11"/>
                </a:cxn>
                <a:cxn ang="0">
                  <a:pos x="63" y="9"/>
                </a:cxn>
                <a:cxn ang="0">
                  <a:pos x="76" y="6"/>
                </a:cxn>
                <a:cxn ang="0">
                  <a:pos x="89" y="3"/>
                </a:cxn>
                <a:cxn ang="0">
                  <a:pos x="101" y="0"/>
                </a:cxn>
                <a:cxn ang="0">
                  <a:pos x="101" y="7"/>
                </a:cxn>
                <a:cxn ang="0">
                  <a:pos x="101" y="14"/>
                </a:cxn>
                <a:cxn ang="0">
                  <a:pos x="101" y="20"/>
                </a:cxn>
                <a:cxn ang="0">
                  <a:pos x="101" y="27"/>
                </a:cxn>
                <a:cxn ang="0">
                  <a:pos x="93" y="30"/>
                </a:cxn>
                <a:cxn ang="0">
                  <a:pos x="85" y="32"/>
                </a:cxn>
                <a:cxn ang="0">
                  <a:pos x="76" y="34"/>
                </a:cxn>
                <a:cxn ang="0">
                  <a:pos x="68" y="37"/>
                </a:cxn>
                <a:cxn ang="0">
                  <a:pos x="60" y="39"/>
                </a:cxn>
                <a:cxn ang="0">
                  <a:pos x="52" y="41"/>
                </a:cxn>
                <a:cxn ang="0">
                  <a:pos x="43" y="44"/>
                </a:cxn>
                <a:cxn ang="0">
                  <a:pos x="35" y="45"/>
                </a:cxn>
                <a:cxn ang="0">
                  <a:pos x="26" y="47"/>
                </a:cxn>
                <a:cxn ang="0">
                  <a:pos x="17" y="49"/>
                </a:cxn>
                <a:cxn ang="0">
                  <a:pos x="9" y="52"/>
                </a:cxn>
                <a:cxn ang="0">
                  <a:pos x="1" y="54"/>
                </a:cxn>
                <a:cxn ang="0">
                  <a:pos x="1" y="46"/>
                </a:cxn>
                <a:cxn ang="0">
                  <a:pos x="1" y="38"/>
                </a:cxn>
                <a:cxn ang="0">
                  <a:pos x="1" y="30"/>
                </a:cxn>
                <a:cxn ang="0">
                  <a:pos x="0" y="22"/>
                </a:cxn>
              </a:cxnLst>
              <a:rect l="0" t="0" r="r" b="b"/>
              <a:pathLst>
                <a:path w="101" h="54">
                  <a:moveTo>
                    <a:pt x="0" y="22"/>
                  </a:moveTo>
                  <a:lnTo>
                    <a:pt x="13" y="19"/>
                  </a:lnTo>
                  <a:lnTo>
                    <a:pt x="25" y="16"/>
                  </a:lnTo>
                  <a:lnTo>
                    <a:pt x="38" y="14"/>
                  </a:lnTo>
                  <a:lnTo>
                    <a:pt x="51" y="11"/>
                  </a:lnTo>
                  <a:lnTo>
                    <a:pt x="63" y="9"/>
                  </a:lnTo>
                  <a:lnTo>
                    <a:pt x="76" y="6"/>
                  </a:lnTo>
                  <a:lnTo>
                    <a:pt x="89" y="3"/>
                  </a:lnTo>
                  <a:lnTo>
                    <a:pt x="101" y="0"/>
                  </a:lnTo>
                  <a:lnTo>
                    <a:pt x="101" y="7"/>
                  </a:lnTo>
                  <a:lnTo>
                    <a:pt x="101" y="14"/>
                  </a:lnTo>
                  <a:lnTo>
                    <a:pt x="101" y="20"/>
                  </a:lnTo>
                  <a:lnTo>
                    <a:pt x="101" y="27"/>
                  </a:lnTo>
                  <a:lnTo>
                    <a:pt x="93" y="30"/>
                  </a:lnTo>
                  <a:lnTo>
                    <a:pt x="85" y="32"/>
                  </a:lnTo>
                  <a:lnTo>
                    <a:pt x="76" y="34"/>
                  </a:lnTo>
                  <a:lnTo>
                    <a:pt x="68" y="37"/>
                  </a:lnTo>
                  <a:lnTo>
                    <a:pt x="60" y="39"/>
                  </a:lnTo>
                  <a:lnTo>
                    <a:pt x="52" y="41"/>
                  </a:lnTo>
                  <a:lnTo>
                    <a:pt x="43" y="44"/>
                  </a:lnTo>
                  <a:lnTo>
                    <a:pt x="35" y="45"/>
                  </a:lnTo>
                  <a:lnTo>
                    <a:pt x="26" y="47"/>
                  </a:lnTo>
                  <a:lnTo>
                    <a:pt x="17" y="49"/>
                  </a:lnTo>
                  <a:lnTo>
                    <a:pt x="9" y="52"/>
                  </a:lnTo>
                  <a:lnTo>
                    <a:pt x="1" y="54"/>
                  </a:lnTo>
                  <a:lnTo>
                    <a:pt x="1" y="46"/>
                  </a:lnTo>
                  <a:lnTo>
                    <a:pt x="1" y="38"/>
                  </a:lnTo>
                  <a:lnTo>
                    <a:pt x="1" y="3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03" name="Freeform 635"/>
            <p:cNvSpPr>
              <a:spLocks/>
            </p:cNvSpPr>
            <p:nvPr/>
          </p:nvSpPr>
          <p:spPr bwMode="auto">
            <a:xfrm>
              <a:off x="5237" y="1697"/>
              <a:ext cx="48" cy="2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7"/>
                </a:cxn>
                <a:cxn ang="0">
                  <a:pos x="23" y="15"/>
                </a:cxn>
                <a:cxn ang="0">
                  <a:pos x="34" y="11"/>
                </a:cxn>
                <a:cxn ang="0">
                  <a:pos x="47" y="9"/>
                </a:cxn>
                <a:cxn ang="0">
                  <a:pos x="59" y="7"/>
                </a:cxn>
                <a:cxn ang="0">
                  <a:pos x="70" y="5"/>
                </a:cxn>
                <a:cxn ang="0">
                  <a:pos x="83" y="2"/>
                </a:cxn>
                <a:cxn ang="0">
                  <a:pos x="94" y="0"/>
                </a:cxn>
                <a:cxn ang="0">
                  <a:pos x="94" y="6"/>
                </a:cxn>
                <a:cxn ang="0">
                  <a:pos x="94" y="13"/>
                </a:cxn>
                <a:cxn ang="0">
                  <a:pos x="94" y="19"/>
                </a:cxn>
                <a:cxn ang="0">
                  <a:pos x="94" y="26"/>
                </a:cxn>
                <a:cxn ang="0">
                  <a:pos x="86" y="29"/>
                </a:cxn>
                <a:cxn ang="0">
                  <a:pos x="78" y="31"/>
                </a:cxn>
                <a:cxn ang="0">
                  <a:pos x="70" y="33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47" y="40"/>
                </a:cxn>
                <a:cxn ang="0">
                  <a:pos x="39" y="41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16" y="47"/>
                </a:cxn>
                <a:cxn ang="0">
                  <a:pos x="9" y="49"/>
                </a:cxn>
                <a:cxn ang="0">
                  <a:pos x="1" y="52"/>
                </a:cxn>
                <a:cxn ang="0">
                  <a:pos x="1" y="44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0" y="19"/>
                </a:cxn>
              </a:cxnLst>
              <a:rect l="0" t="0" r="r" b="b"/>
              <a:pathLst>
                <a:path w="94" h="52">
                  <a:moveTo>
                    <a:pt x="0" y="19"/>
                  </a:moveTo>
                  <a:lnTo>
                    <a:pt x="11" y="17"/>
                  </a:lnTo>
                  <a:lnTo>
                    <a:pt x="23" y="15"/>
                  </a:lnTo>
                  <a:lnTo>
                    <a:pt x="34" y="11"/>
                  </a:lnTo>
                  <a:lnTo>
                    <a:pt x="47" y="9"/>
                  </a:lnTo>
                  <a:lnTo>
                    <a:pt x="59" y="7"/>
                  </a:lnTo>
                  <a:lnTo>
                    <a:pt x="70" y="5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94" y="6"/>
                  </a:lnTo>
                  <a:lnTo>
                    <a:pt x="94" y="13"/>
                  </a:lnTo>
                  <a:lnTo>
                    <a:pt x="94" y="19"/>
                  </a:lnTo>
                  <a:lnTo>
                    <a:pt x="94" y="26"/>
                  </a:lnTo>
                  <a:lnTo>
                    <a:pt x="86" y="29"/>
                  </a:lnTo>
                  <a:lnTo>
                    <a:pt x="78" y="31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39" y="41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16" y="47"/>
                  </a:lnTo>
                  <a:lnTo>
                    <a:pt x="9" y="49"/>
                  </a:lnTo>
                  <a:lnTo>
                    <a:pt x="1" y="52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04" name="Freeform 636"/>
            <p:cNvSpPr>
              <a:spLocks/>
            </p:cNvSpPr>
            <p:nvPr/>
          </p:nvSpPr>
          <p:spPr bwMode="auto">
            <a:xfrm>
              <a:off x="5241" y="1697"/>
              <a:ext cx="44" cy="2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16"/>
                </a:cxn>
                <a:cxn ang="0">
                  <a:pos x="22" y="14"/>
                </a:cxn>
                <a:cxn ang="0">
                  <a:pos x="32" y="11"/>
                </a:cxn>
                <a:cxn ang="0">
                  <a:pos x="44" y="9"/>
                </a:cxn>
                <a:cxn ang="0">
                  <a:pos x="54" y="7"/>
                </a:cxn>
                <a:cxn ang="0">
                  <a:pos x="65" y="5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87" y="7"/>
                </a:cxn>
                <a:cxn ang="0">
                  <a:pos x="87" y="14"/>
                </a:cxn>
                <a:cxn ang="0">
                  <a:pos x="87" y="21"/>
                </a:cxn>
                <a:cxn ang="0">
                  <a:pos x="87" y="28"/>
                </a:cxn>
                <a:cxn ang="0">
                  <a:pos x="79" y="30"/>
                </a:cxn>
                <a:cxn ang="0">
                  <a:pos x="71" y="31"/>
                </a:cxn>
                <a:cxn ang="0">
                  <a:pos x="63" y="33"/>
                </a:cxn>
                <a:cxn ang="0">
                  <a:pos x="55" y="36"/>
                </a:cxn>
                <a:cxn ang="0">
                  <a:pos x="48" y="37"/>
                </a:cxn>
                <a:cxn ang="0">
                  <a:pos x="41" y="39"/>
                </a:cxn>
                <a:cxn ang="0">
                  <a:pos x="34" y="40"/>
                </a:cxn>
                <a:cxn ang="0">
                  <a:pos x="29" y="43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9" y="47"/>
                </a:cxn>
                <a:cxn ang="0">
                  <a:pos x="2" y="49"/>
                </a:cxn>
                <a:cxn ang="0">
                  <a:pos x="2" y="41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0" y="18"/>
                </a:cxn>
              </a:cxnLst>
              <a:rect l="0" t="0" r="r" b="b"/>
              <a:pathLst>
                <a:path w="87" h="49">
                  <a:moveTo>
                    <a:pt x="0" y="18"/>
                  </a:moveTo>
                  <a:lnTo>
                    <a:pt x="10" y="16"/>
                  </a:lnTo>
                  <a:lnTo>
                    <a:pt x="22" y="14"/>
                  </a:lnTo>
                  <a:lnTo>
                    <a:pt x="32" y="11"/>
                  </a:lnTo>
                  <a:lnTo>
                    <a:pt x="44" y="9"/>
                  </a:lnTo>
                  <a:lnTo>
                    <a:pt x="54" y="7"/>
                  </a:lnTo>
                  <a:lnTo>
                    <a:pt x="65" y="5"/>
                  </a:lnTo>
                  <a:lnTo>
                    <a:pt x="76" y="2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87" y="14"/>
                  </a:lnTo>
                  <a:lnTo>
                    <a:pt x="87" y="21"/>
                  </a:lnTo>
                  <a:lnTo>
                    <a:pt x="87" y="28"/>
                  </a:lnTo>
                  <a:lnTo>
                    <a:pt x="79" y="30"/>
                  </a:lnTo>
                  <a:lnTo>
                    <a:pt x="71" y="31"/>
                  </a:lnTo>
                  <a:lnTo>
                    <a:pt x="63" y="33"/>
                  </a:lnTo>
                  <a:lnTo>
                    <a:pt x="55" y="36"/>
                  </a:lnTo>
                  <a:lnTo>
                    <a:pt x="48" y="37"/>
                  </a:lnTo>
                  <a:lnTo>
                    <a:pt x="41" y="39"/>
                  </a:lnTo>
                  <a:lnTo>
                    <a:pt x="34" y="40"/>
                  </a:lnTo>
                  <a:lnTo>
                    <a:pt x="29" y="43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9" y="47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05" name="Freeform 637"/>
            <p:cNvSpPr>
              <a:spLocks/>
            </p:cNvSpPr>
            <p:nvPr/>
          </p:nvSpPr>
          <p:spPr bwMode="auto">
            <a:xfrm>
              <a:off x="5244" y="1697"/>
              <a:ext cx="41" cy="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" y="15"/>
                </a:cxn>
                <a:cxn ang="0">
                  <a:pos x="19" y="13"/>
                </a:cxn>
                <a:cxn ang="0">
                  <a:pos x="30" y="10"/>
                </a:cxn>
                <a:cxn ang="0">
                  <a:pos x="40" y="8"/>
                </a:cxn>
                <a:cxn ang="0">
                  <a:pos x="49" y="7"/>
                </a:cxn>
                <a:cxn ang="0">
                  <a:pos x="60" y="5"/>
                </a:cxn>
                <a:cxn ang="0">
                  <a:pos x="70" y="2"/>
                </a:cxn>
                <a:cxn ang="0">
                  <a:pos x="80" y="0"/>
                </a:cxn>
                <a:cxn ang="0">
                  <a:pos x="80" y="7"/>
                </a:cxn>
                <a:cxn ang="0">
                  <a:pos x="80" y="14"/>
                </a:cxn>
                <a:cxn ang="0">
                  <a:pos x="80" y="21"/>
                </a:cxn>
                <a:cxn ang="0">
                  <a:pos x="80" y="28"/>
                </a:cxn>
                <a:cxn ang="0">
                  <a:pos x="72" y="30"/>
                </a:cxn>
                <a:cxn ang="0">
                  <a:pos x="64" y="31"/>
                </a:cxn>
                <a:cxn ang="0">
                  <a:pos x="56" y="33"/>
                </a:cxn>
                <a:cxn ang="0">
                  <a:pos x="48" y="36"/>
                </a:cxn>
                <a:cxn ang="0">
                  <a:pos x="42" y="37"/>
                </a:cxn>
                <a:cxn ang="0">
                  <a:pos x="37" y="39"/>
                </a:cxn>
                <a:cxn ang="0">
                  <a:pos x="31" y="40"/>
                </a:cxn>
                <a:cxn ang="0">
                  <a:pos x="25" y="41"/>
                </a:cxn>
                <a:cxn ang="0">
                  <a:pos x="19" y="44"/>
                </a:cxn>
                <a:cxn ang="0">
                  <a:pos x="12" y="45"/>
                </a:cxn>
                <a:cxn ang="0">
                  <a:pos x="7" y="47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17"/>
                </a:cxn>
              </a:cxnLst>
              <a:rect l="0" t="0" r="r" b="b"/>
              <a:pathLst>
                <a:path w="80" h="48">
                  <a:moveTo>
                    <a:pt x="0" y="17"/>
                  </a:moveTo>
                  <a:lnTo>
                    <a:pt x="10" y="15"/>
                  </a:lnTo>
                  <a:lnTo>
                    <a:pt x="19" y="13"/>
                  </a:lnTo>
                  <a:lnTo>
                    <a:pt x="30" y="10"/>
                  </a:lnTo>
                  <a:lnTo>
                    <a:pt x="40" y="8"/>
                  </a:lnTo>
                  <a:lnTo>
                    <a:pt x="49" y="7"/>
                  </a:lnTo>
                  <a:lnTo>
                    <a:pt x="60" y="5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1"/>
                  </a:lnTo>
                  <a:lnTo>
                    <a:pt x="80" y="28"/>
                  </a:lnTo>
                  <a:lnTo>
                    <a:pt x="72" y="30"/>
                  </a:lnTo>
                  <a:lnTo>
                    <a:pt x="64" y="31"/>
                  </a:lnTo>
                  <a:lnTo>
                    <a:pt x="56" y="33"/>
                  </a:lnTo>
                  <a:lnTo>
                    <a:pt x="48" y="36"/>
                  </a:lnTo>
                  <a:lnTo>
                    <a:pt x="42" y="37"/>
                  </a:lnTo>
                  <a:lnTo>
                    <a:pt x="37" y="39"/>
                  </a:lnTo>
                  <a:lnTo>
                    <a:pt x="31" y="40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06" name="Freeform 638"/>
            <p:cNvSpPr>
              <a:spLocks/>
            </p:cNvSpPr>
            <p:nvPr/>
          </p:nvSpPr>
          <p:spPr bwMode="auto">
            <a:xfrm>
              <a:off x="5247" y="1697"/>
              <a:ext cx="38" cy="2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" y="14"/>
                </a:cxn>
                <a:cxn ang="0">
                  <a:pos x="19" y="11"/>
                </a:cxn>
                <a:cxn ang="0">
                  <a:pos x="28" y="10"/>
                </a:cxn>
                <a:cxn ang="0">
                  <a:pos x="39" y="8"/>
                </a:cxn>
                <a:cxn ang="0">
                  <a:pos x="48" y="6"/>
                </a:cxn>
                <a:cxn ang="0">
                  <a:pos x="57" y="5"/>
                </a:cxn>
                <a:cxn ang="0">
                  <a:pos x="66" y="2"/>
                </a:cxn>
                <a:cxn ang="0">
                  <a:pos x="75" y="0"/>
                </a:cxn>
                <a:cxn ang="0">
                  <a:pos x="75" y="7"/>
                </a:cxn>
                <a:cxn ang="0">
                  <a:pos x="75" y="14"/>
                </a:cxn>
                <a:cxn ang="0">
                  <a:pos x="75" y="21"/>
                </a:cxn>
                <a:cxn ang="0">
                  <a:pos x="75" y="28"/>
                </a:cxn>
                <a:cxn ang="0">
                  <a:pos x="67" y="30"/>
                </a:cxn>
                <a:cxn ang="0">
                  <a:pos x="60" y="32"/>
                </a:cxn>
                <a:cxn ang="0">
                  <a:pos x="52" y="33"/>
                </a:cxn>
                <a:cxn ang="0">
                  <a:pos x="44" y="36"/>
                </a:cxn>
                <a:cxn ang="0">
                  <a:pos x="40" y="37"/>
                </a:cxn>
                <a:cxn ang="0">
                  <a:pos x="34" y="38"/>
                </a:cxn>
                <a:cxn ang="0">
                  <a:pos x="29" y="39"/>
                </a:cxn>
                <a:cxn ang="0">
                  <a:pos x="24" y="40"/>
                </a:cxn>
                <a:cxn ang="0">
                  <a:pos x="19" y="43"/>
                </a:cxn>
                <a:cxn ang="0">
                  <a:pos x="13" y="44"/>
                </a:cxn>
                <a:cxn ang="0">
                  <a:pos x="9" y="45"/>
                </a:cxn>
                <a:cxn ang="0">
                  <a:pos x="3" y="46"/>
                </a:cxn>
                <a:cxn ang="0">
                  <a:pos x="2" y="38"/>
                </a:cxn>
                <a:cxn ang="0">
                  <a:pos x="2" y="31"/>
                </a:cxn>
                <a:cxn ang="0">
                  <a:pos x="2" y="24"/>
                </a:cxn>
                <a:cxn ang="0">
                  <a:pos x="0" y="16"/>
                </a:cxn>
              </a:cxnLst>
              <a:rect l="0" t="0" r="r" b="b"/>
              <a:pathLst>
                <a:path w="75" h="46">
                  <a:moveTo>
                    <a:pt x="0" y="16"/>
                  </a:moveTo>
                  <a:lnTo>
                    <a:pt x="10" y="14"/>
                  </a:lnTo>
                  <a:lnTo>
                    <a:pt x="19" y="11"/>
                  </a:lnTo>
                  <a:lnTo>
                    <a:pt x="28" y="10"/>
                  </a:lnTo>
                  <a:lnTo>
                    <a:pt x="39" y="8"/>
                  </a:lnTo>
                  <a:lnTo>
                    <a:pt x="48" y="6"/>
                  </a:lnTo>
                  <a:lnTo>
                    <a:pt x="57" y="5"/>
                  </a:lnTo>
                  <a:lnTo>
                    <a:pt x="66" y="2"/>
                  </a:lnTo>
                  <a:lnTo>
                    <a:pt x="75" y="0"/>
                  </a:lnTo>
                  <a:lnTo>
                    <a:pt x="75" y="7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5" y="28"/>
                  </a:lnTo>
                  <a:lnTo>
                    <a:pt x="67" y="30"/>
                  </a:lnTo>
                  <a:lnTo>
                    <a:pt x="60" y="32"/>
                  </a:lnTo>
                  <a:lnTo>
                    <a:pt x="52" y="33"/>
                  </a:lnTo>
                  <a:lnTo>
                    <a:pt x="44" y="36"/>
                  </a:lnTo>
                  <a:lnTo>
                    <a:pt x="40" y="37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4" y="40"/>
                  </a:lnTo>
                  <a:lnTo>
                    <a:pt x="19" y="43"/>
                  </a:lnTo>
                  <a:lnTo>
                    <a:pt x="13" y="44"/>
                  </a:lnTo>
                  <a:lnTo>
                    <a:pt x="9" y="45"/>
                  </a:lnTo>
                  <a:lnTo>
                    <a:pt x="3" y="46"/>
                  </a:lnTo>
                  <a:lnTo>
                    <a:pt x="2" y="38"/>
                  </a:lnTo>
                  <a:lnTo>
                    <a:pt x="2" y="31"/>
                  </a:lnTo>
                  <a:lnTo>
                    <a:pt x="2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07" name="Freeform 639"/>
            <p:cNvSpPr>
              <a:spLocks/>
            </p:cNvSpPr>
            <p:nvPr/>
          </p:nvSpPr>
          <p:spPr bwMode="auto">
            <a:xfrm>
              <a:off x="5251" y="1697"/>
              <a:ext cx="34" cy="2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6" y="9"/>
                </a:cxn>
                <a:cxn ang="0">
                  <a:pos x="35" y="7"/>
                </a:cxn>
                <a:cxn ang="0">
                  <a:pos x="43" y="6"/>
                </a:cxn>
                <a:cxn ang="0">
                  <a:pos x="51" y="3"/>
                </a:cxn>
                <a:cxn ang="0">
                  <a:pos x="60" y="2"/>
                </a:cxn>
                <a:cxn ang="0">
                  <a:pos x="68" y="0"/>
                </a:cxn>
                <a:cxn ang="0">
                  <a:pos x="68" y="7"/>
                </a:cxn>
                <a:cxn ang="0">
                  <a:pos x="68" y="14"/>
                </a:cxn>
                <a:cxn ang="0">
                  <a:pos x="68" y="21"/>
                </a:cxn>
                <a:cxn ang="0">
                  <a:pos x="68" y="29"/>
                </a:cxn>
                <a:cxn ang="0">
                  <a:pos x="60" y="30"/>
                </a:cxn>
                <a:cxn ang="0">
                  <a:pos x="53" y="32"/>
                </a:cxn>
                <a:cxn ang="0">
                  <a:pos x="45" y="33"/>
                </a:cxn>
                <a:cxn ang="0">
                  <a:pos x="37" y="36"/>
                </a:cxn>
                <a:cxn ang="0">
                  <a:pos x="33" y="37"/>
                </a:cxn>
                <a:cxn ang="0">
                  <a:pos x="29" y="38"/>
                </a:cxn>
                <a:cxn ang="0">
                  <a:pos x="25" y="39"/>
                </a:cxn>
                <a:cxn ang="0">
                  <a:pos x="20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7" y="43"/>
                </a:cxn>
                <a:cxn ang="0">
                  <a:pos x="3" y="44"/>
                </a:cxn>
                <a:cxn ang="0">
                  <a:pos x="2" y="37"/>
                </a:cxn>
                <a:cxn ang="0">
                  <a:pos x="2" y="30"/>
                </a:cxn>
                <a:cxn ang="0">
                  <a:pos x="0" y="23"/>
                </a:cxn>
                <a:cxn ang="0">
                  <a:pos x="0" y="15"/>
                </a:cxn>
              </a:cxnLst>
              <a:rect l="0" t="0" r="r" b="b"/>
              <a:pathLst>
                <a:path w="68" h="44">
                  <a:moveTo>
                    <a:pt x="0" y="15"/>
                  </a:moveTo>
                  <a:lnTo>
                    <a:pt x="8" y="13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5" y="7"/>
                  </a:lnTo>
                  <a:lnTo>
                    <a:pt x="43" y="6"/>
                  </a:lnTo>
                  <a:lnTo>
                    <a:pt x="51" y="3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8" y="29"/>
                  </a:lnTo>
                  <a:lnTo>
                    <a:pt x="60" y="30"/>
                  </a:lnTo>
                  <a:lnTo>
                    <a:pt x="53" y="32"/>
                  </a:lnTo>
                  <a:lnTo>
                    <a:pt x="45" y="33"/>
                  </a:lnTo>
                  <a:lnTo>
                    <a:pt x="37" y="36"/>
                  </a:lnTo>
                  <a:lnTo>
                    <a:pt x="33" y="37"/>
                  </a:lnTo>
                  <a:lnTo>
                    <a:pt x="29" y="38"/>
                  </a:lnTo>
                  <a:lnTo>
                    <a:pt x="25" y="39"/>
                  </a:lnTo>
                  <a:lnTo>
                    <a:pt x="20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7" y="43"/>
                  </a:lnTo>
                  <a:lnTo>
                    <a:pt x="3" y="44"/>
                  </a:lnTo>
                  <a:lnTo>
                    <a:pt x="2" y="37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08" name="Freeform 640"/>
            <p:cNvSpPr>
              <a:spLocks/>
            </p:cNvSpPr>
            <p:nvPr/>
          </p:nvSpPr>
          <p:spPr bwMode="auto">
            <a:xfrm>
              <a:off x="5254" y="1697"/>
              <a:ext cx="31" cy="2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13"/>
                </a:cxn>
                <a:cxn ang="0">
                  <a:pos x="15" y="10"/>
                </a:cxn>
                <a:cxn ang="0">
                  <a:pos x="22" y="9"/>
                </a:cxn>
                <a:cxn ang="0">
                  <a:pos x="30" y="7"/>
                </a:cxn>
                <a:cxn ang="0">
                  <a:pos x="38" y="6"/>
                </a:cxn>
                <a:cxn ang="0">
                  <a:pos x="46" y="3"/>
                </a:cxn>
                <a:cxn ang="0">
                  <a:pos x="53" y="2"/>
                </a:cxn>
                <a:cxn ang="0">
                  <a:pos x="61" y="0"/>
                </a:cxn>
                <a:cxn ang="0">
                  <a:pos x="61" y="7"/>
                </a:cxn>
                <a:cxn ang="0">
                  <a:pos x="61" y="14"/>
                </a:cxn>
                <a:cxn ang="0">
                  <a:pos x="61" y="22"/>
                </a:cxn>
                <a:cxn ang="0">
                  <a:pos x="61" y="29"/>
                </a:cxn>
                <a:cxn ang="0">
                  <a:pos x="53" y="30"/>
                </a:cxn>
                <a:cxn ang="0">
                  <a:pos x="46" y="32"/>
                </a:cxn>
                <a:cxn ang="0">
                  <a:pos x="38" y="33"/>
                </a:cxn>
                <a:cxn ang="0">
                  <a:pos x="31" y="36"/>
                </a:cxn>
                <a:cxn ang="0">
                  <a:pos x="23" y="37"/>
                </a:cxn>
                <a:cxn ang="0">
                  <a:pos x="16" y="39"/>
                </a:cxn>
                <a:cxn ang="0">
                  <a:pos x="10" y="40"/>
                </a:cxn>
                <a:cxn ang="0">
                  <a:pos x="1" y="43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0" y="22"/>
                </a:cxn>
                <a:cxn ang="0">
                  <a:pos x="0" y="15"/>
                </a:cxn>
              </a:cxnLst>
              <a:rect l="0" t="0" r="r" b="b"/>
              <a:pathLst>
                <a:path w="61" h="43">
                  <a:moveTo>
                    <a:pt x="0" y="15"/>
                  </a:moveTo>
                  <a:lnTo>
                    <a:pt x="7" y="13"/>
                  </a:lnTo>
                  <a:lnTo>
                    <a:pt x="15" y="10"/>
                  </a:lnTo>
                  <a:lnTo>
                    <a:pt x="22" y="9"/>
                  </a:lnTo>
                  <a:lnTo>
                    <a:pt x="30" y="7"/>
                  </a:lnTo>
                  <a:lnTo>
                    <a:pt x="38" y="6"/>
                  </a:lnTo>
                  <a:lnTo>
                    <a:pt x="46" y="3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1" y="14"/>
                  </a:lnTo>
                  <a:lnTo>
                    <a:pt x="61" y="22"/>
                  </a:lnTo>
                  <a:lnTo>
                    <a:pt x="61" y="29"/>
                  </a:lnTo>
                  <a:lnTo>
                    <a:pt x="53" y="30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31" y="36"/>
                  </a:lnTo>
                  <a:lnTo>
                    <a:pt x="23" y="37"/>
                  </a:lnTo>
                  <a:lnTo>
                    <a:pt x="16" y="39"/>
                  </a:lnTo>
                  <a:lnTo>
                    <a:pt x="10" y="40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0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09" name="Freeform 641"/>
            <p:cNvSpPr>
              <a:spLocks/>
            </p:cNvSpPr>
            <p:nvPr/>
          </p:nvSpPr>
          <p:spPr bwMode="auto">
            <a:xfrm>
              <a:off x="5257" y="1697"/>
              <a:ext cx="28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5" y="0"/>
                </a:cxn>
                <a:cxn ang="0">
                  <a:pos x="55" y="30"/>
                </a:cxn>
                <a:cxn ang="0">
                  <a:pos x="25" y="36"/>
                </a:cxn>
                <a:cxn ang="0">
                  <a:pos x="2" y="40"/>
                </a:cxn>
                <a:cxn ang="0">
                  <a:pos x="0" y="14"/>
                </a:cxn>
              </a:cxnLst>
              <a:rect l="0" t="0" r="r" b="b"/>
              <a:pathLst>
                <a:path w="55" h="40">
                  <a:moveTo>
                    <a:pt x="0" y="14"/>
                  </a:moveTo>
                  <a:lnTo>
                    <a:pt x="55" y="0"/>
                  </a:lnTo>
                  <a:lnTo>
                    <a:pt x="55" y="30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10" name="Freeform 642"/>
            <p:cNvSpPr>
              <a:spLocks/>
            </p:cNvSpPr>
            <p:nvPr/>
          </p:nvSpPr>
          <p:spPr bwMode="auto">
            <a:xfrm>
              <a:off x="5224" y="1493"/>
              <a:ext cx="42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2" y="31"/>
                </a:cxn>
                <a:cxn ang="0">
                  <a:pos x="86" y="29"/>
                </a:cxn>
                <a:cxn ang="0">
                  <a:pos x="81" y="0"/>
                </a:cxn>
                <a:cxn ang="0">
                  <a:pos x="0" y="0"/>
                </a:cxn>
              </a:cxnLst>
              <a:rect l="0" t="0" r="r" b="b"/>
              <a:pathLst>
                <a:path w="86" h="31">
                  <a:moveTo>
                    <a:pt x="0" y="0"/>
                  </a:moveTo>
                  <a:lnTo>
                    <a:pt x="0" y="31"/>
                  </a:lnTo>
                  <a:lnTo>
                    <a:pt x="22" y="31"/>
                  </a:lnTo>
                  <a:lnTo>
                    <a:pt x="86" y="29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11" name="Freeform 643"/>
            <p:cNvSpPr>
              <a:spLocks/>
            </p:cNvSpPr>
            <p:nvPr/>
          </p:nvSpPr>
          <p:spPr bwMode="auto">
            <a:xfrm>
              <a:off x="5226" y="1493"/>
              <a:ext cx="4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6" y="31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2" y="31"/>
                </a:cxn>
                <a:cxn ang="0">
                  <a:pos x="29" y="31"/>
                </a:cxn>
                <a:cxn ang="0">
                  <a:pos x="37" y="30"/>
                </a:cxn>
                <a:cxn ang="0">
                  <a:pos x="44" y="30"/>
                </a:cxn>
                <a:cxn ang="0">
                  <a:pos x="52" y="30"/>
                </a:cxn>
                <a:cxn ang="0">
                  <a:pos x="59" y="29"/>
                </a:cxn>
                <a:cxn ang="0">
                  <a:pos x="66" y="29"/>
                </a:cxn>
                <a:cxn ang="0">
                  <a:pos x="74" y="29"/>
                </a:cxn>
                <a:cxn ang="0">
                  <a:pos x="81" y="29"/>
                </a:cxn>
                <a:cxn ang="0">
                  <a:pos x="79" y="22"/>
                </a:cxn>
                <a:cxn ang="0">
                  <a:pos x="78" y="14"/>
                </a:cxn>
                <a:cxn ang="0">
                  <a:pos x="77" y="7"/>
                </a:cxn>
                <a:cxn ang="0">
                  <a:pos x="76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7" y="0"/>
                </a:cxn>
                <a:cxn ang="0">
                  <a:pos x="38" y="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8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2" y="31"/>
                  </a:lnTo>
                  <a:lnTo>
                    <a:pt x="29" y="31"/>
                  </a:lnTo>
                  <a:lnTo>
                    <a:pt x="37" y="30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9" y="29"/>
                  </a:lnTo>
                  <a:lnTo>
                    <a:pt x="66" y="29"/>
                  </a:lnTo>
                  <a:lnTo>
                    <a:pt x="74" y="29"/>
                  </a:lnTo>
                  <a:lnTo>
                    <a:pt x="81" y="29"/>
                  </a:lnTo>
                  <a:lnTo>
                    <a:pt x="79" y="22"/>
                  </a:lnTo>
                  <a:lnTo>
                    <a:pt x="78" y="14"/>
                  </a:lnTo>
                  <a:lnTo>
                    <a:pt x="77" y="7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12" name="Freeform 644"/>
            <p:cNvSpPr>
              <a:spLocks/>
            </p:cNvSpPr>
            <p:nvPr/>
          </p:nvSpPr>
          <p:spPr bwMode="auto">
            <a:xfrm>
              <a:off x="5228" y="1493"/>
              <a:ext cx="3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6" y="31"/>
                </a:cxn>
                <a:cxn ang="0">
                  <a:pos x="11" y="31"/>
                </a:cxn>
                <a:cxn ang="0">
                  <a:pos x="17" y="31"/>
                </a:cxn>
                <a:cxn ang="0">
                  <a:pos x="21" y="31"/>
                </a:cxn>
                <a:cxn ang="0">
                  <a:pos x="28" y="31"/>
                </a:cxn>
                <a:cxn ang="0">
                  <a:pos x="35" y="30"/>
                </a:cxn>
                <a:cxn ang="0">
                  <a:pos x="42" y="30"/>
                </a:cxn>
                <a:cxn ang="0">
                  <a:pos x="49" y="30"/>
                </a:cxn>
                <a:cxn ang="0">
                  <a:pos x="56" y="29"/>
                </a:cxn>
                <a:cxn ang="0">
                  <a:pos x="63" y="29"/>
                </a:cxn>
                <a:cxn ang="0">
                  <a:pos x="70" y="29"/>
                </a:cxn>
                <a:cxn ang="0">
                  <a:pos x="77" y="29"/>
                </a:cxn>
                <a:cxn ang="0">
                  <a:pos x="75" y="22"/>
                </a:cxn>
                <a:cxn ang="0">
                  <a:pos x="74" y="14"/>
                </a:cxn>
                <a:cxn ang="0">
                  <a:pos x="73" y="7"/>
                </a:cxn>
                <a:cxn ang="0">
                  <a:pos x="72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77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11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8" y="31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49" y="30"/>
                  </a:lnTo>
                  <a:lnTo>
                    <a:pt x="56" y="29"/>
                  </a:lnTo>
                  <a:lnTo>
                    <a:pt x="63" y="29"/>
                  </a:lnTo>
                  <a:lnTo>
                    <a:pt x="70" y="29"/>
                  </a:lnTo>
                  <a:lnTo>
                    <a:pt x="77" y="29"/>
                  </a:lnTo>
                  <a:lnTo>
                    <a:pt x="75" y="22"/>
                  </a:lnTo>
                  <a:lnTo>
                    <a:pt x="74" y="14"/>
                  </a:lnTo>
                  <a:lnTo>
                    <a:pt x="73" y="7"/>
                  </a:lnTo>
                  <a:lnTo>
                    <a:pt x="72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13" name="Freeform 645"/>
            <p:cNvSpPr>
              <a:spLocks/>
            </p:cNvSpPr>
            <p:nvPr/>
          </p:nvSpPr>
          <p:spPr bwMode="auto">
            <a:xfrm>
              <a:off x="5231" y="1493"/>
              <a:ext cx="3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5" y="31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9" y="31"/>
                </a:cxn>
                <a:cxn ang="0">
                  <a:pos x="26" y="31"/>
                </a:cxn>
                <a:cxn ang="0">
                  <a:pos x="31" y="30"/>
                </a:cxn>
                <a:cxn ang="0">
                  <a:pos x="38" y="30"/>
                </a:cxn>
                <a:cxn ang="0">
                  <a:pos x="45" y="30"/>
                </a:cxn>
                <a:cxn ang="0">
                  <a:pos x="51" y="29"/>
                </a:cxn>
                <a:cxn ang="0">
                  <a:pos x="58" y="29"/>
                </a:cxn>
                <a:cxn ang="0">
                  <a:pos x="64" y="29"/>
                </a:cxn>
                <a:cxn ang="0">
                  <a:pos x="71" y="29"/>
                </a:cxn>
                <a:cxn ang="0">
                  <a:pos x="69" y="22"/>
                </a:cxn>
                <a:cxn ang="0">
                  <a:pos x="68" y="14"/>
                </a:cxn>
                <a:cxn ang="0">
                  <a:pos x="67" y="7"/>
                </a:cxn>
                <a:cxn ang="0">
                  <a:pos x="66" y="0"/>
                </a:cxn>
                <a:cxn ang="0">
                  <a:pos x="58" y="0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7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31" y="30"/>
                  </a:lnTo>
                  <a:lnTo>
                    <a:pt x="38" y="30"/>
                  </a:lnTo>
                  <a:lnTo>
                    <a:pt x="45" y="30"/>
                  </a:lnTo>
                  <a:lnTo>
                    <a:pt x="51" y="29"/>
                  </a:lnTo>
                  <a:lnTo>
                    <a:pt x="58" y="29"/>
                  </a:lnTo>
                  <a:lnTo>
                    <a:pt x="64" y="29"/>
                  </a:lnTo>
                  <a:lnTo>
                    <a:pt x="71" y="29"/>
                  </a:lnTo>
                  <a:lnTo>
                    <a:pt x="69" y="22"/>
                  </a:lnTo>
                  <a:lnTo>
                    <a:pt x="68" y="14"/>
                  </a:lnTo>
                  <a:lnTo>
                    <a:pt x="67" y="7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14" name="Freeform 646"/>
            <p:cNvSpPr>
              <a:spLocks/>
            </p:cNvSpPr>
            <p:nvPr/>
          </p:nvSpPr>
          <p:spPr bwMode="auto">
            <a:xfrm>
              <a:off x="5233" y="1493"/>
              <a:ext cx="3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8" y="31"/>
                </a:cxn>
                <a:cxn ang="0">
                  <a:pos x="24" y="31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2" y="30"/>
                </a:cxn>
                <a:cxn ang="0">
                  <a:pos x="48" y="29"/>
                </a:cxn>
                <a:cxn ang="0">
                  <a:pos x="54" y="29"/>
                </a:cxn>
                <a:cxn ang="0">
                  <a:pos x="60" y="29"/>
                </a:cxn>
                <a:cxn ang="0">
                  <a:pos x="66" y="29"/>
                </a:cxn>
                <a:cxn ang="0">
                  <a:pos x="64" y="22"/>
                </a:cxn>
                <a:cxn ang="0">
                  <a:pos x="63" y="14"/>
                </a:cxn>
                <a:cxn ang="0">
                  <a:pos x="62" y="7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6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4" y="31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29"/>
                  </a:lnTo>
                  <a:lnTo>
                    <a:pt x="54" y="29"/>
                  </a:lnTo>
                  <a:lnTo>
                    <a:pt x="60" y="29"/>
                  </a:lnTo>
                  <a:lnTo>
                    <a:pt x="66" y="29"/>
                  </a:lnTo>
                  <a:lnTo>
                    <a:pt x="64" y="22"/>
                  </a:lnTo>
                  <a:lnTo>
                    <a:pt x="63" y="14"/>
                  </a:lnTo>
                  <a:lnTo>
                    <a:pt x="62" y="7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15" name="Freeform 647"/>
            <p:cNvSpPr>
              <a:spLocks/>
            </p:cNvSpPr>
            <p:nvPr/>
          </p:nvSpPr>
          <p:spPr bwMode="auto">
            <a:xfrm>
              <a:off x="5236" y="1493"/>
              <a:ext cx="3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5" y="31"/>
                </a:cxn>
                <a:cxn ang="0">
                  <a:pos x="10" y="31"/>
                </a:cxn>
                <a:cxn ang="0">
                  <a:pos x="14" y="31"/>
                </a:cxn>
                <a:cxn ang="0">
                  <a:pos x="18" y="31"/>
                </a:cxn>
                <a:cxn ang="0">
                  <a:pos x="23" y="31"/>
                </a:cxn>
                <a:cxn ang="0">
                  <a:pos x="29" y="30"/>
                </a:cxn>
                <a:cxn ang="0">
                  <a:pos x="34" y="30"/>
                </a:cxn>
                <a:cxn ang="0">
                  <a:pos x="40" y="30"/>
                </a:cxn>
                <a:cxn ang="0">
                  <a:pos x="45" y="29"/>
                </a:cxn>
                <a:cxn ang="0">
                  <a:pos x="50" y="29"/>
                </a:cxn>
                <a:cxn ang="0">
                  <a:pos x="56" y="29"/>
                </a:cxn>
                <a:cxn ang="0">
                  <a:pos x="62" y="29"/>
                </a:cxn>
                <a:cxn ang="0">
                  <a:pos x="60" y="22"/>
                </a:cxn>
                <a:cxn ang="0">
                  <a:pos x="59" y="14"/>
                </a:cxn>
                <a:cxn ang="0">
                  <a:pos x="58" y="7"/>
                </a:cxn>
                <a:cxn ang="0">
                  <a:pos x="57" y="0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62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29" y="30"/>
                  </a:lnTo>
                  <a:lnTo>
                    <a:pt x="34" y="30"/>
                  </a:lnTo>
                  <a:lnTo>
                    <a:pt x="40" y="30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6" y="29"/>
                  </a:lnTo>
                  <a:lnTo>
                    <a:pt x="62" y="29"/>
                  </a:lnTo>
                  <a:lnTo>
                    <a:pt x="60" y="22"/>
                  </a:lnTo>
                  <a:lnTo>
                    <a:pt x="59" y="14"/>
                  </a:lnTo>
                  <a:lnTo>
                    <a:pt x="58" y="7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16" name="Freeform 648"/>
            <p:cNvSpPr>
              <a:spLocks/>
            </p:cNvSpPr>
            <p:nvPr/>
          </p:nvSpPr>
          <p:spPr bwMode="auto">
            <a:xfrm>
              <a:off x="5239" y="1493"/>
              <a:ext cx="2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8" y="31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1" y="29"/>
                </a:cxn>
                <a:cxn ang="0">
                  <a:pos x="45" y="29"/>
                </a:cxn>
                <a:cxn ang="0">
                  <a:pos x="51" y="29"/>
                </a:cxn>
                <a:cxn ang="0">
                  <a:pos x="56" y="29"/>
                </a:cxn>
                <a:cxn ang="0">
                  <a:pos x="54" y="22"/>
                </a:cxn>
                <a:cxn ang="0">
                  <a:pos x="53" y="14"/>
                </a:cxn>
                <a:cxn ang="0">
                  <a:pos x="52" y="7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1" y="29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53" y="14"/>
                  </a:lnTo>
                  <a:lnTo>
                    <a:pt x="52" y="7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17" name="Freeform 649"/>
            <p:cNvSpPr>
              <a:spLocks/>
            </p:cNvSpPr>
            <p:nvPr/>
          </p:nvSpPr>
          <p:spPr bwMode="auto">
            <a:xfrm>
              <a:off x="5241" y="1493"/>
              <a:ext cx="2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8" y="31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19" y="31"/>
                </a:cxn>
                <a:cxn ang="0">
                  <a:pos x="24" y="30"/>
                </a:cxn>
                <a:cxn ang="0">
                  <a:pos x="29" y="30"/>
                </a:cxn>
                <a:cxn ang="0">
                  <a:pos x="33" y="30"/>
                </a:cxn>
                <a:cxn ang="0">
                  <a:pos x="37" y="29"/>
                </a:cxn>
                <a:cxn ang="0">
                  <a:pos x="41" y="29"/>
                </a:cxn>
                <a:cxn ang="0">
                  <a:pos x="46" y="29"/>
                </a:cxn>
                <a:cxn ang="0">
                  <a:pos x="51" y="29"/>
                </a:cxn>
                <a:cxn ang="0">
                  <a:pos x="49" y="22"/>
                </a:cxn>
                <a:cxn ang="0">
                  <a:pos x="48" y="14"/>
                </a:cxn>
                <a:cxn ang="0">
                  <a:pos x="47" y="7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9" y="31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1" y="29"/>
                  </a:lnTo>
                  <a:lnTo>
                    <a:pt x="46" y="29"/>
                  </a:lnTo>
                  <a:lnTo>
                    <a:pt x="51" y="29"/>
                  </a:lnTo>
                  <a:lnTo>
                    <a:pt x="49" y="22"/>
                  </a:lnTo>
                  <a:lnTo>
                    <a:pt x="48" y="14"/>
                  </a:lnTo>
                  <a:lnTo>
                    <a:pt x="47" y="7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18" name="Freeform 650"/>
            <p:cNvSpPr>
              <a:spLocks/>
            </p:cNvSpPr>
            <p:nvPr/>
          </p:nvSpPr>
          <p:spPr bwMode="auto">
            <a:xfrm>
              <a:off x="5244" y="1493"/>
              <a:ext cx="22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30"/>
                </a:cxn>
                <a:cxn ang="0">
                  <a:pos x="36" y="29"/>
                </a:cxn>
                <a:cxn ang="0">
                  <a:pos x="45" y="29"/>
                </a:cxn>
                <a:cxn ang="0">
                  <a:pos x="43" y="22"/>
                </a:cxn>
                <a:cxn ang="0">
                  <a:pos x="42" y="14"/>
                </a:cxn>
                <a:cxn ang="0">
                  <a:pos x="41" y="7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5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30"/>
                  </a:lnTo>
                  <a:lnTo>
                    <a:pt x="36" y="29"/>
                  </a:lnTo>
                  <a:lnTo>
                    <a:pt x="45" y="29"/>
                  </a:lnTo>
                  <a:lnTo>
                    <a:pt x="43" y="22"/>
                  </a:lnTo>
                  <a:lnTo>
                    <a:pt x="42" y="14"/>
                  </a:lnTo>
                  <a:lnTo>
                    <a:pt x="41" y="7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19" name="Freeform 651"/>
            <p:cNvSpPr>
              <a:spLocks/>
            </p:cNvSpPr>
            <p:nvPr/>
          </p:nvSpPr>
          <p:spPr bwMode="auto">
            <a:xfrm>
              <a:off x="5246" y="1493"/>
              <a:ext cx="2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7" y="31"/>
                </a:cxn>
                <a:cxn ang="0">
                  <a:pos x="9" y="31"/>
                </a:cxn>
                <a:cxn ang="0">
                  <a:pos x="13" y="31"/>
                </a:cxn>
                <a:cxn ang="0">
                  <a:pos x="20" y="30"/>
                </a:cxn>
                <a:cxn ang="0">
                  <a:pos x="27" y="30"/>
                </a:cxn>
                <a:cxn ang="0">
                  <a:pos x="34" y="29"/>
                </a:cxn>
                <a:cxn ang="0">
                  <a:pos x="41" y="29"/>
                </a:cxn>
                <a:cxn ang="0">
                  <a:pos x="39" y="22"/>
                </a:cxn>
                <a:cxn ang="0">
                  <a:pos x="38" y="14"/>
                </a:cxn>
                <a:cxn ang="0">
                  <a:pos x="37" y="7"/>
                </a:cxn>
                <a:cxn ang="0">
                  <a:pos x="36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4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20" y="30"/>
                  </a:lnTo>
                  <a:lnTo>
                    <a:pt x="27" y="30"/>
                  </a:lnTo>
                  <a:lnTo>
                    <a:pt x="34" y="29"/>
                  </a:lnTo>
                  <a:lnTo>
                    <a:pt x="41" y="29"/>
                  </a:lnTo>
                  <a:lnTo>
                    <a:pt x="39" y="22"/>
                  </a:lnTo>
                  <a:lnTo>
                    <a:pt x="38" y="14"/>
                  </a:lnTo>
                  <a:lnTo>
                    <a:pt x="37" y="7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20" name="Freeform 652"/>
            <p:cNvSpPr>
              <a:spLocks/>
            </p:cNvSpPr>
            <p:nvPr/>
          </p:nvSpPr>
          <p:spPr bwMode="auto">
            <a:xfrm>
              <a:off x="5248" y="1493"/>
              <a:ext cx="1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1" y="31"/>
                </a:cxn>
                <a:cxn ang="0">
                  <a:pos x="17" y="30"/>
                </a:cxn>
                <a:cxn ang="0">
                  <a:pos x="24" y="30"/>
                </a:cxn>
                <a:cxn ang="0">
                  <a:pos x="30" y="29"/>
                </a:cxn>
                <a:cxn ang="0">
                  <a:pos x="36" y="29"/>
                </a:cxn>
                <a:cxn ang="0">
                  <a:pos x="34" y="22"/>
                </a:cxn>
                <a:cxn ang="0">
                  <a:pos x="33" y="14"/>
                </a:cxn>
                <a:cxn ang="0">
                  <a:pos x="32" y="7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3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7" y="30"/>
                  </a:lnTo>
                  <a:lnTo>
                    <a:pt x="24" y="30"/>
                  </a:lnTo>
                  <a:lnTo>
                    <a:pt x="30" y="29"/>
                  </a:lnTo>
                  <a:lnTo>
                    <a:pt x="36" y="29"/>
                  </a:lnTo>
                  <a:lnTo>
                    <a:pt x="34" y="22"/>
                  </a:lnTo>
                  <a:lnTo>
                    <a:pt x="33" y="14"/>
                  </a:lnTo>
                  <a:lnTo>
                    <a:pt x="32" y="7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21" name="Freeform 653"/>
            <p:cNvSpPr>
              <a:spLocks/>
            </p:cNvSpPr>
            <p:nvPr/>
          </p:nvSpPr>
          <p:spPr bwMode="auto">
            <a:xfrm>
              <a:off x="5251" y="1493"/>
              <a:ext cx="1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9" y="31"/>
                </a:cxn>
                <a:cxn ang="0">
                  <a:pos x="30" y="29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0" y="31"/>
                  </a:lnTo>
                  <a:lnTo>
                    <a:pt x="9" y="31"/>
                  </a:lnTo>
                  <a:lnTo>
                    <a:pt x="30" y="29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22" name="Freeform 654"/>
            <p:cNvSpPr>
              <a:spLocks/>
            </p:cNvSpPr>
            <p:nvPr/>
          </p:nvSpPr>
          <p:spPr bwMode="auto">
            <a:xfrm>
              <a:off x="5254" y="1515"/>
              <a:ext cx="28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33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12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33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23" name="Freeform 655"/>
            <p:cNvSpPr>
              <a:spLocks/>
            </p:cNvSpPr>
            <p:nvPr/>
          </p:nvSpPr>
          <p:spPr bwMode="auto">
            <a:xfrm>
              <a:off x="525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5" y="258"/>
                </a:cxn>
                <a:cxn ang="0">
                  <a:pos x="57" y="345"/>
                </a:cxn>
                <a:cxn ang="0">
                  <a:pos x="51" y="348"/>
                </a:cxn>
                <a:cxn ang="0">
                  <a:pos x="44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5" y="258"/>
                  </a:lnTo>
                  <a:lnTo>
                    <a:pt x="57" y="345"/>
                  </a:lnTo>
                  <a:lnTo>
                    <a:pt x="51" y="348"/>
                  </a:lnTo>
                  <a:lnTo>
                    <a:pt x="44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24" name="Freeform 656"/>
            <p:cNvSpPr>
              <a:spLocks/>
            </p:cNvSpPr>
            <p:nvPr/>
          </p:nvSpPr>
          <p:spPr bwMode="auto">
            <a:xfrm>
              <a:off x="5248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2" y="173"/>
                </a:cxn>
                <a:cxn ang="0">
                  <a:pos x="56" y="258"/>
                </a:cxn>
                <a:cxn ang="0">
                  <a:pos x="59" y="345"/>
                </a:cxn>
                <a:cxn ang="0">
                  <a:pos x="52" y="348"/>
                </a:cxn>
                <a:cxn ang="0">
                  <a:pos x="46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4" y="308"/>
                </a:cxn>
                <a:cxn ang="0">
                  <a:pos x="32" y="265"/>
                </a:cxn>
                <a:cxn ang="0">
                  <a:pos x="30" y="221"/>
                </a:cxn>
                <a:cxn ang="0">
                  <a:pos x="26" y="177"/>
                </a:cxn>
                <a:cxn ang="0">
                  <a:pos x="21" y="135"/>
                </a:cxn>
                <a:cxn ang="0">
                  <a:pos x="15" y="91"/>
                </a:cxn>
                <a:cxn ang="0">
                  <a:pos x="8" y="47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2" y="173"/>
                  </a:lnTo>
                  <a:lnTo>
                    <a:pt x="56" y="258"/>
                  </a:lnTo>
                  <a:lnTo>
                    <a:pt x="59" y="345"/>
                  </a:lnTo>
                  <a:lnTo>
                    <a:pt x="52" y="348"/>
                  </a:lnTo>
                  <a:lnTo>
                    <a:pt x="46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4" y="308"/>
                  </a:lnTo>
                  <a:lnTo>
                    <a:pt x="32" y="265"/>
                  </a:lnTo>
                  <a:lnTo>
                    <a:pt x="30" y="221"/>
                  </a:lnTo>
                  <a:lnTo>
                    <a:pt x="26" y="177"/>
                  </a:lnTo>
                  <a:lnTo>
                    <a:pt x="21" y="135"/>
                  </a:lnTo>
                  <a:lnTo>
                    <a:pt x="15" y="91"/>
                  </a:lnTo>
                  <a:lnTo>
                    <a:pt x="8" y="4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25" name="Freeform 657"/>
            <p:cNvSpPr>
              <a:spLocks/>
            </p:cNvSpPr>
            <p:nvPr/>
          </p:nvSpPr>
          <p:spPr bwMode="auto">
            <a:xfrm>
              <a:off x="5246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7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9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7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9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26" name="Freeform 658"/>
            <p:cNvSpPr>
              <a:spLocks/>
            </p:cNvSpPr>
            <p:nvPr/>
          </p:nvSpPr>
          <p:spPr bwMode="auto">
            <a:xfrm>
              <a:off x="5244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5" y="258"/>
                </a:cxn>
                <a:cxn ang="0">
                  <a:pos x="57" y="345"/>
                </a:cxn>
                <a:cxn ang="0">
                  <a:pos x="51" y="348"/>
                </a:cxn>
                <a:cxn ang="0">
                  <a:pos x="45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4" y="177"/>
                </a:cxn>
                <a:cxn ang="0">
                  <a:pos x="13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5" y="258"/>
                  </a:lnTo>
                  <a:lnTo>
                    <a:pt x="57" y="345"/>
                  </a:lnTo>
                  <a:lnTo>
                    <a:pt x="51" y="348"/>
                  </a:lnTo>
                  <a:lnTo>
                    <a:pt x="45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4" y="177"/>
                  </a:lnTo>
                  <a:lnTo>
                    <a:pt x="13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27" name="Freeform 659"/>
            <p:cNvSpPr>
              <a:spLocks/>
            </p:cNvSpPr>
            <p:nvPr/>
          </p:nvSpPr>
          <p:spPr bwMode="auto">
            <a:xfrm>
              <a:off x="524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2" y="88"/>
                </a:cxn>
                <a:cxn ang="0">
                  <a:pos x="52" y="173"/>
                </a:cxn>
                <a:cxn ang="0">
                  <a:pos x="57" y="258"/>
                </a:cxn>
                <a:cxn ang="0">
                  <a:pos x="59" y="345"/>
                </a:cxn>
                <a:cxn ang="0">
                  <a:pos x="53" y="348"/>
                </a:cxn>
                <a:cxn ang="0">
                  <a:pos x="46" y="349"/>
                </a:cxn>
                <a:cxn ang="0">
                  <a:pos x="39" y="351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2" y="88"/>
                  </a:lnTo>
                  <a:lnTo>
                    <a:pt x="52" y="173"/>
                  </a:lnTo>
                  <a:lnTo>
                    <a:pt x="57" y="258"/>
                  </a:lnTo>
                  <a:lnTo>
                    <a:pt x="59" y="345"/>
                  </a:lnTo>
                  <a:lnTo>
                    <a:pt x="53" y="348"/>
                  </a:lnTo>
                  <a:lnTo>
                    <a:pt x="46" y="349"/>
                  </a:lnTo>
                  <a:lnTo>
                    <a:pt x="39" y="351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28" name="Freeform 660"/>
            <p:cNvSpPr>
              <a:spLocks/>
            </p:cNvSpPr>
            <p:nvPr/>
          </p:nvSpPr>
          <p:spPr bwMode="auto">
            <a:xfrm>
              <a:off x="5239" y="1515"/>
              <a:ext cx="28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7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9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7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9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29" name="Freeform 661"/>
            <p:cNvSpPr>
              <a:spLocks/>
            </p:cNvSpPr>
            <p:nvPr/>
          </p:nvSpPr>
          <p:spPr bwMode="auto">
            <a:xfrm>
              <a:off x="5236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43" y="88"/>
                </a:cxn>
                <a:cxn ang="0">
                  <a:pos x="52" y="173"/>
                </a:cxn>
                <a:cxn ang="0">
                  <a:pos x="58" y="258"/>
                </a:cxn>
                <a:cxn ang="0">
                  <a:pos x="60" y="345"/>
                </a:cxn>
                <a:cxn ang="0">
                  <a:pos x="53" y="348"/>
                </a:cxn>
                <a:cxn ang="0">
                  <a:pos x="47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2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60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43" y="88"/>
                  </a:lnTo>
                  <a:lnTo>
                    <a:pt x="52" y="173"/>
                  </a:lnTo>
                  <a:lnTo>
                    <a:pt x="58" y="258"/>
                  </a:lnTo>
                  <a:lnTo>
                    <a:pt x="60" y="345"/>
                  </a:lnTo>
                  <a:lnTo>
                    <a:pt x="53" y="348"/>
                  </a:lnTo>
                  <a:lnTo>
                    <a:pt x="47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2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30" name="Freeform 662"/>
            <p:cNvSpPr>
              <a:spLocks/>
            </p:cNvSpPr>
            <p:nvPr/>
          </p:nvSpPr>
          <p:spPr bwMode="auto">
            <a:xfrm>
              <a:off x="5233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52" y="348"/>
                </a:cxn>
                <a:cxn ang="0">
                  <a:pos x="46" y="349"/>
                </a:cxn>
                <a:cxn ang="0">
                  <a:pos x="39" y="351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52" y="348"/>
                  </a:lnTo>
                  <a:lnTo>
                    <a:pt x="46" y="349"/>
                  </a:lnTo>
                  <a:lnTo>
                    <a:pt x="39" y="351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31" name="Freeform 663"/>
            <p:cNvSpPr>
              <a:spLocks/>
            </p:cNvSpPr>
            <p:nvPr/>
          </p:nvSpPr>
          <p:spPr bwMode="auto">
            <a:xfrm>
              <a:off x="523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32" name="Freeform 664"/>
            <p:cNvSpPr>
              <a:spLocks/>
            </p:cNvSpPr>
            <p:nvPr/>
          </p:nvSpPr>
          <p:spPr bwMode="auto">
            <a:xfrm>
              <a:off x="5228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43" y="88"/>
                </a:cxn>
                <a:cxn ang="0">
                  <a:pos x="52" y="173"/>
                </a:cxn>
                <a:cxn ang="0">
                  <a:pos x="57" y="258"/>
                </a:cxn>
                <a:cxn ang="0">
                  <a:pos x="59" y="345"/>
                </a:cxn>
                <a:cxn ang="0">
                  <a:pos x="52" y="348"/>
                </a:cxn>
                <a:cxn ang="0">
                  <a:pos x="47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2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43" y="88"/>
                  </a:lnTo>
                  <a:lnTo>
                    <a:pt x="52" y="173"/>
                  </a:lnTo>
                  <a:lnTo>
                    <a:pt x="57" y="258"/>
                  </a:lnTo>
                  <a:lnTo>
                    <a:pt x="59" y="345"/>
                  </a:lnTo>
                  <a:lnTo>
                    <a:pt x="52" y="348"/>
                  </a:lnTo>
                  <a:lnTo>
                    <a:pt x="47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2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33" name="Freeform 665"/>
            <p:cNvSpPr>
              <a:spLocks/>
            </p:cNvSpPr>
            <p:nvPr/>
          </p:nvSpPr>
          <p:spPr bwMode="auto">
            <a:xfrm>
              <a:off x="5226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" y="0"/>
                </a:cxn>
                <a:cxn ang="0">
                  <a:pos x="28" y="0"/>
                </a:cxn>
                <a:cxn ang="0">
                  <a:pos x="41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13" y="0"/>
                  </a:lnTo>
                  <a:lnTo>
                    <a:pt x="28" y="0"/>
                  </a:lnTo>
                  <a:lnTo>
                    <a:pt x="41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67"/>
          <p:cNvGrpSpPr>
            <a:grpSpLocks/>
          </p:cNvGrpSpPr>
          <p:nvPr/>
        </p:nvGrpSpPr>
        <p:grpSpPr bwMode="auto">
          <a:xfrm flipH="1">
            <a:off x="6805613" y="2309813"/>
            <a:ext cx="1295400" cy="760412"/>
            <a:chOff x="4468" y="1026"/>
            <a:chExt cx="1149" cy="706"/>
          </a:xfrm>
        </p:grpSpPr>
        <p:sp>
          <p:nvSpPr>
            <p:cNvPr id="263836" name="AutoShape 668"/>
            <p:cNvSpPr>
              <a:spLocks noChangeAspect="1" noChangeArrowheads="1" noTextEdit="1"/>
            </p:cNvSpPr>
            <p:nvPr/>
          </p:nvSpPr>
          <p:spPr bwMode="auto">
            <a:xfrm>
              <a:off x="4468" y="1026"/>
              <a:ext cx="1149" cy="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37" name="Freeform 669"/>
            <p:cNvSpPr>
              <a:spLocks/>
            </p:cNvSpPr>
            <p:nvPr/>
          </p:nvSpPr>
          <p:spPr bwMode="auto">
            <a:xfrm>
              <a:off x="4675" y="1583"/>
              <a:ext cx="280" cy="71"/>
            </a:xfrm>
            <a:custGeom>
              <a:avLst/>
              <a:gdLst/>
              <a:ahLst/>
              <a:cxnLst>
                <a:cxn ang="0">
                  <a:pos x="0" y="141"/>
                </a:cxn>
                <a:cxn ang="0">
                  <a:pos x="559" y="114"/>
                </a:cxn>
                <a:cxn ang="0">
                  <a:pos x="549" y="0"/>
                </a:cxn>
                <a:cxn ang="0">
                  <a:pos x="19" y="62"/>
                </a:cxn>
                <a:cxn ang="0">
                  <a:pos x="0" y="141"/>
                </a:cxn>
              </a:cxnLst>
              <a:rect l="0" t="0" r="r" b="b"/>
              <a:pathLst>
                <a:path w="559" h="141">
                  <a:moveTo>
                    <a:pt x="0" y="141"/>
                  </a:moveTo>
                  <a:lnTo>
                    <a:pt x="559" y="114"/>
                  </a:lnTo>
                  <a:lnTo>
                    <a:pt x="549" y="0"/>
                  </a:lnTo>
                  <a:lnTo>
                    <a:pt x="19" y="62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A0BA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38" name="Freeform 670"/>
            <p:cNvSpPr>
              <a:spLocks/>
            </p:cNvSpPr>
            <p:nvPr/>
          </p:nvSpPr>
          <p:spPr bwMode="auto">
            <a:xfrm>
              <a:off x="4469" y="1429"/>
              <a:ext cx="133" cy="207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131" y="0"/>
                </a:cxn>
                <a:cxn ang="0">
                  <a:pos x="228" y="5"/>
                </a:cxn>
                <a:cxn ang="0">
                  <a:pos x="241" y="55"/>
                </a:cxn>
                <a:cxn ang="0">
                  <a:pos x="250" y="104"/>
                </a:cxn>
                <a:cxn ang="0">
                  <a:pos x="257" y="149"/>
                </a:cxn>
                <a:cxn ang="0">
                  <a:pos x="262" y="194"/>
                </a:cxn>
                <a:cxn ang="0">
                  <a:pos x="265" y="238"/>
                </a:cxn>
                <a:cxn ang="0">
                  <a:pos x="266" y="285"/>
                </a:cxn>
                <a:cxn ang="0">
                  <a:pos x="267" y="332"/>
                </a:cxn>
                <a:cxn ang="0">
                  <a:pos x="267" y="384"/>
                </a:cxn>
                <a:cxn ang="0">
                  <a:pos x="155" y="416"/>
                </a:cxn>
                <a:cxn ang="0">
                  <a:pos x="0" y="390"/>
                </a:cxn>
                <a:cxn ang="0">
                  <a:pos x="1" y="279"/>
                </a:cxn>
                <a:cxn ang="0">
                  <a:pos x="15" y="93"/>
                </a:cxn>
                <a:cxn ang="0">
                  <a:pos x="35" y="5"/>
                </a:cxn>
              </a:cxnLst>
              <a:rect l="0" t="0" r="r" b="b"/>
              <a:pathLst>
                <a:path w="267" h="416">
                  <a:moveTo>
                    <a:pt x="35" y="5"/>
                  </a:moveTo>
                  <a:lnTo>
                    <a:pt x="131" y="0"/>
                  </a:lnTo>
                  <a:lnTo>
                    <a:pt x="228" y="5"/>
                  </a:lnTo>
                  <a:lnTo>
                    <a:pt x="241" y="55"/>
                  </a:lnTo>
                  <a:lnTo>
                    <a:pt x="250" y="104"/>
                  </a:lnTo>
                  <a:lnTo>
                    <a:pt x="257" y="149"/>
                  </a:lnTo>
                  <a:lnTo>
                    <a:pt x="262" y="194"/>
                  </a:lnTo>
                  <a:lnTo>
                    <a:pt x="265" y="238"/>
                  </a:lnTo>
                  <a:lnTo>
                    <a:pt x="266" y="285"/>
                  </a:lnTo>
                  <a:lnTo>
                    <a:pt x="267" y="332"/>
                  </a:lnTo>
                  <a:lnTo>
                    <a:pt x="267" y="384"/>
                  </a:lnTo>
                  <a:lnTo>
                    <a:pt x="155" y="416"/>
                  </a:lnTo>
                  <a:lnTo>
                    <a:pt x="0" y="390"/>
                  </a:lnTo>
                  <a:lnTo>
                    <a:pt x="1" y="279"/>
                  </a:lnTo>
                  <a:lnTo>
                    <a:pt x="15" y="93"/>
                  </a:lnTo>
                  <a:lnTo>
                    <a:pt x="35" y="5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39" name="Freeform 671"/>
            <p:cNvSpPr>
              <a:spLocks/>
            </p:cNvSpPr>
            <p:nvPr/>
          </p:nvSpPr>
          <p:spPr bwMode="auto">
            <a:xfrm>
              <a:off x="4469" y="1450"/>
              <a:ext cx="80" cy="16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83" y="0"/>
                </a:cxn>
                <a:cxn ang="0">
                  <a:pos x="156" y="5"/>
                </a:cxn>
                <a:cxn ang="0">
                  <a:pos x="160" y="86"/>
                </a:cxn>
                <a:cxn ang="0">
                  <a:pos x="161" y="170"/>
                </a:cxn>
                <a:cxn ang="0">
                  <a:pos x="160" y="251"/>
                </a:cxn>
                <a:cxn ang="0">
                  <a:pos x="156" y="326"/>
                </a:cxn>
                <a:cxn ang="0">
                  <a:pos x="136" y="326"/>
                </a:cxn>
                <a:cxn ang="0">
                  <a:pos x="116" y="324"/>
                </a:cxn>
                <a:cxn ang="0">
                  <a:pos x="96" y="323"/>
                </a:cxn>
                <a:cxn ang="0">
                  <a:pos x="76" y="322"/>
                </a:cxn>
                <a:cxn ang="0">
                  <a:pos x="55" y="320"/>
                </a:cxn>
                <a:cxn ang="0">
                  <a:pos x="37" y="318"/>
                </a:cxn>
                <a:cxn ang="0">
                  <a:pos x="17" y="316"/>
                </a:cxn>
                <a:cxn ang="0">
                  <a:pos x="0" y="314"/>
                </a:cxn>
                <a:cxn ang="0">
                  <a:pos x="0" y="231"/>
                </a:cxn>
                <a:cxn ang="0">
                  <a:pos x="2" y="157"/>
                </a:cxn>
                <a:cxn ang="0">
                  <a:pos x="9" y="85"/>
                </a:cxn>
                <a:cxn ang="0">
                  <a:pos x="23" y="4"/>
                </a:cxn>
              </a:cxnLst>
              <a:rect l="0" t="0" r="r" b="b"/>
              <a:pathLst>
                <a:path w="161" h="326">
                  <a:moveTo>
                    <a:pt x="23" y="4"/>
                  </a:moveTo>
                  <a:lnTo>
                    <a:pt x="83" y="0"/>
                  </a:lnTo>
                  <a:lnTo>
                    <a:pt x="156" y="5"/>
                  </a:lnTo>
                  <a:lnTo>
                    <a:pt x="160" y="86"/>
                  </a:lnTo>
                  <a:lnTo>
                    <a:pt x="161" y="170"/>
                  </a:lnTo>
                  <a:lnTo>
                    <a:pt x="160" y="251"/>
                  </a:lnTo>
                  <a:lnTo>
                    <a:pt x="156" y="326"/>
                  </a:lnTo>
                  <a:lnTo>
                    <a:pt x="136" y="326"/>
                  </a:lnTo>
                  <a:lnTo>
                    <a:pt x="116" y="324"/>
                  </a:lnTo>
                  <a:lnTo>
                    <a:pt x="96" y="323"/>
                  </a:lnTo>
                  <a:lnTo>
                    <a:pt x="76" y="322"/>
                  </a:lnTo>
                  <a:lnTo>
                    <a:pt x="55" y="320"/>
                  </a:lnTo>
                  <a:lnTo>
                    <a:pt x="37" y="318"/>
                  </a:lnTo>
                  <a:lnTo>
                    <a:pt x="17" y="316"/>
                  </a:lnTo>
                  <a:lnTo>
                    <a:pt x="0" y="314"/>
                  </a:lnTo>
                  <a:lnTo>
                    <a:pt x="0" y="231"/>
                  </a:lnTo>
                  <a:lnTo>
                    <a:pt x="2" y="157"/>
                  </a:lnTo>
                  <a:lnTo>
                    <a:pt x="9" y="85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40" name="Freeform 672"/>
            <p:cNvSpPr>
              <a:spLocks/>
            </p:cNvSpPr>
            <p:nvPr/>
          </p:nvSpPr>
          <p:spPr bwMode="auto">
            <a:xfrm>
              <a:off x="4470" y="1450"/>
              <a:ext cx="77" cy="153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9" y="3"/>
                </a:cxn>
                <a:cxn ang="0">
                  <a:pos x="37" y="3"/>
                </a:cxn>
                <a:cxn ang="0">
                  <a:pos x="44" y="2"/>
                </a:cxn>
                <a:cxn ang="0">
                  <a:pos x="51" y="2"/>
                </a:cxn>
                <a:cxn ang="0">
                  <a:pos x="58" y="1"/>
                </a:cxn>
                <a:cxn ang="0">
                  <a:pos x="65" y="1"/>
                </a:cxn>
                <a:cxn ang="0">
                  <a:pos x="73" y="0"/>
                </a:cxn>
                <a:cxn ang="0">
                  <a:pos x="80" y="0"/>
                </a:cxn>
                <a:cxn ang="0">
                  <a:pos x="89" y="1"/>
                </a:cxn>
                <a:cxn ang="0">
                  <a:pos x="97" y="1"/>
                </a:cxn>
                <a:cxn ang="0">
                  <a:pos x="106" y="2"/>
                </a:cxn>
                <a:cxn ang="0">
                  <a:pos x="114" y="2"/>
                </a:cxn>
                <a:cxn ang="0">
                  <a:pos x="124" y="3"/>
                </a:cxn>
                <a:cxn ang="0">
                  <a:pos x="132" y="4"/>
                </a:cxn>
                <a:cxn ang="0">
                  <a:pos x="141" y="4"/>
                </a:cxn>
                <a:cxn ang="0">
                  <a:pos x="150" y="5"/>
                </a:cxn>
                <a:cxn ang="0">
                  <a:pos x="154" y="81"/>
                </a:cxn>
                <a:cxn ang="0">
                  <a:pos x="156" y="159"/>
                </a:cxn>
                <a:cxn ang="0">
                  <a:pos x="154" y="236"/>
                </a:cxn>
                <a:cxn ang="0">
                  <a:pos x="150" y="306"/>
                </a:cxn>
                <a:cxn ang="0">
                  <a:pos x="131" y="306"/>
                </a:cxn>
                <a:cxn ang="0">
                  <a:pos x="112" y="305"/>
                </a:cxn>
                <a:cxn ang="0">
                  <a:pos x="93" y="304"/>
                </a:cxn>
                <a:cxn ang="0">
                  <a:pos x="73" y="303"/>
                </a:cxn>
                <a:cxn ang="0">
                  <a:pos x="55" y="300"/>
                </a:cxn>
                <a:cxn ang="0">
                  <a:pos x="36" y="298"/>
                </a:cxn>
                <a:cxn ang="0">
                  <a:pos x="18" y="297"/>
                </a:cxn>
                <a:cxn ang="0">
                  <a:pos x="0" y="294"/>
                </a:cxn>
                <a:cxn ang="0">
                  <a:pos x="0" y="217"/>
                </a:cxn>
                <a:cxn ang="0">
                  <a:pos x="3" y="148"/>
                </a:cxn>
                <a:cxn ang="0">
                  <a:pos x="9" y="80"/>
                </a:cxn>
                <a:cxn ang="0">
                  <a:pos x="22" y="4"/>
                </a:cxn>
              </a:cxnLst>
              <a:rect l="0" t="0" r="r" b="b"/>
              <a:pathLst>
                <a:path w="156" h="306">
                  <a:moveTo>
                    <a:pt x="22" y="4"/>
                  </a:moveTo>
                  <a:lnTo>
                    <a:pt x="29" y="3"/>
                  </a:lnTo>
                  <a:lnTo>
                    <a:pt x="37" y="3"/>
                  </a:lnTo>
                  <a:lnTo>
                    <a:pt x="44" y="2"/>
                  </a:lnTo>
                  <a:lnTo>
                    <a:pt x="51" y="2"/>
                  </a:lnTo>
                  <a:lnTo>
                    <a:pt x="58" y="1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89" y="1"/>
                  </a:lnTo>
                  <a:lnTo>
                    <a:pt x="97" y="1"/>
                  </a:lnTo>
                  <a:lnTo>
                    <a:pt x="106" y="2"/>
                  </a:lnTo>
                  <a:lnTo>
                    <a:pt x="114" y="2"/>
                  </a:lnTo>
                  <a:lnTo>
                    <a:pt x="124" y="3"/>
                  </a:lnTo>
                  <a:lnTo>
                    <a:pt x="132" y="4"/>
                  </a:lnTo>
                  <a:lnTo>
                    <a:pt x="141" y="4"/>
                  </a:lnTo>
                  <a:lnTo>
                    <a:pt x="150" y="5"/>
                  </a:lnTo>
                  <a:lnTo>
                    <a:pt x="154" y="81"/>
                  </a:lnTo>
                  <a:lnTo>
                    <a:pt x="156" y="159"/>
                  </a:lnTo>
                  <a:lnTo>
                    <a:pt x="154" y="236"/>
                  </a:lnTo>
                  <a:lnTo>
                    <a:pt x="150" y="306"/>
                  </a:lnTo>
                  <a:lnTo>
                    <a:pt x="131" y="306"/>
                  </a:lnTo>
                  <a:lnTo>
                    <a:pt x="112" y="305"/>
                  </a:lnTo>
                  <a:lnTo>
                    <a:pt x="93" y="304"/>
                  </a:lnTo>
                  <a:lnTo>
                    <a:pt x="73" y="303"/>
                  </a:lnTo>
                  <a:lnTo>
                    <a:pt x="55" y="300"/>
                  </a:lnTo>
                  <a:lnTo>
                    <a:pt x="36" y="298"/>
                  </a:lnTo>
                  <a:lnTo>
                    <a:pt x="18" y="297"/>
                  </a:lnTo>
                  <a:lnTo>
                    <a:pt x="0" y="294"/>
                  </a:lnTo>
                  <a:lnTo>
                    <a:pt x="0" y="217"/>
                  </a:lnTo>
                  <a:lnTo>
                    <a:pt x="3" y="148"/>
                  </a:lnTo>
                  <a:lnTo>
                    <a:pt x="9" y="8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41" name="Freeform 673"/>
            <p:cNvSpPr>
              <a:spLocks/>
            </p:cNvSpPr>
            <p:nvPr/>
          </p:nvSpPr>
          <p:spPr bwMode="auto">
            <a:xfrm>
              <a:off x="4470" y="1450"/>
              <a:ext cx="75" cy="14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8" y="3"/>
                </a:cxn>
                <a:cxn ang="0">
                  <a:pos x="35" y="3"/>
                </a:cxn>
                <a:cxn ang="0">
                  <a:pos x="42" y="2"/>
                </a:cxn>
                <a:cxn ang="0">
                  <a:pos x="49" y="2"/>
                </a:cxn>
                <a:cxn ang="0">
                  <a:pos x="56" y="1"/>
                </a:cxn>
                <a:cxn ang="0">
                  <a:pos x="63" y="1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5" y="1"/>
                </a:cxn>
                <a:cxn ang="0">
                  <a:pos x="93" y="1"/>
                </a:cxn>
                <a:cxn ang="0">
                  <a:pos x="102" y="2"/>
                </a:cxn>
                <a:cxn ang="0">
                  <a:pos x="110" y="2"/>
                </a:cxn>
                <a:cxn ang="0">
                  <a:pos x="119" y="3"/>
                </a:cxn>
                <a:cxn ang="0">
                  <a:pos x="127" y="4"/>
                </a:cxn>
                <a:cxn ang="0">
                  <a:pos x="137" y="4"/>
                </a:cxn>
                <a:cxn ang="0">
                  <a:pos x="145" y="5"/>
                </a:cxn>
                <a:cxn ang="0">
                  <a:pos x="148" y="76"/>
                </a:cxn>
                <a:cxn ang="0">
                  <a:pos x="149" y="148"/>
                </a:cxn>
                <a:cxn ang="0">
                  <a:pos x="148" y="220"/>
                </a:cxn>
                <a:cxn ang="0">
                  <a:pos x="145" y="285"/>
                </a:cxn>
                <a:cxn ang="0">
                  <a:pos x="126" y="285"/>
                </a:cxn>
                <a:cxn ang="0">
                  <a:pos x="108" y="285"/>
                </a:cxn>
                <a:cxn ang="0">
                  <a:pos x="88" y="284"/>
                </a:cxn>
                <a:cxn ang="0">
                  <a:pos x="70" y="283"/>
                </a:cxn>
                <a:cxn ang="0">
                  <a:pos x="51" y="282"/>
                </a:cxn>
                <a:cxn ang="0">
                  <a:pos x="34" y="280"/>
                </a:cxn>
                <a:cxn ang="0">
                  <a:pos x="17" y="278"/>
                </a:cxn>
                <a:cxn ang="0">
                  <a:pos x="0" y="276"/>
                </a:cxn>
                <a:cxn ang="0">
                  <a:pos x="0" y="204"/>
                </a:cxn>
                <a:cxn ang="0">
                  <a:pos x="2" y="139"/>
                </a:cxn>
                <a:cxn ang="0">
                  <a:pos x="9" y="75"/>
                </a:cxn>
                <a:cxn ang="0">
                  <a:pos x="21" y="4"/>
                </a:cxn>
              </a:cxnLst>
              <a:rect l="0" t="0" r="r" b="b"/>
              <a:pathLst>
                <a:path w="149" h="285">
                  <a:moveTo>
                    <a:pt x="21" y="4"/>
                  </a:moveTo>
                  <a:lnTo>
                    <a:pt x="28" y="3"/>
                  </a:lnTo>
                  <a:lnTo>
                    <a:pt x="35" y="3"/>
                  </a:lnTo>
                  <a:lnTo>
                    <a:pt x="42" y="2"/>
                  </a:lnTo>
                  <a:lnTo>
                    <a:pt x="49" y="2"/>
                  </a:lnTo>
                  <a:lnTo>
                    <a:pt x="56" y="1"/>
                  </a:lnTo>
                  <a:lnTo>
                    <a:pt x="63" y="1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1"/>
                  </a:lnTo>
                  <a:lnTo>
                    <a:pt x="93" y="1"/>
                  </a:lnTo>
                  <a:lnTo>
                    <a:pt x="102" y="2"/>
                  </a:lnTo>
                  <a:lnTo>
                    <a:pt x="110" y="2"/>
                  </a:lnTo>
                  <a:lnTo>
                    <a:pt x="119" y="3"/>
                  </a:lnTo>
                  <a:lnTo>
                    <a:pt x="127" y="4"/>
                  </a:lnTo>
                  <a:lnTo>
                    <a:pt x="137" y="4"/>
                  </a:lnTo>
                  <a:lnTo>
                    <a:pt x="145" y="5"/>
                  </a:lnTo>
                  <a:lnTo>
                    <a:pt x="148" y="76"/>
                  </a:lnTo>
                  <a:lnTo>
                    <a:pt x="149" y="148"/>
                  </a:lnTo>
                  <a:lnTo>
                    <a:pt x="148" y="220"/>
                  </a:lnTo>
                  <a:lnTo>
                    <a:pt x="145" y="285"/>
                  </a:lnTo>
                  <a:lnTo>
                    <a:pt x="126" y="285"/>
                  </a:lnTo>
                  <a:lnTo>
                    <a:pt x="108" y="285"/>
                  </a:lnTo>
                  <a:lnTo>
                    <a:pt x="88" y="284"/>
                  </a:lnTo>
                  <a:lnTo>
                    <a:pt x="70" y="283"/>
                  </a:lnTo>
                  <a:lnTo>
                    <a:pt x="51" y="282"/>
                  </a:lnTo>
                  <a:lnTo>
                    <a:pt x="34" y="280"/>
                  </a:lnTo>
                  <a:lnTo>
                    <a:pt x="17" y="278"/>
                  </a:lnTo>
                  <a:lnTo>
                    <a:pt x="0" y="276"/>
                  </a:lnTo>
                  <a:lnTo>
                    <a:pt x="0" y="204"/>
                  </a:lnTo>
                  <a:lnTo>
                    <a:pt x="2" y="139"/>
                  </a:lnTo>
                  <a:lnTo>
                    <a:pt x="9" y="75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42" name="Freeform 674"/>
            <p:cNvSpPr>
              <a:spLocks/>
            </p:cNvSpPr>
            <p:nvPr/>
          </p:nvSpPr>
          <p:spPr bwMode="auto">
            <a:xfrm>
              <a:off x="4471" y="1450"/>
              <a:ext cx="72" cy="133"/>
            </a:xfrm>
            <a:custGeom>
              <a:avLst/>
              <a:gdLst/>
              <a:ahLst/>
              <a:cxnLst>
                <a:cxn ang="0">
                  <a:pos x="21" y="4"/>
                </a:cxn>
                <a:cxn ang="0">
                  <a:pos x="28" y="4"/>
                </a:cxn>
                <a:cxn ang="0">
                  <a:pos x="33" y="3"/>
                </a:cxn>
                <a:cxn ang="0">
                  <a:pos x="40" y="3"/>
                </a:cxn>
                <a:cxn ang="0">
                  <a:pos x="47" y="2"/>
                </a:cxn>
                <a:cxn ang="0">
                  <a:pos x="54" y="1"/>
                </a:cxn>
                <a:cxn ang="0">
                  <a:pos x="61" y="1"/>
                </a:cxn>
                <a:cxn ang="0">
                  <a:pos x="67" y="0"/>
                </a:cxn>
                <a:cxn ang="0">
                  <a:pos x="74" y="0"/>
                </a:cxn>
                <a:cxn ang="0">
                  <a:pos x="82" y="1"/>
                </a:cxn>
                <a:cxn ang="0">
                  <a:pos x="90" y="1"/>
                </a:cxn>
                <a:cxn ang="0">
                  <a:pos x="98" y="2"/>
                </a:cxn>
                <a:cxn ang="0">
                  <a:pos x="106" y="2"/>
                </a:cxn>
                <a:cxn ang="0">
                  <a:pos x="114" y="3"/>
                </a:cxn>
                <a:cxn ang="0">
                  <a:pos x="122" y="4"/>
                </a:cxn>
                <a:cxn ang="0">
                  <a:pos x="130" y="4"/>
                </a:cxn>
                <a:cxn ang="0">
                  <a:pos x="138" y="5"/>
                </a:cxn>
                <a:cxn ang="0">
                  <a:pos x="142" y="71"/>
                </a:cxn>
                <a:cxn ang="0">
                  <a:pos x="143" y="138"/>
                </a:cxn>
                <a:cxn ang="0">
                  <a:pos x="142" y="205"/>
                </a:cxn>
                <a:cxn ang="0">
                  <a:pos x="138" y="266"/>
                </a:cxn>
                <a:cxn ang="0">
                  <a:pos x="121" y="266"/>
                </a:cxn>
                <a:cxn ang="0">
                  <a:pos x="104" y="266"/>
                </a:cxn>
                <a:cxn ang="0">
                  <a:pos x="85" y="265"/>
                </a:cxn>
                <a:cxn ang="0">
                  <a:pos x="68" y="263"/>
                </a:cxn>
                <a:cxn ang="0">
                  <a:pos x="51" y="262"/>
                </a:cxn>
                <a:cxn ang="0">
                  <a:pos x="33" y="261"/>
                </a:cxn>
                <a:cxn ang="0">
                  <a:pos x="16" y="259"/>
                </a:cxn>
                <a:cxn ang="0">
                  <a:pos x="0" y="258"/>
                </a:cxn>
                <a:cxn ang="0">
                  <a:pos x="0" y="190"/>
                </a:cxn>
                <a:cxn ang="0">
                  <a:pos x="2" y="130"/>
                </a:cxn>
                <a:cxn ang="0">
                  <a:pos x="8" y="70"/>
                </a:cxn>
                <a:cxn ang="0">
                  <a:pos x="21" y="4"/>
                </a:cxn>
              </a:cxnLst>
              <a:rect l="0" t="0" r="r" b="b"/>
              <a:pathLst>
                <a:path w="143" h="266">
                  <a:moveTo>
                    <a:pt x="21" y="4"/>
                  </a:moveTo>
                  <a:lnTo>
                    <a:pt x="28" y="4"/>
                  </a:lnTo>
                  <a:lnTo>
                    <a:pt x="33" y="3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4" y="0"/>
                  </a:lnTo>
                  <a:lnTo>
                    <a:pt x="82" y="1"/>
                  </a:lnTo>
                  <a:lnTo>
                    <a:pt x="90" y="1"/>
                  </a:lnTo>
                  <a:lnTo>
                    <a:pt x="98" y="2"/>
                  </a:lnTo>
                  <a:lnTo>
                    <a:pt x="106" y="2"/>
                  </a:lnTo>
                  <a:lnTo>
                    <a:pt x="114" y="3"/>
                  </a:lnTo>
                  <a:lnTo>
                    <a:pt x="122" y="4"/>
                  </a:lnTo>
                  <a:lnTo>
                    <a:pt x="130" y="4"/>
                  </a:lnTo>
                  <a:lnTo>
                    <a:pt x="138" y="5"/>
                  </a:lnTo>
                  <a:lnTo>
                    <a:pt x="142" y="71"/>
                  </a:lnTo>
                  <a:lnTo>
                    <a:pt x="143" y="138"/>
                  </a:lnTo>
                  <a:lnTo>
                    <a:pt x="142" y="205"/>
                  </a:lnTo>
                  <a:lnTo>
                    <a:pt x="138" y="266"/>
                  </a:lnTo>
                  <a:lnTo>
                    <a:pt x="121" y="266"/>
                  </a:lnTo>
                  <a:lnTo>
                    <a:pt x="104" y="266"/>
                  </a:lnTo>
                  <a:lnTo>
                    <a:pt x="85" y="265"/>
                  </a:lnTo>
                  <a:lnTo>
                    <a:pt x="68" y="263"/>
                  </a:lnTo>
                  <a:lnTo>
                    <a:pt x="51" y="262"/>
                  </a:lnTo>
                  <a:lnTo>
                    <a:pt x="33" y="261"/>
                  </a:lnTo>
                  <a:lnTo>
                    <a:pt x="16" y="259"/>
                  </a:lnTo>
                  <a:lnTo>
                    <a:pt x="0" y="258"/>
                  </a:lnTo>
                  <a:lnTo>
                    <a:pt x="0" y="190"/>
                  </a:lnTo>
                  <a:lnTo>
                    <a:pt x="2" y="130"/>
                  </a:lnTo>
                  <a:lnTo>
                    <a:pt x="8" y="7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43" name="Freeform 675"/>
            <p:cNvSpPr>
              <a:spLocks/>
            </p:cNvSpPr>
            <p:nvPr/>
          </p:nvSpPr>
          <p:spPr bwMode="auto">
            <a:xfrm>
              <a:off x="4473" y="1450"/>
              <a:ext cx="68" cy="12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26" y="4"/>
                </a:cxn>
                <a:cxn ang="0">
                  <a:pos x="31" y="3"/>
                </a:cxn>
                <a:cxn ang="0">
                  <a:pos x="38" y="3"/>
                </a:cxn>
                <a:cxn ang="0">
                  <a:pos x="45" y="2"/>
                </a:cxn>
                <a:cxn ang="0">
                  <a:pos x="51" y="1"/>
                </a:cxn>
                <a:cxn ang="0">
                  <a:pos x="58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79" y="1"/>
                </a:cxn>
                <a:cxn ang="0">
                  <a:pos x="87" y="1"/>
                </a:cxn>
                <a:cxn ang="0">
                  <a:pos x="94" y="2"/>
                </a:cxn>
                <a:cxn ang="0">
                  <a:pos x="102" y="2"/>
                </a:cxn>
                <a:cxn ang="0">
                  <a:pos x="110" y="3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33" y="5"/>
                </a:cxn>
                <a:cxn ang="0">
                  <a:pos x="135" y="65"/>
                </a:cxn>
                <a:cxn ang="0">
                  <a:pos x="136" y="128"/>
                </a:cxn>
                <a:cxn ang="0">
                  <a:pos x="135" y="189"/>
                </a:cxn>
                <a:cxn ang="0">
                  <a:pos x="133" y="246"/>
                </a:cxn>
                <a:cxn ang="0">
                  <a:pos x="115" y="246"/>
                </a:cxn>
                <a:cxn ang="0">
                  <a:pos x="99" y="246"/>
                </a:cxn>
                <a:cxn ang="0">
                  <a:pos x="82" y="245"/>
                </a:cxn>
                <a:cxn ang="0">
                  <a:pos x="65" y="244"/>
                </a:cxn>
                <a:cxn ang="0">
                  <a:pos x="47" y="243"/>
                </a:cxn>
                <a:cxn ang="0">
                  <a:pos x="31" y="242"/>
                </a:cxn>
                <a:cxn ang="0">
                  <a:pos x="15" y="240"/>
                </a:cxn>
                <a:cxn ang="0">
                  <a:pos x="0" y="239"/>
                </a:cxn>
                <a:cxn ang="0">
                  <a:pos x="0" y="177"/>
                </a:cxn>
                <a:cxn ang="0">
                  <a:pos x="1" y="121"/>
                </a:cxn>
                <a:cxn ang="0">
                  <a:pos x="7" y="65"/>
                </a:cxn>
                <a:cxn ang="0">
                  <a:pos x="19" y="4"/>
                </a:cxn>
              </a:cxnLst>
              <a:rect l="0" t="0" r="r" b="b"/>
              <a:pathLst>
                <a:path w="136" h="246">
                  <a:moveTo>
                    <a:pt x="19" y="4"/>
                  </a:moveTo>
                  <a:lnTo>
                    <a:pt x="26" y="4"/>
                  </a:lnTo>
                  <a:lnTo>
                    <a:pt x="31" y="3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9" y="1"/>
                  </a:lnTo>
                  <a:lnTo>
                    <a:pt x="87" y="1"/>
                  </a:lnTo>
                  <a:lnTo>
                    <a:pt x="94" y="2"/>
                  </a:lnTo>
                  <a:lnTo>
                    <a:pt x="102" y="2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33" y="5"/>
                  </a:lnTo>
                  <a:lnTo>
                    <a:pt x="135" y="65"/>
                  </a:lnTo>
                  <a:lnTo>
                    <a:pt x="136" y="128"/>
                  </a:lnTo>
                  <a:lnTo>
                    <a:pt x="135" y="189"/>
                  </a:lnTo>
                  <a:lnTo>
                    <a:pt x="133" y="246"/>
                  </a:lnTo>
                  <a:lnTo>
                    <a:pt x="115" y="246"/>
                  </a:lnTo>
                  <a:lnTo>
                    <a:pt x="99" y="246"/>
                  </a:lnTo>
                  <a:lnTo>
                    <a:pt x="82" y="245"/>
                  </a:lnTo>
                  <a:lnTo>
                    <a:pt x="65" y="244"/>
                  </a:lnTo>
                  <a:lnTo>
                    <a:pt x="47" y="243"/>
                  </a:lnTo>
                  <a:lnTo>
                    <a:pt x="31" y="242"/>
                  </a:lnTo>
                  <a:lnTo>
                    <a:pt x="15" y="240"/>
                  </a:lnTo>
                  <a:lnTo>
                    <a:pt x="0" y="239"/>
                  </a:lnTo>
                  <a:lnTo>
                    <a:pt x="0" y="177"/>
                  </a:lnTo>
                  <a:lnTo>
                    <a:pt x="1" y="121"/>
                  </a:lnTo>
                  <a:lnTo>
                    <a:pt x="7" y="6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44" name="Freeform 676"/>
            <p:cNvSpPr>
              <a:spLocks/>
            </p:cNvSpPr>
            <p:nvPr/>
          </p:nvSpPr>
          <p:spPr bwMode="auto">
            <a:xfrm>
              <a:off x="4474" y="1450"/>
              <a:ext cx="64" cy="113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24" y="4"/>
                </a:cxn>
                <a:cxn ang="0">
                  <a:pos x="29" y="3"/>
                </a:cxn>
                <a:cxn ang="0">
                  <a:pos x="36" y="3"/>
                </a:cxn>
                <a:cxn ang="0">
                  <a:pos x="42" y="2"/>
                </a:cxn>
                <a:cxn ang="0">
                  <a:pos x="48" y="2"/>
                </a:cxn>
                <a:cxn ang="0">
                  <a:pos x="54" y="1"/>
                </a:cxn>
                <a:cxn ang="0">
                  <a:pos x="61" y="1"/>
                </a:cxn>
                <a:cxn ang="0">
                  <a:pos x="66" y="0"/>
                </a:cxn>
                <a:cxn ang="0">
                  <a:pos x="73" y="1"/>
                </a:cxn>
                <a:cxn ang="0">
                  <a:pos x="81" y="1"/>
                </a:cxn>
                <a:cxn ang="0">
                  <a:pos x="88" y="2"/>
                </a:cxn>
                <a:cxn ang="0">
                  <a:pos x="96" y="2"/>
                </a:cxn>
                <a:cxn ang="0">
                  <a:pos x="103" y="3"/>
                </a:cxn>
                <a:cxn ang="0">
                  <a:pos x="111" y="4"/>
                </a:cxn>
                <a:cxn ang="0">
                  <a:pos x="118" y="4"/>
                </a:cxn>
                <a:cxn ang="0">
                  <a:pos x="126" y="5"/>
                </a:cxn>
                <a:cxn ang="0">
                  <a:pos x="129" y="60"/>
                </a:cxn>
                <a:cxn ang="0">
                  <a:pos x="129" y="117"/>
                </a:cxn>
                <a:cxn ang="0">
                  <a:pos x="129" y="174"/>
                </a:cxn>
                <a:cxn ang="0">
                  <a:pos x="126" y="227"/>
                </a:cxn>
                <a:cxn ang="0">
                  <a:pos x="110" y="227"/>
                </a:cxn>
                <a:cxn ang="0">
                  <a:pos x="94" y="227"/>
                </a:cxn>
                <a:cxn ang="0">
                  <a:pos x="78" y="225"/>
                </a:cxn>
                <a:cxn ang="0">
                  <a:pos x="62" y="225"/>
                </a:cxn>
                <a:cxn ang="0">
                  <a:pos x="46" y="224"/>
                </a:cxn>
                <a:cxn ang="0">
                  <a:pos x="29" y="223"/>
                </a:cxn>
                <a:cxn ang="0">
                  <a:pos x="14" y="222"/>
                </a:cxn>
                <a:cxn ang="0">
                  <a:pos x="0" y="221"/>
                </a:cxn>
                <a:cxn ang="0">
                  <a:pos x="0" y="163"/>
                </a:cxn>
                <a:cxn ang="0">
                  <a:pos x="1" y="111"/>
                </a:cxn>
                <a:cxn ang="0">
                  <a:pos x="5" y="61"/>
                </a:cxn>
                <a:cxn ang="0">
                  <a:pos x="17" y="4"/>
                </a:cxn>
              </a:cxnLst>
              <a:rect l="0" t="0" r="r" b="b"/>
              <a:pathLst>
                <a:path w="129" h="227">
                  <a:moveTo>
                    <a:pt x="17" y="4"/>
                  </a:moveTo>
                  <a:lnTo>
                    <a:pt x="24" y="4"/>
                  </a:lnTo>
                  <a:lnTo>
                    <a:pt x="29" y="3"/>
                  </a:lnTo>
                  <a:lnTo>
                    <a:pt x="36" y="3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1"/>
                  </a:lnTo>
                  <a:lnTo>
                    <a:pt x="61" y="1"/>
                  </a:lnTo>
                  <a:lnTo>
                    <a:pt x="66" y="0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88" y="2"/>
                  </a:lnTo>
                  <a:lnTo>
                    <a:pt x="96" y="2"/>
                  </a:lnTo>
                  <a:lnTo>
                    <a:pt x="103" y="3"/>
                  </a:lnTo>
                  <a:lnTo>
                    <a:pt x="111" y="4"/>
                  </a:lnTo>
                  <a:lnTo>
                    <a:pt x="118" y="4"/>
                  </a:lnTo>
                  <a:lnTo>
                    <a:pt x="126" y="5"/>
                  </a:lnTo>
                  <a:lnTo>
                    <a:pt x="129" y="60"/>
                  </a:lnTo>
                  <a:lnTo>
                    <a:pt x="129" y="117"/>
                  </a:lnTo>
                  <a:lnTo>
                    <a:pt x="129" y="174"/>
                  </a:lnTo>
                  <a:lnTo>
                    <a:pt x="126" y="227"/>
                  </a:lnTo>
                  <a:lnTo>
                    <a:pt x="110" y="227"/>
                  </a:lnTo>
                  <a:lnTo>
                    <a:pt x="94" y="227"/>
                  </a:lnTo>
                  <a:lnTo>
                    <a:pt x="78" y="225"/>
                  </a:lnTo>
                  <a:lnTo>
                    <a:pt x="62" y="225"/>
                  </a:lnTo>
                  <a:lnTo>
                    <a:pt x="46" y="224"/>
                  </a:lnTo>
                  <a:lnTo>
                    <a:pt x="29" y="223"/>
                  </a:lnTo>
                  <a:lnTo>
                    <a:pt x="14" y="222"/>
                  </a:lnTo>
                  <a:lnTo>
                    <a:pt x="0" y="221"/>
                  </a:lnTo>
                  <a:lnTo>
                    <a:pt x="0" y="163"/>
                  </a:lnTo>
                  <a:lnTo>
                    <a:pt x="1" y="111"/>
                  </a:lnTo>
                  <a:lnTo>
                    <a:pt x="5" y="61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45" name="Freeform 677"/>
            <p:cNvSpPr>
              <a:spLocks/>
            </p:cNvSpPr>
            <p:nvPr/>
          </p:nvSpPr>
          <p:spPr bwMode="auto">
            <a:xfrm>
              <a:off x="4474" y="1450"/>
              <a:ext cx="62" cy="10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3" y="3"/>
                </a:cxn>
                <a:cxn ang="0">
                  <a:pos x="28" y="2"/>
                </a:cxn>
                <a:cxn ang="0">
                  <a:pos x="34" y="2"/>
                </a:cxn>
                <a:cxn ang="0">
                  <a:pos x="41" y="1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58" y="0"/>
                </a:cxn>
                <a:cxn ang="0">
                  <a:pos x="64" y="0"/>
                </a:cxn>
                <a:cxn ang="0">
                  <a:pos x="71" y="0"/>
                </a:cxn>
                <a:cxn ang="0">
                  <a:pos x="79" y="1"/>
                </a:cxn>
                <a:cxn ang="0">
                  <a:pos x="86" y="1"/>
                </a:cxn>
                <a:cxn ang="0">
                  <a:pos x="93" y="1"/>
                </a:cxn>
                <a:cxn ang="0">
                  <a:pos x="100" y="2"/>
                </a:cxn>
                <a:cxn ang="0">
                  <a:pos x="107" y="2"/>
                </a:cxn>
                <a:cxn ang="0">
                  <a:pos x="114" y="3"/>
                </a:cxn>
                <a:cxn ang="0">
                  <a:pos x="121" y="3"/>
                </a:cxn>
                <a:cxn ang="0">
                  <a:pos x="123" y="54"/>
                </a:cxn>
                <a:cxn ang="0">
                  <a:pos x="123" y="106"/>
                </a:cxn>
                <a:cxn ang="0">
                  <a:pos x="123" y="156"/>
                </a:cxn>
                <a:cxn ang="0">
                  <a:pos x="121" y="205"/>
                </a:cxn>
                <a:cxn ang="0">
                  <a:pos x="106" y="205"/>
                </a:cxn>
                <a:cxn ang="0">
                  <a:pos x="90" y="205"/>
                </a:cxn>
                <a:cxn ang="0">
                  <a:pos x="75" y="205"/>
                </a:cxn>
                <a:cxn ang="0">
                  <a:pos x="60" y="204"/>
                </a:cxn>
                <a:cxn ang="0">
                  <a:pos x="43" y="204"/>
                </a:cxn>
                <a:cxn ang="0">
                  <a:pos x="28" y="203"/>
                </a:cxn>
                <a:cxn ang="0">
                  <a:pos x="15" y="201"/>
                </a:cxn>
                <a:cxn ang="0">
                  <a:pos x="0" y="200"/>
                </a:cxn>
                <a:cxn ang="0">
                  <a:pos x="0" y="148"/>
                </a:cxn>
                <a:cxn ang="0">
                  <a:pos x="1" y="101"/>
                </a:cxn>
                <a:cxn ang="0">
                  <a:pos x="5" y="55"/>
                </a:cxn>
                <a:cxn ang="0">
                  <a:pos x="17" y="3"/>
                </a:cxn>
              </a:cxnLst>
              <a:rect l="0" t="0" r="r" b="b"/>
              <a:pathLst>
                <a:path w="123" h="205">
                  <a:moveTo>
                    <a:pt x="17" y="3"/>
                  </a:moveTo>
                  <a:lnTo>
                    <a:pt x="23" y="3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1" y="0"/>
                  </a:lnTo>
                  <a:lnTo>
                    <a:pt x="79" y="1"/>
                  </a:lnTo>
                  <a:lnTo>
                    <a:pt x="86" y="1"/>
                  </a:lnTo>
                  <a:lnTo>
                    <a:pt x="93" y="1"/>
                  </a:lnTo>
                  <a:lnTo>
                    <a:pt x="100" y="2"/>
                  </a:lnTo>
                  <a:lnTo>
                    <a:pt x="107" y="2"/>
                  </a:lnTo>
                  <a:lnTo>
                    <a:pt x="114" y="3"/>
                  </a:lnTo>
                  <a:lnTo>
                    <a:pt x="121" y="3"/>
                  </a:lnTo>
                  <a:lnTo>
                    <a:pt x="123" y="54"/>
                  </a:lnTo>
                  <a:lnTo>
                    <a:pt x="123" y="106"/>
                  </a:lnTo>
                  <a:lnTo>
                    <a:pt x="123" y="156"/>
                  </a:lnTo>
                  <a:lnTo>
                    <a:pt x="121" y="205"/>
                  </a:lnTo>
                  <a:lnTo>
                    <a:pt x="106" y="205"/>
                  </a:lnTo>
                  <a:lnTo>
                    <a:pt x="90" y="205"/>
                  </a:lnTo>
                  <a:lnTo>
                    <a:pt x="75" y="205"/>
                  </a:lnTo>
                  <a:lnTo>
                    <a:pt x="60" y="204"/>
                  </a:lnTo>
                  <a:lnTo>
                    <a:pt x="43" y="204"/>
                  </a:lnTo>
                  <a:lnTo>
                    <a:pt x="28" y="203"/>
                  </a:lnTo>
                  <a:lnTo>
                    <a:pt x="15" y="201"/>
                  </a:lnTo>
                  <a:lnTo>
                    <a:pt x="0" y="200"/>
                  </a:lnTo>
                  <a:lnTo>
                    <a:pt x="0" y="148"/>
                  </a:lnTo>
                  <a:lnTo>
                    <a:pt x="1" y="101"/>
                  </a:lnTo>
                  <a:lnTo>
                    <a:pt x="5" y="55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46" name="Freeform 678"/>
            <p:cNvSpPr>
              <a:spLocks/>
            </p:cNvSpPr>
            <p:nvPr/>
          </p:nvSpPr>
          <p:spPr bwMode="auto">
            <a:xfrm>
              <a:off x="4475" y="1450"/>
              <a:ext cx="59" cy="94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2" y="3"/>
                </a:cxn>
                <a:cxn ang="0">
                  <a:pos x="28" y="2"/>
                </a:cxn>
                <a:cxn ang="0">
                  <a:pos x="33" y="2"/>
                </a:cxn>
                <a:cxn ang="0">
                  <a:pos x="39" y="1"/>
                </a:cxn>
                <a:cxn ang="0">
                  <a:pos x="44" y="1"/>
                </a:cxn>
                <a:cxn ang="0">
                  <a:pos x="50" y="1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68" y="0"/>
                </a:cxn>
                <a:cxn ang="0">
                  <a:pos x="75" y="1"/>
                </a:cxn>
                <a:cxn ang="0">
                  <a:pos x="82" y="1"/>
                </a:cxn>
                <a:cxn ang="0">
                  <a:pos x="89" y="1"/>
                </a:cxn>
                <a:cxn ang="0">
                  <a:pos x="94" y="2"/>
                </a:cxn>
                <a:cxn ang="0">
                  <a:pos x="101" y="2"/>
                </a:cxn>
                <a:cxn ang="0">
                  <a:pos x="108" y="3"/>
                </a:cxn>
                <a:cxn ang="0">
                  <a:pos x="115" y="3"/>
                </a:cxn>
                <a:cxn ang="0">
                  <a:pos x="116" y="48"/>
                </a:cxn>
                <a:cxn ang="0">
                  <a:pos x="117" y="94"/>
                </a:cxn>
                <a:cxn ang="0">
                  <a:pos x="117" y="141"/>
                </a:cxn>
                <a:cxn ang="0">
                  <a:pos x="115" y="185"/>
                </a:cxn>
                <a:cxn ang="0">
                  <a:pos x="100" y="186"/>
                </a:cxn>
                <a:cxn ang="0">
                  <a:pos x="86" y="186"/>
                </a:cxn>
                <a:cxn ang="0">
                  <a:pos x="71" y="185"/>
                </a:cxn>
                <a:cxn ang="0">
                  <a:pos x="56" y="185"/>
                </a:cxn>
                <a:cxn ang="0">
                  <a:pos x="43" y="184"/>
                </a:cxn>
                <a:cxn ang="0">
                  <a:pos x="28" y="184"/>
                </a:cxn>
                <a:cxn ang="0">
                  <a:pos x="14" y="183"/>
                </a:cxn>
                <a:cxn ang="0">
                  <a:pos x="0" y="182"/>
                </a:cxn>
                <a:cxn ang="0">
                  <a:pos x="0" y="135"/>
                </a:cxn>
                <a:cxn ang="0">
                  <a:pos x="1" y="92"/>
                </a:cxn>
                <a:cxn ang="0">
                  <a:pos x="6" y="49"/>
                </a:cxn>
                <a:cxn ang="0">
                  <a:pos x="16" y="3"/>
                </a:cxn>
              </a:cxnLst>
              <a:rect l="0" t="0" r="r" b="b"/>
              <a:pathLst>
                <a:path w="117" h="186">
                  <a:moveTo>
                    <a:pt x="16" y="3"/>
                  </a:moveTo>
                  <a:lnTo>
                    <a:pt x="22" y="3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4" y="1"/>
                  </a:lnTo>
                  <a:lnTo>
                    <a:pt x="50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82" y="1"/>
                  </a:lnTo>
                  <a:lnTo>
                    <a:pt x="89" y="1"/>
                  </a:lnTo>
                  <a:lnTo>
                    <a:pt x="94" y="2"/>
                  </a:lnTo>
                  <a:lnTo>
                    <a:pt x="101" y="2"/>
                  </a:lnTo>
                  <a:lnTo>
                    <a:pt x="108" y="3"/>
                  </a:lnTo>
                  <a:lnTo>
                    <a:pt x="115" y="3"/>
                  </a:lnTo>
                  <a:lnTo>
                    <a:pt x="116" y="48"/>
                  </a:lnTo>
                  <a:lnTo>
                    <a:pt x="117" y="94"/>
                  </a:lnTo>
                  <a:lnTo>
                    <a:pt x="117" y="141"/>
                  </a:lnTo>
                  <a:lnTo>
                    <a:pt x="115" y="185"/>
                  </a:lnTo>
                  <a:lnTo>
                    <a:pt x="100" y="186"/>
                  </a:lnTo>
                  <a:lnTo>
                    <a:pt x="86" y="186"/>
                  </a:lnTo>
                  <a:lnTo>
                    <a:pt x="71" y="185"/>
                  </a:lnTo>
                  <a:lnTo>
                    <a:pt x="56" y="185"/>
                  </a:lnTo>
                  <a:lnTo>
                    <a:pt x="43" y="184"/>
                  </a:lnTo>
                  <a:lnTo>
                    <a:pt x="28" y="184"/>
                  </a:lnTo>
                  <a:lnTo>
                    <a:pt x="14" y="183"/>
                  </a:lnTo>
                  <a:lnTo>
                    <a:pt x="0" y="182"/>
                  </a:lnTo>
                  <a:lnTo>
                    <a:pt x="0" y="135"/>
                  </a:lnTo>
                  <a:lnTo>
                    <a:pt x="1" y="92"/>
                  </a:lnTo>
                  <a:lnTo>
                    <a:pt x="6" y="49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47" name="Freeform 679"/>
            <p:cNvSpPr>
              <a:spLocks/>
            </p:cNvSpPr>
            <p:nvPr/>
          </p:nvSpPr>
          <p:spPr bwMode="auto">
            <a:xfrm>
              <a:off x="4477" y="1450"/>
              <a:ext cx="56" cy="83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1" y="3"/>
                </a:cxn>
                <a:cxn ang="0">
                  <a:pos x="26" y="2"/>
                </a:cxn>
                <a:cxn ang="0">
                  <a:pos x="31" y="2"/>
                </a:cxn>
                <a:cxn ang="0">
                  <a:pos x="37" y="1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8" y="0"/>
                </a:cxn>
                <a:cxn ang="0">
                  <a:pos x="65" y="0"/>
                </a:cxn>
                <a:cxn ang="0">
                  <a:pos x="71" y="1"/>
                </a:cxn>
                <a:cxn ang="0">
                  <a:pos x="77" y="1"/>
                </a:cxn>
                <a:cxn ang="0">
                  <a:pos x="84" y="1"/>
                </a:cxn>
                <a:cxn ang="0">
                  <a:pos x="90" y="2"/>
                </a:cxn>
                <a:cxn ang="0">
                  <a:pos x="97" y="2"/>
                </a:cxn>
                <a:cxn ang="0">
                  <a:pos x="103" y="3"/>
                </a:cxn>
                <a:cxn ang="0">
                  <a:pos x="110" y="3"/>
                </a:cxn>
                <a:cxn ang="0">
                  <a:pos x="111" y="42"/>
                </a:cxn>
                <a:cxn ang="0">
                  <a:pos x="112" y="84"/>
                </a:cxn>
                <a:cxn ang="0">
                  <a:pos x="111" y="125"/>
                </a:cxn>
                <a:cxn ang="0">
                  <a:pos x="110" y="166"/>
                </a:cxn>
                <a:cxn ang="0">
                  <a:pos x="96" y="166"/>
                </a:cxn>
                <a:cxn ang="0">
                  <a:pos x="82" y="166"/>
                </a:cxn>
                <a:cxn ang="0">
                  <a:pos x="68" y="166"/>
                </a:cxn>
                <a:cxn ang="0">
                  <a:pos x="54" y="166"/>
                </a:cxn>
                <a:cxn ang="0">
                  <a:pos x="41" y="165"/>
                </a:cxn>
                <a:cxn ang="0">
                  <a:pos x="27" y="165"/>
                </a:cxn>
                <a:cxn ang="0">
                  <a:pos x="13" y="163"/>
                </a:cxn>
                <a:cxn ang="0">
                  <a:pos x="0" y="163"/>
                </a:cxn>
                <a:cxn ang="0">
                  <a:pos x="0" y="121"/>
                </a:cxn>
                <a:cxn ang="0">
                  <a:pos x="1" y="83"/>
                </a:cxn>
                <a:cxn ang="0">
                  <a:pos x="5" y="45"/>
                </a:cxn>
                <a:cxn ang="0">
                  <a:pos x="15" y="3"/>
                </a:cxn>
              </a:cxnLst>
              <a:rect l="0" t="0" r="r" b="b"/>
              <a:pathLst>
                <a:path w="112" h="166">
                  <a:moveTo>
                    <a:pt x="15" y="3"/>
                  </a:moveTo>
                  <a:lnTo>
                    <a:pt x="21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7" y="1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1" y="1"/>
                  </a:lnTo>
                  <a:lnTo>
                    <a:pt x="77" y="1"/>
                  </a:lnTo>
                  <a:lnTo>
                    <a:pt x="84" y="1"/>
                  </a:lnTo>
                  <a:lnTo>
                    <a:pt x="90" y="2"/>
                  </a:lnTo>
                  <a:lnTo>
                    <a:pt x="97" y="2"/>
                  </a:lnTo>
                  <a:lnTo>
                    <a:pt x="103" y="3"/>
                  </a:lnTo>
                  <a:lnTo>
                    <a:pt x="110" y="3"/>
                  </a:lnTo>
                  <a:lnTo>
                    <a:pt x="111" y="42"/>
                  </a:lnTo>
                  <a:lnTo>
                    <a:pt x="112" y="84"/>
                  </a:lnTo>
                  <a:lnTo>
                    <a:pt x="111" y="125"/>
                  </a:lnTo>
                  <a:lnTo>
                    <a:pt x="110" y="166"/>
                  </a:lnTo>
                  <a:lnTo>
                    <a:pt x="96" y="166"/>
                  </a:lnTo>
                  <a:lnTo>
                    <a:pt x="82" y="166"/>
                  </a:lnTo>
                  <a:lnTo>
                    <a:pt x="68" y="166"/>
                  </a:lnTo>
                  <a:lnTo>
                    <a:pt x="54" y="166"/>
                  </a:lnTo>
                  <a:lnTo>
                    <a:pt x="41" y="165"/>
                  </a:lnTo>
                  <a:lnTo>
                    <a:pt x="27" y="165"/>
                  </a:lnTo>
                  <a:lnTo>
                    <a:pt x="13" y="163"/>
                  </a:lnTo>
                  <a:lnTo>
                    <a:pt x="0" y="163"/>
                  </a:lnTo>
                  <a:lnTo>
                    <a:pt x="0" y="121"/>
                  </a:lnTo>
                  <a:lnTo>
                    <a:pt x="1" y="83"/>
                  </a:lnTo>
                  <a:lnTo>
                    <a:pt x="5" y="4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48" name="Freeform 680"/>
            <p:cNvSpPr>
              <a:spLocks/>
            </p:cNvSpPr>
            <p:nvPr/>
          </p:nvSpPr>
          <p:spPr bwMode="auto">
            <a:xfrm>
              <a:off x="4478" y="1450"/>
              <a:ext cx="52" cy="74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8" y="3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3" y="1"/>
                </a:cxn>
                <a:cxn ang="0">
                  <a:pos x="39" y="1"/>
                </a:cxn>
                <a:cxn ang="0">
                  <a:pos x="43" y="1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9" y="0"/>
                </a:cxn>
                <a:cxn ang="0">
                  <a:pos x="66" y="1"/>
                </a:cxn>
                <a:cxn ang="0">
                  <a:pos x="72" y="1"/>
                </a:cxn>
                <a:cxn ang="0">
                  <a:pos x="78" y="1"/>
                </a:cxn>
                <a:cxn ang="0">
                  <a:pos x="84" y="2"/>
                </a:cxn>
                <a:cxn ang="0">
                  <a:pos x="91" y="2"/>
                </a:cxn>
                <a:cxn ang="0">
                  <a:pos x="96" y="3"/>
                </a:cxn>
                <a:cxn ang="0">
                  <a:pos x="102" y="3"/>
                </a:cxn>
                <a:cxn ang="0">
                  <a:pos x="103" y="38"/>
                </a:cxn>
                <a:cxn ang="0">
                  <a:pos x="104" y="74"/>
                </a:cxn>
                <a:cxn ang="0">
                  <a:pos x="103" y="110"/>
                </a:cxn>
                <a:cxn ang="0">
                  <a:pos x="102" y="146"/>
                </a:cxn>
                <a:cxn ang="0">
                  <a:pos x="89" y="146"/>
                </a:cxn>
                <a:cxn ang="0">
                  <a:pos x="77" y="146"/>
                </a:cxn>
                <a:cxn ang="0">
                  <a:pos x="63" y="146"/>
                </a:cxn>
                <a:cxn ang="0">
                  <a:pos x="50" y="146"/>
                </a:cxn>
                <a:cxn ang="0">
                  <a:pos x="38" y="146"/>
                </a:cxn>
                <a:cxn ang="0">
                  <a:pos x="25" y="146"/>
                </a:cxn>
                <a:cxn ang="0">
                  <a:pos x="12" y="145"/>
                </a:cxn>
                <a:cxn ang="0">
                  <a:pos x="0" y="145"/>
                </a:cxn>
                <a:cxn ang="0">
                  <a:pos x="0" y="107"/>
                </a:cxn>
                <a:cxn ang="0">
                  <a:pos x="0" y="74"/>
                </a:cxn>
                <a:cxn ang="0">
                  <a:pos x="3" y="40"/>
                </a:cxn>
                <a:cxn ang="0">
                  <a:pos x="12" y="3"/>
                </a:cxn>
              </a:cxnLst>
              <a:rect l="0" t="0" r="r" b="b"/>
              <a:pathLst>
                <a:path w="104" h="146">
                  <a:moveTo>
                    <a:pt x="12" y="3"/>
                  </a:moveTo>
                  <a:lnTo>
                    <a:pt x="18" y="3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3" y="1"/>
                  </a:lnTo>
                  <a:lnTo>
                    <a:pt x="39" y="1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6" y="1"/>
                  </a:lnTo>
                  <a:lnTo>
                    <a:pt x="72" y="1"/>
                  </a:lnTo>
                  <a:lnTo>
                    <a:pt x="78" y="1"/>
                  </a:lnTo>
                  <a:lnTo>
                    <a:pt x="84" y="2"/>
                  </a:lnTo>
                  <a:lnTo>
                    <a:pt x="91" y="2"/>
                  </a:lnTo>
                  <a:lnTo>
                    <a:pt x="96" y="3"/>
                  </a:lnTo>
                  <a:lnTo>
                    <a:pt x="102" y="3"/>
                  </a:lnTo>
                  <a:lnTo>
                    <a:pt x="103" y="38"/>
                  </a:lnTo>
                  <a:lnTo>
                    <a:pt x="104" y="74"/>
                  </a:lnTo>
                  <a:lnTo>
                    <a:pt x="103" y="110"/>
                  </a:lnTo>
                  <a:lnTo>
                    <a:pt x="102" y="146"/>
                  </a:lnTo>
                  <a:lnTo>
                    <a:pt x="89" y="146"/>
                  </a:lnTo>
                  <a:lnTo>
                    <a:pt x="77" y="146"/>
                  </a:lnTo>
                  <a:lnTo>
                    <a:pt x="63" y="146"/>
                  </a:lnTo>
                  <a:lnTo>
                    <a:pt x="50" y="146"/>
                  </a:lnTo>
                  <a:lnTo>
                    <a:pt x="38" y="146"/>
                  </a:lnTo>
                  <a:lnTo>
                    <a:pt x="25" y="146"/>
                  </a:lnTo>
                  <a:lnTo>
                    <a:pt x="12" y="145"/>
                  </a:lnTo>
                  <a:lnTo>
                    <a:pt x="0" y="145"/>
                  </a:lnTo>
                  <a:lnTo>
                    <a:pt x="0" y="107"/>
                  </a:lnTo>
                  <a:lnTo>
                    <a:pt x="0" y="74"/>
                  </a:lnTo>
                  <a:lnTo>
                    <a:pt x="3" y="40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49" name="Freeform 681"/>
            <p:cNvSpPr>
              <a:spLocks/>
            </p:cNvSpPr>
            <p:nvPr/>
          </p:nvSpPr>
          <p:spPr bwMode="auto">
            <a:xfrm>
              <a:off x="4478" y="1450"/>
              <a:ext cx="50" cy="64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7" y="3"/>
                </a:cxn>
                <a:cxn ang="0">
                  <a:pos x="23" y="2"/>
                </a:cxn>
                <a:cxn ang="0">
                  <a:pos x="27" y="2"/>
                </a:cxn>
                <a:cxn ang="0">
                  <a:pos x="32" y="1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7" y="0"/>
                </a:cxn>
                <a:cxn ang="0">
                  <a:pos x="52" y="0"/>
                </a:cxn>
                <a:cxn ang="0">
                  <a:pos x="57" y="0"/>
                </a:cxn>
                <a:cxn ang="0">
                  <a:pos x="63" y="1"/>
                </a:cxn>
                <a:cxn ang="0">
                  <a:pos x="69" y="1"/>
                </a:cxn>
                <a:cxn ang="0">
                  <a:pos x="75" y="1"/>
                </a:cxn>
                <a:cxn ang="0">
                  <a:pos x="80" y="2"/>
                </a:cxn>
                <a:cxn ang="0">
                  <a:pos x="86" y="2"/>
                </a:cxn>
                <a:cxn ang="0">
                  <a:pos x="92" y="3"/>
                </a:cxn>
                <a:cxn ang="0">
                  <a:pos x="98" y="3"/>
                </a:cxn>
                <a:cxn ang="0">
                  <a:pos x="99" y="32"/>
                </a:cxn>
                <a:cxn ang="0">
                  <a:pos x="99" y="63"/>
                </a:cxn>
                <a:cxn ang="0">
                  <a:pos x="99" y="94"/>
                </a:cxn>
                <a:cxn ang="0">
                  <a:pos x="98" y="125"/>
                </a:cxn>
                <a:cxn ang="0">
                  <a:pos x="85" y="127"/>
                </a:cxn>
                <a:cxn ang="0">
                  <a:pos x="73" y="127"/>
                </a:cxn>
                <a:cxn ang="0">
                  <a:pos x="61" y="127"/>
                </a:cxn>
                <a:cxn ang="0">
                  <a:pos x="49" y="127"/>
                </a:cxn>
                <a:cxn ang="0">
                  <a:pos x="37" y="127"/>
                </a:cxn>
                <a:cxn ang="0">
                  <a:pos x="25" y="127"/>
                </a:cxn>
                <a:cxn ang="0">
                  <a:pos x="12" y="127"/>
                </a:cxn>
                <a:cxn ang="0">
                  <a:pos x="0" y="127"/>
                </a:cxn>
                <a:cxn ang="0">
                  <a:pos x="0" y="94"/>
                </a:cxn>
                <a:cxn ang="0">
                  <a:pos x="1" y="64"/>
                </a:cxn>
                <a:cxn ang="0">
                  <a:pos x="4" y="36"/>
                </a:cxn>
                <a:cxn ang="0">
                  <a:pos x="12" y="3"/>
                </a:cxn>
              </a:cxnLst>
              <a:rect l="0" t="0" r="r" b="b"/>
              <a:pathLst>
                <a:path w="99" h="127">
                  <a:moveTo>
                    <a:pt x="12" y="3"/>
                  </a:moveTo>
                  <a:lnTo>
                    <a:pt x="17" y="3"/>
                  </a:lnTo>
                  <a:lnTo>
                    <a:pt x="23" y="2"/>
                  </a:lnTo>
                  <a:lnTo>
                    <a:pt x="27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1"/>
                  </a:lnTo>
                  <a:lnTo>
                    <a:pt x="69" y="1"/>
                  </a:lnTo>
                  <a:lnTo>
                    <a:pt x="75" y="1"/>
                  </a:lnTo>
                  <a:lnTo>
                    <a:pt x="80" y="2"/>
                  </a:lnTo>
                  <a:lnTo>
                    <a:pt x="86" y="2"/>
                  </a:lnTo>
                  <a:lnTo>
                    <a:pt x="92" y="3"/>
                  </a:lnTo>
                  <a:lnTo>
                    <a:pt x="98" y="3"/>
                  </a:lnTo>
                  <a:lnTo>
                    <a:pt x="99" y="32"/>
                  </a:lnTo>
                  <a:lnTo>
                    <a:pt x="99" y="63"/>
                  </a:lnTo>
                  <a:lnTo>
                    <a:pt x="99" y="94"/>
                  </a:lnTo>
                  <a:lnTo>
                    <a:pt x="98" y="125"/>
                  </a:lnTo>
                  <a:lnTo>
                    <a:pt x="85" y="127"/>
                  </a:lnTo>
                  <a:lnTo>
                    <a:pt x="73" y="127"/>
                  </a:lnTo>
                  <a:lnTo>
                    <a:pt x="61" y="127"/>
                  </a:lnTo>
                  <a:lnTo>
                    <a:pt x="49" y="127"/>
                  </a:lnTo>
                  <a:lnTo>
                    <a:pt x="37" y="127"/>
                  </a:lnTo>
                  <a:lnTo>
                    <a:pt x="25" y="127"/>
                  </a:lnTo>
                  <a:lnTo>
                    <a:pt x="12" y="127"/>
                  </a:lnTo>
                  <a:lnTo>
                    <a:pt x="0" y="127"/>
                  </a:lnTo>
                  <a:lnTo>
                    <a:pt x="0" y="94"/>
                  </a:lnTo>
                  <a:lnTo>
                    <a:pt x="1" y="64"/>
                  </a:lnTo>
                  <a:lnTo>
                    <a:pt x="4" y="36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50" name="Freeform 682"/>
            <p:cNvSpPr>
              <a:spLocks/>
            </p:cNvSpPr>
            <p:nvPr/>
          </p:nvSpPr>
          <p:spPr bwMode="auto">
            <a:xfrm>
              <a:off x="4480" y="1450"/>
              <a:ext cx="46" cy="5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50" y="0"/>
                </a:cxn>
                <a:cxn ang="0">
                  <a:pos x="92" y="3"/>
                </a:cxn>
                <a:cxn ang="0">
                  <a:pos x="92" y="27"/>
                </a:cxn>
                <a:cxn ang="0">
                  <a:pos x="92" y="53"/>
                </a:cxn>
                <a:cxn ang="0">
                  <a:pos x="92" y="79"/>
                </a:cxn>
                <a:cxn ang="0">
                  <a:pos x="92" y="106"/>
                </a:cxn>
                <a:cxn ang="0">
                  <a:pos x="81" y="107"/>
                </a:cxn>
                <a:cxn ang="0">
                  <a:pos x="69" y="107"/>
                </a:cxn>
                <a:cxn ang="0">
                  <a:pos x="58" y="108"/>
                </a:cxn>
                <a:cxn ang="0">
                  <a:pos x="46" y="108"/>
                </a:cxn>
                <a:cxn ang="0">
                  <a:pos x="35" y="108"/>
                </a:cxn>
                <a:cxn ang="0">
                  <a:pos x="23" y="108"/>
                </a:cxn>
                <a:cxn ang="0">
                  <a:pos x="12" y="108"/>
                </a:cxn>
                <a:cxn ang="0">
                  <a:pos x="0" y="108"/>
                </a:cxn>
                <a:cxn ang="0">
                  <a:pos x="0" y="80"/>
                </a:cxn>
                <a:cxn ang="0">
                  <a:pos x="0" y="55"/>
                </a:cxn>
                <a:cxn ang="0">
                  <a:pos x="3" y="31"/>
                </a:cxn>
                <a:cxn ang="0">
                  <a:pos x="12" y="3"/>
                </a:cxn>
              </a:cxnLst>
              <a:rect l="0" t="0" r="r" b="b"/>
              <a:pathLst>
                <a:path w="92" h="108">
                  <a:moveTo>
                    <a:pt x="12" y="3"/>
                  </a:moveTo>
                  <a:lnTo>
                    <a:pt x="50" y="0"/>
                  </a:lnTo>
                  <a:lnTo>
                    <a:pt x="92" y="3"/>
                  </a:lnTo>
                  <a:lnTo>
                    <a:pt x="92" y="27"/>
                  </a:lnTo>
                  <a:lnTo>
                    <a:pt x="92" y="53"/>
                  </a:lnTo>
                  <a:lnTo>
                    <a:pt x="92" y="79"/>
                  </a:lnTo>
                  <a:lnTo>
                    <a:pt x="92" y="106"/>
                  </a:lnTo>
                  <a:lnTo>
                    <a:pt x="81" y="107"/>
                  </a:lnTo>
                  <a:lnTo>
                    <a:pt x="69" y="107"/>
                  </a:lnTo>
                  <a:lnTo>
                    <a:pt x="58" y="108"/>
                  </a:lnTo>
                  <a:lnTo>
                    <a:pt x="46" y="108"/>
                  </a:lnTo>
                  <a:lnTo>
                    <a:pt x="35" y="108"/>
                  </a:lnTo>
                  <a:lnTo>
                    <a:pt x="23" y="108"/>
                  </a:lnTo>
                  <a:lnTo>
                    <a:pt x="12" y="108"/>
                  </a:lnTo>
                  <a:lnTo>
                    <a:pt x="0" y="108"/>
                  </a:lnTo>
                  <a:lnTo>
                    <a:pt x="0" y="80"/>
                  </a:lnTo>
                  <a:lnTo>
                    <a:pt x="0" y="55"/>
                  </a:lnTo>
                  <a:lnTo>
                    <a:pt x="3" y="31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51" name="Freeform 683"/>
            <p:cNvSpPr>
              <a:spLocks/>
            </p:cNvSpPr>
            <p:nvPr/>
          </p:nvSpPr>
          <p:spPr bwMode="auto">
            <a:xfrm>
              <a:off x="4482" y="1434"/>
              <a:ext cx="65" cy="15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7"/>
                </a:cxn>
                <a:cxn ang="0">
                  <a:pos x="16" y="26"/>
                </a:cxn>
                <a:cxn ang="0">
                  <a:pos x="32" y="25"/>
                </a:cxn>
                <a:cxn ang="0">
                  <a:pos x="48" y="25"/>
                </a:cxn>
                <a:cxn ang="0">
                  <a:pos x="64" y="26"/>
                </a:cxn>
                <a:cxn ang="0">
                  <a:pos x="79" y="27"/>
                </a:cxn>
                <a:cxn ang="0">
                  <a:pos x="95" y="28"/>
                </a:cxn>
                <a:cxn ang="0">
                  <a:pos x="112" y="29"/>
                </a:cxn>
                <a:cxn ang="0">
                  <a:pos x="129" y="30"/>
                </a:cxn>
                <a:cxn ang="0">
                  <a:pos x="129" y="4"/>
                </a:cxn>
                <a:cxn ang="0">
                  <a:pos x="69" y="0"/>
                </a:cxn>
                <a:cxn ang="0">
                  <a:pos x="3" y="2"/>
                </a:cxn>
              </a:cxnLst>
              <a:rect l="0" t="0" r="r" b="b"/>
              <a:pathLst>
                <a:path w="129" h="30">
                  <a:moveTo>
                    <a:pt x="3" y="2"/>
                  </a:moveTo>
                  <a:lnTo>
                    <a:pt x="0" y="27"/>
                  </a:lnTo>
                  <a:lnTo>
                    <a:pt x="16" y="26"/>
                  </a:lnTo>
                  <a:lnTo>
                    <a:pt x="32" y="25"/>
                  </a:lnTo>
                  <a:lnTo>
                    <a:pt x="48" y="25"/>
                  </a:lnTo>
                  <a:lnTo>
                    <a:pt x="64" y="26"/>
                  </a:lnTo>
                  <a:lnTo>
                    <a:pt x="79" y="27"/>
                  </a:lnTo>
                  <a:lnTo>
                    <a:pt x="95" y="28"/>
                  </a:lnTo>
                  <a:lnTo>
                    <a:pt x="112" y="29"/>
                  </a:lnTo>
                  <a:lnTo>
                    <a:pt x="129" y="30"/>
                  </a:lnTo>
                  <a:lnTo>
                    <a:pt x="129" y="4"/>
                  </a:lnTo>
                  <a:lnTo>
                    <a:pt x="69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52" name="Freeform 684"/>
            <p:cNvSpPr>
              <a:spLocks/>
            </p:cNvSpPr>
            <p:nvPr/>
          </p:nvSpPr>
          <p:spPr bwMode="auto">
            <a:xfrm>
              <a:off x="4469" y="1611"/>
              <a:ext cx="77" cy="2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56" y="15"/>
                </a:cxn>
                <a:cxn ang="0">
                  <a:pos x="156" y="51"/>
                </a:cxn>
                <a:cxn ang="0">
                  <a:pos x="0" y="28"/>
                </a:cxn>
                <a:cxn ang="0">
                  <a:pos x="1" y="0"/>
                </a:cxn>
              </a:cxnLst>
              <a:rect l="0" t="0" r="r" b="b"/>
              <a:pathLst>
                <a:path w="156" h="51">
                  <a:moveTo>
                    <a:pt x="1" y="0"/>
                  </a:moveTo>
                  <a:lnTo>
                    <a:pt x="156" y="15"/>
                  </a:lnTo>
                  <a:lnTo>
                    <a:pt x="156" y="51"/>
                  </a:lnTo>
                  <a:lnTo>
                    <a:pt x="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53" name="Freeform 685"/>
            <p:cNvSpPr>
              <a:spLocks/>
            </p:cNvSpPr>
            <p:nvPr/>
          </p:nvSpPr>
          <p:spPr bwMode="auto">
            <a:xfrm>
              <a:off x="4492" y="1617"/>
              <a:ext cx="31" cy="8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5" y="1"/>
                </a:cxn>
                <a:cxn ang="0">
                  <a:pos x="55" y="3"/>
                </a:cxn>
                <a:cxn ang="0">
                  <a:pos x="60" y="7"/>
                </a:cxn>
                <a:cxn ang="0">
                  <a:pos x="63" y="10"/>
                </a:cxn>
                <a:cxn ang="0">
                  <a:pos x="60" y="13"/>
                </a:cxn>
                <a:cxn ang="0">
                  <a:pos x="53" y="15"/>
                </a:cxn>
                <a:cxn ang="0">
                  <a:pos x="44" y="16"/>
                </a:cxn>
                <a:cxn ang="0">
                  <a:pos x="31" y="15"/>
                </a:cxn>
                <a:cxn ang="0">
                  <a:pos x="19" y="13"/>
                </a:cxn>
                <a:cxn ang="0">
                  <a:pos x="10" y="11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11" y="0"/>
                </a:cxn>
                <a:cxn ang="0">
                  <a:pos x="20" y="0"/>
                </a:cxn>
                <a:cxn ang="0">
                  <a:pos x="33" y="0"/>
                </a:cxn>
              </a:cxnLst>
              <a:rect l="0" t="0" r="r" b="b"/>
              <a:pathLst>
                <a:path w="63" h="16">
                  <a:moveTo>
                    <a:pt x="33" y="0"/>
                  </a:moveTo>
                  <a:lnTo>
                    <a:pt x="45" y="1"/>
                  </a:lnTo>
                  <a:lnTo>
                    <a:pt x="55" y="3"/>
                  </a:lnTo>
                  <a:lnTo>
                    <a:pt x="60" y="7"/>
                  </a:lnTo>
                  <a:lnTo>
                    <a:pt x="63" y="10"/>
                  </a:lnTo>
                  <a:lnTo>
                    <a:pt x="60" y="13"/>
                  </a:lnTo>
                  <a:lnTo>
                    <a:pt x="53" y="15"/>
                  </a:lnTo>
                  <a:lnTo>
                    <a:pt x="44" y="16"/>
                  </a:lnTo>
                  <a:lnTo>
                    <a:pt x="31" y="15"/>
                  </a:lnTo>
                  <a:lnTo>
                    <a:pt x="19" y="13"/>
                  </a:lnTo>
                  <a:lnTo>
                    <a:pt x="10" y="11"/>
                  </a:lnTo>
                  <a:lnTo>
                    <a:pt x="3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11" y="0"/>
                  </a:lnTo>
                  <a:lnTo>
                    <a:pt x="2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54" name="Freeform 686"/>
            <p:cNvSpPr>
              <a:spLocks/>
            </p:cNvSpPr>
            <p:nvPr/>
          </p:nvSpPr>
          <p:spPr bwMode="auto">
            <a:xfrm>
              <a:off x="4492" y="1616"/>
              <a:ext cx="21" cy="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0" y="1"/>
                </a:cxn>
                <a:cxn ang="0">
                  <a:pos x="37" y="3"/>
                </a:cxn>
                <a:cxn ang="0">
                  <a:pos x="42" y="6"/>
                </a:cxn>
                <a:cxn ang="0">
                  <a:pos x="43" y="10"/>
                </a:cxn>
                <a:cxn ang="0">
                  <a:pos x="41" y="12"/>
                </a:cxn>
                <a:cxn ang="0">
                  <a:pos x="36" y="14"/>
                </a:cxn>
                <a:cxn ang="0">
                  <a:pos x="29" y="16"/>
                </a:cxn>
                <a:cxn ang="0">
                  <a:pos x="21" y="16"/>
                </a:cxn>
                <a:cxn ang="0">
                  <a:pos x="13" y="14"/>
                </a:cxn>
                <a:cxn ang="0">
                  <a:pos x="6" y="1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7" y="1"/>
                </a:cxn>
                <a:cxn ang="0">
                  <a:pos x="14" y="0"/>
                </a:cxn>
                <a:cxn ang="0">
                  <a:pos x="22" y="0"/>
                </a:cxn>
              </a:cxnLst>
              <a:rect l="0" t="0" r="r" b="b"/>
              <a:pathLst>
                <a:path w="43" h="16">
                  <a:moveTo>
                    <a:pt x="22" y="0"/>
                  </a:moveTo>
                  <a:lnTo>
                    <a:pt x="30" y="1"/>
                  </a:lnTo>
                  <a:lnTo>
                    <a:pt x="37" y="3"/>
                  </a:lnTo>
                  <a:lnTo>
                    <a:pt x="42" y="6"/>
                  </a:lnTo>
                  <a:lnTo>
                    <a:pt x="43" y="10"/>
                  </a:lnTo>
                  <a:lnTo>
                    <a:pt x="41" y="12"/>
                  </a:lnTo>
                  <a:lnTo>
                    <a:pt x="36" y="14"/>
                  </a:lnTo>
                  <a:lnTo>
                    <a:pt x="29" y="16"/>
                  </a:lnTo>
                  <a:lnTo>
                    <a:pt x="21" y="16"/>
                  </a:lnTo>
                  <a:lnTo>
                    <a:pt x="13" y="14"/>
                  </a:lnTo>
                  <a:lnTo>
                    <a:pt x="6" y="12"/>
                  </a:lnTo>
                  <a:lnTo>
                    <a:pt x="2" y="9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1"/>
                  </a:lnTo>
                  <a:lnTo>
                    <a:pt x="1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55" name="Freeform 687"/>
            <p:cNvSpPr>
              <a:spLocks/>
            </p:cNvSpPr>
            <p:nvPr/>
          </p:nvSpPr>
          <p:spPr bwMode="auto">
            <a:xfrm>
              <a:off x="4492" y="1617"/>
              <a:ext cx="15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2" y="1"/>
                </a:cxn>
                <a:cxn ang="0">
                  <a:pos x="27" y="2"/>
                </a:cxn>
                <a:cxn ang="0">
                  <a:pos x="29" y="4"/>
                </a:cxn>
                <a:cxn ang="0">
                  <a:pos x="30" y="7"/>
                </a:cxn>
                <a:cxn ang="0">
                  <a:pos x="29" y="8"/>
                </a:cxn>
                <a:cxn ang="0">
                  <a:pos x="26" y="10"/>
                </a:cxn>
                <a:cxn ang="0">
                  <a:pos x="21" y="10"/>
                </a:cxn>
                <a:cxn ang="0">
                  <a:pos x="15" y="10"/>
                </a:cxn>
                <a:cxn ang="0">
                  <a:pos x="10" y="9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0"/>
                </a:cxn>
              </a:cxnLst>
              <a:rect l="0" t="0" r="r" b="b"/>
              <a:pathLst>
                <a:path w="30" h="10">
                  <a:moveTo>
                    <a:pt x="17" y="0"/>
                  </a:moveTo>
                  <a:lnTo>
                    <a:pt x="22" y="1"/>
                  </a:lnTo>
                  <a:lnTo>
                    <a:pt x="27" y="2"/>
                  </a:lnTo>
                  <a:lnTo>
                    <a:pt x="29" y="4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1" y="10"/>
                  </a:lnTo>
                  <a:lnTo>
                    <a:pt x="15" y="10"/>
                  </a:lnTo>
                  <a:lnTo>
                    <a:pt x="10" y="9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56" name="Freeform 688"/>
            <p:cNvSpPr>
              <a:spLocks/>
            </p:cNvSpPr>
            <p:nvPr/>
          </p:nvSpPr>
          <p:spPr bwMode="auto">
            <a:xfrm>
              <a:off x="4549" y="1608"/>
              <a:ext cx="53" cy="2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06" y="0"/>
                </a:cxn>
                <a:cxn ang="0">
                  <a:pos x="106" y="21"/>
                </a:cxn>
                <a:cxn ang="0">
                  <a:pos x="78" y="30"/>
                </a:cxn>
                <a:cxn ang="0">
                  <a:pos x="0" y="51"/>
                </a:cxn>
                <a:cxn ang="0">
                  <a:pos x="0" y="21"/>
                </a:cxn>
              </a:cxnLst>
              <a:rect l="0" t="0" r="r" b="b"/>
              <a:pathLst>
                <a:path w="106" h="51">
                  <a:moveTo>
                    <a:pt x="0" y="21"/>
                  </a:moveTo>
                  <a:lnTo>
                    <a:pt x="106" y="0"/>
                  </a:lnTo>
                  <a:lnTo>
                    <a:pt x="106" y="21"/>
                  </a:lnTo>
                  <a:lnTo>
                    <a:pt x="78" y="30"/>
                  </a:lnTo>
                  <a:lnTo>
                    <a:pt x="0" y="5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57" name="Freeform 689"/>
            <p:cNvSpPr>
              <a:spLocks/>
            </p:cNvSpPr>
            <p:nvPr/>
          </p:nvSpPr>
          <p:spPr bwMode="auto">
            <a:xfrm>
              <a:off x="4552" y="1608"/>
              <a:ext cx="50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3" y="18"/>
                </a:cxn>
                <a:cxn ang="0">
                  <a:pos x="26" y="15"/>
                </a:cxn>
                <a:cxn ang="0">
                  <a:pos x="38" y="13"/>
                </a:cxn>
                <a:cxn ang="0">
                  <a:pos x="51" y="11"/>
                </a:cxn>
                <a:cxn ang="0">
                  <a:pos x="62" y="8"/>
                </a:cxn>
                <a:cxn ang="0">
                  <a:pos x="75" y="5"/>
                </a:cxn>
                <a:cxn ang="0">
                  <a:pos x="88" y="3"/>
                </a:cxn>
                <a:cxn ang="0">
                  <a:pos x="100" y="0"/>
                </a:cxn>
                <a:cxn ang="0">
                  <a:pos x="100" y="5"/>
                </a:cxn>
                <a:cxn ang="0">
                  <a:pos x="100" y="11"/>
                </a:cxn>
                <a:cxn ang="0">
                  <a:pos x="100" y="15"/>
                </a:cxn>
                <a:cxn ang="0">
                  <a:pos x="100" y="21"/>
                </a:cxn>
                <a:cxn ang="0">
                  <a:pos x="92" y="23"/>
                </a:cxn>
                <a:cxn ang="0">
                  <a:pos x="85" y="26"/>
                </a:cxn>
                <a:cxn ang="0">
                  <a:pos x="79" y="28"/>
                </a:cxn>
                <a:cxn ang="0">
                  <a:pos x="72" y="30"/>
                </a:cxn>
                <a:cxn ang="0">
                  <a:pos x="62" y="32"/>
                </a:cxn>
                <a:cxn ang="0">
                  <a:pos x="53" y="35"/>
                </a:cxn>
                <a:cxn ang="0">
                  <a:pos x="44" y="37"/>
                </a:cxn>
                <a:cxn ang="0">
                  <a:pos x="36" y="39"/>
                </a:cxn>
                <a:cxn ang="0">
                  <a:pos x="27" y="43"/>
                </a:cxn>
                <a:cxn ang="0">
                  <a:pos x="17" y="45"/>
                </a:cxn>
                <a:cxn ang="0">
                  <a:pos x="9" y="47"/>
                </a:cxn>
                <a:cxn ang="0">
                  <a:pos x="0" y="50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0" y="20"/>
                </a:cxn>
              </a:cxnLst>
              <a:rect l="0" t="0" r="r" b="b"/>
              <a:pathLst>
                <a:path w="100" h="50">
                  <a:moveTo>
                    <a:pt x="0" y="20"/>
                  </a:moveTo>
                  <a:lnTo>
                    <a:pt x="13" y="18"/>
                  </a:lnTo>
                  <a:lnTo>
                    <a:pt x="26" y="15"/>
                  </a:lnTo>
                  <a:lnTo>
                    <a:pt x="38" y="13"/>
                  </a:lnTo>
                  <a:lnTo>
                    <a:pt x="51" y="11"/>
                  </a:lnTo>
                  <a:lnTo>
                    <a:pt x="62" y="8"/>
                  </a:lnTo>
                  <a:lnTo>
                    <a:pt x="75" y="5"/>
                  </a:lnTo>
                  <a:lnTo>
                    <a:pt x="88" y="3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11"/>
                  </a:lnTo>
                  <a:lnTo>
                    <a:pt x="100" y="15"/>
                  </a:lnTo>
                  <a:lnTo>
                    <a:pt x="100" y="21"/>
                  </a:lnTo>
                  <a:lnTo>
                    <a:pt x="92" y="23"/>
                  </a:lnTo>
                  <a:lnTo>
                    <a:pt x="85" y="26"/>
                  </a:lnTo>
                  <a:lnTo>
                    <a:pt x="79" y="28"/>
                  </a:lnTo>
                  <a:lnTo>
                    <a:pt x="72" y="30"/>
                  </a:lnTo>
                  <a:lnTo>
                    <a:pt x="62" y="32"/>
                  </a:lnTo>
                  <a:lnTo>
                    <a:pt x="53" y="35"/>
                  </a:lnTo>
                  <a:lnTo>
                    <a:pt x="44" y="37"/>
                  </a:lnTo>
                  <a:lnTo>
                    <a:pt x="36" y="39"/>
                  </a:lnTo>
                  <a:lnTo>
                    <a:pt x="27" y="43"/>
                  </a:lnTo>
                  <a:lnTo>
                    <a:pt x="17" y="45"/>
                  </a:lnTo>
                  <a:lnTo>
                    <a:pt x="9" y="47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58" name="Freeform 690"/>
            <p:cNvSpPr>
              <a:spLocks/>
            </p:cNvSpPr>
            <p:nvPr/>
          </p:nvSpPr>
          <p:spPr bwMode="auto">
            <a:xfrm>
              <a:off x="4554" y="1608"/>
              <a:ext cx="48" cy="24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11" y="18"/>
                </a:cxn>
                <a:cxn ang="0">
                  <a:pos x="24" y="15"/>
                </a:cxn>
                <a:cxn ang="0">
                  <a:pos x="35" y="12"/>
                </a:cxn>
                <a:cxn ang="0">
                  <a:pos x="48" y="9"/>
                </a:cxn>
                <a:cxn ang="0">
                  <a:pos x="60" y="7"/>
                </a:cxn>
                <a:cxn ang="0">
                  <a:pos x="71" y="5"/>
                </a:cxn>
                <a:cxn ang="0">
                  <a:pos x="84" y="3"/>
                </a:cxn>
                <a:cxn ang="0">
                  <a:pos x="95" y="0"/>
                </a:cxn>
                <a:cxn ang="0">
                  <a:pos x="95" y="6"/>
                </a:cxn>
                <a:cxn ang="0">
                  <a:pos x="95" y="11"/>
                </a:cxn>
                <a:cxn ang="0">
                  <a:pos x="95" y="16"/>
                </a:cxn>
                <a:cxn ang="0">
                  <a:pos x="95" y="22"/>
                </a:cxn>
                <a:cxn ang="0">
                  <a:pos x="88" y="24"/>
                </a:cxn>
                <a:cxn ang="0">
                  <a:pos x="82" y="26"/>
                </a:cxn>
                <a:cxn ang="0">
                  <a:pos x="74" y="28"/>
                </a:cxn>
                <a:cxn ang="0">
                  <a:pos x="67" y="30"/>
                </a:cxn>
                <a:cxn ang="0">
                  <a:pos x="59" y="32"/>
                </a:cxn>
                <a:cxn ang="0">
                  <a:pos x="50" y="35"/>
                </a:cxn>
                <a:cxn ang="0">
                  <a:pos x="42" y="37"/>
                </a:cxn>
                <a:cxn ang="0">
                  <a:pos x="34" y="39"/>
                </a:cxn>
                <a:cxn ang="0">
                  <a:pos x="25" y="42"/>
                </a:cxn>
                <a:cxn ang="0">
                  <a:pos x="17" y="44"/>
                </a:cxn>
                <a:cxn ang="0">
                  <a:pos x="9" y="46"/>
                </a:cxn>
                <a:cxn ang="0">
                  <a:pos x="1" y="49"/>
                </a:cxn>
                <a:cxn ang="0">
                  <a:pos x="1" y="41"/>
                </a:cxn>
                <a:cxn ang="0">
                  <a:pos x="1" y="34"/>
                </a:cxn>
                <a:cxn ang="0">
                  <a:pos x="0" y="27"/>
                </a:cxn>
                <a:cxn ang="0">
                  <a:pos x="0" y="20"/>
                </a:cxn>
              </a:cxnLst>
              <a:rect l="0" t="0" r="r" b="b"/>
              <a:pathLst>
                <a:path w="95" h="49">
                  <a:moveTo>
                    <a:pt x="0" y="20"/>
                  </a:moveTo>
                  <a:lnTo>
                    <a:pt x="11" y="18"/>
                  </a:lnTo>
                  <a:lnTo>
                    <a:pt x="24" y="15"/>
                  </a:lnTo>
                  <a:lnTo>
                    <a:pt x="35" y="12"/>
                  </a:lnTo>
                  <a:lnTo>
                    <a:pt x="48" y="9"/>
                  </a:lnTo>
                  <a:lnTo>
                    <a:pt x="60" y="7"/>
                  </a:lnTo>
                  <a:lnTo>
                    <a:pt x="71" y="5"/>
                  </a:lnTo>
                  <a:lnTo>
                    <a:pt x="84" y="3"/>
                  </a:lnTo>
                  <a:lnTo>
                    <a:pt x="95" y="0"/>
                  </a:lnTo>
                  <a:lnTo>
                    <a:pt x="95" y="6"/>
                  </a:lnTo>
                  <a:lnTo>
                    <a:pt x="95" y="11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8" y="24"/>
                  </a:lnTo>
                  <a:lnTo>
                    <a:pt x="82" y="26"/>
                  </a:lnTo>
                  <a:lnTo>
                    <a:pt x="74" y="28"/>
                  </a:lnTo>
                  <a:lnTo>
                    <a:pt x="67" y="30"/>
                  </a:lnTo>
                  <a:lnTo>
                    <a:pt x="59" y="32"/>
                  </a:lnTo>
                  <a:lnTo>
                    <a:pt x="50" y="35"/>
                  </a:lnTo>
                  <a:lnTo>
                    <a:pt x="42" y="37"/>
                  </a:lnTo>
                  <a:lnTo>
                    <a:pt x="34" y="39"/>
                  </a:lnTo>
                  <a:lnTo>
                    <a:pt x="25" y="42"/>
                  </a:lnTo>
                  <a:lnTo>
                    <a:pt x="17" y="44"/>
                  </a:lnTo>
                  <a:lnTo>
                    <a:pt x="9" y="46"/>
                  </a:lnTo>
                  <a:lnTo>
                    <a:pt x="1" y="49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0" y="2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59" name="Freeform 691"/>
            <p:cNvSpPr>
              <a:spLocks/>
            </p:cNvSpPr>
            <p:nvPr/>
          </p:nvSpPr>
          <p:spPr bwMode="auto">
            <a:xfrm>
              <a:off x="4557" y="1608"/>
              <a:ext cx="45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6"/>
                </a:cxn>
                <a:cxn ang="0">
                  <a:pos x="23" y="14"/>
                </a:cxn>
                <a:cxn ang="0">
                  <a:pos x="33" y="12"/>
                </a:cxn>
                <a:cxn ang="0">
                  <a:pos x="44" y="9"/>
                </a:cxn>
                <a:cxn ang="0">
                  <a:pos x="56" y="7"/>
                </a:cxn>
                <a:cxn ang="0">
                  <a:pos x="68" y="5"/>
                </a:cxn>
                <a:cxn ang="0">
                  <a:pos x="78" y="3"/>
                </a:cxn>
                <a:cxn ang="0">
                  <a:pos x="89" y="0"/>
                </a:cxn>
                <a:cxn ang="0">
                  <a:pos x="89" y="6"/>
                </a:cxn>
                <a:cxn ang="0">
                  <a:pos x="89" y="11"/>
                </a:cxn>
                <a:cxn ang="0">
                  <a:pos x="89" y="16"/>
                </a:cxn>
                <a:cxn ang="0">
                  <a:pos x="89" y="22"/>
                </a:cxn>
                <a:cxn ang="0">
                  <a:pos x="82" y="24"/>
                </a:cxn>
                <a:cxn ang="0">
                  <a:pos x="76" y="26"/>
                </a:cxn>
                <a:cxn ang="0">
                  <a:pos x="69" y="28"/>
                </a:cxn>
                <a:cxn ang="0">
                  <a:pos x="62" y="30"/>
                </a:cxn>
                <a:cxn ang="0">
                  <a:pos x="54" y="32"/>
                </a:cxn>
                <a:cxn ang="0">
                  <a:pos x="47" y="35"/>
                </a:cxn>
                <a:cxn ang="0">
                  <a:pos x="39" y="37"/>
                </a:cxn>
                <a:cxn ang="0">
                  <a:pos x="31" y="38"/>
                </a:cxn>
                <a:cxn ang="0">
                  <a:pos x="23" y="41"/>
                </a:cxn>
                <a:cxn ang="0">
                  <a:pos x="16" y="43"/>
                </a:cxn>
                <a:cxn ang="0">
                  <a:pos x="8" y="44"/>
                </a:cxn>
                <a:cxn ang="0">
                  <a:pos x="1" y="46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0" y="19"/>
                </a:cxn>
              </a:cxnLst>
              <a:rect l="0" t="0" r="r" b="b"/>
              <a:pathLst>
                <a:path w="89" h="46">
                  <a:moveTo>
                    <a:pt x="0" y="19"/>
                  </a:moveTo>
                  <a:lnTo>
                    <a:pt x="11" y="16"/>
                  </a:lnTo>
                  <a:lnTo>
                    <a:pt x="23" y="14"/>
                  </a:lnTo>
                  <a:lnTo>
                    <a:pt x="33" y="12"/>
                  </a:lnTo>
                  <a:lnTo>
                    <a:pt x="44" y="9"/>
                  </a:lnTo>
                  <a:lnTo>
                    <a:pt x="56" y="7"/>
                  </a:lnTo>
                  <a:lnTo>
                    <a:pt x="68" y="5"/>
                  </a:lnTo>
                  <a:lnTo>
                    <a:pt x="78" y="3"/>
                  </a:lnTo>
                  <a:lnTo>
                    <a:pt x="89" y="0"/>
                  </a:lnTo>
                  <a:lnTo>
                    <a:pt x="89" y="6"/>
                  </a:lnTo>
                  <a:lnTo>
                    <a:pt x="89" y="11"/>
                  </a:lnTo>
                  <a:lnTo>
                    <a:pt x="89" y="16"/>
                  </a:lnTo>
                  <a:lnTo>
                    <a:pt x="89" y="22"/>
                  </a:lnTo>
                  <a:lnTo>
                    <a:pt x="82" y="24"/>
                  </a:lnTo>
                  <a:lnTo>
                    <a:pt x="76" y="26"/>
                  </a:lnTo>
                  <a:lnTo>
                    <a:pt x="69" y="28"/>
                  </a:lnTo>
                  <a:lnTo>
                    <a:pt x="62" y="30"/>
                  </a:lnTo>
                  <a:lnTo>
                    <a:pt x="54" y="32"/>
                  </a:lnTo>
                  <a:lnTo>
                    <a:pt x="47" y="35"/>
                  </a:lnTo>
                  <a:lnTo>
                    <a:pt x="39" y="37"/>
                  </a:lnTo>
                  <a:lnTo>
                    <a:pt x="31" y="38"/>
                  </a:lnTo>
                  <a:lnTo>
                    <a:pt x="23" y="41"/>
                  </a:lnTo>
                  <a:lnTo>
                    <a:pt x="16" y="43"/>
                  </a:lnTo>
                  <a:lnTo>
                    <a:pt x="8" y="44"/>
                  </a:lnTo>
                  <a:lnTo>
                    <a:pt x="1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60" name="Freeform 692"/>
            <p:cNvSpPr>
              <a:spLocks/>
            </p:cNvSpPr>
            <p:nvPr/>
          </p:nvSpPr>
          <p:spPr bwMode="auto">
            <a:xfrm>
              <a:off x="4560" y="1608"/>
              <a:ext cx="42" cy="2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1" y="15"/>
                </a:cxn>
                <a:cxn ang="0">
                  <a:pos x="21" y="13"/>
                </a:cxn>
                <a:cxn ang="0">
                  <a:pos x="31" y="11"/>
                </a:cxn>
                <a:cxn ang="0">
                  <a:pos x="42" y="8"/>
                </a:cxn>
                <a:cxn ang="0">
                  <a:pos x="52" y="7"/>
                </a:cxn>
                <a:cxn ang="0">
                  <a:pos x="63" y="5"/>
                </a:cxn>
                <a:cxn ang="0">
                  <a:pos x="74" y="3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4" y="11"/>
                </a:cxn>
                <a:cxn ang="0">
                  <a:pos x="84" y="16"/>
                </a:cxn>
                <a:cxn ang="0">
                  <a:pos x="84" y="22"/>
                </a:cxn>
                <a:cxn ang="0">
                  <a:pos x="77" y="24"/>
                </a:cxn>
                <a:cxn ang="0">
                  <a:pos x="71" y="27"/>
                </a:cxn>
                <a:cxn ang="0">
                  <a:pos x="64" y="28"/>
                </a:cxn>
                <a:cxn ang="0">
                  <a:pos x="57" y="30"/>
                </a:cxn>
                <a:cxn ang="0">
                  <a:pos x="50" y="32"/>
                </a:cxn>
                <a:cxn ang="0">
                  <a:pos x="43" y="34"/>
                </a:cxn>
                <a:cxn ang="0">
                  <a:pos x="36" y="36"/>
                </a:cxn>
                <a:cxn ang="0">
                  <a:pos x="29" y="37"/>
                </a:cxn>
                <a:cxn ang="0">
                  <a:pos x="22" y="39"/>
                </a:cxn>
                <a:cxn ang="0">
                  <a:pos x="15" y="42"/>
                </a:cxn>
                <a:cxn ang="0">
                  <a:pos x="7" y="43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18"/>
                </a:cxn>
              </a:cxnLst>
              <a:rect l="0" t="0" r="r" b="b"/>
              <a:pathLst>
                <a:path w="84" h="45">
                  <a:moveTo>
                    <a:pt x="0" y="18"/>
                  </a:moveTo>
                  <a:lnTo>
                    <a:pt x="11" y="15"/>
                  </a:lnTo>
                  <a:lnTo>
                    <a:pt x="21" y="13"/>
                  </a:lnTo>
                  <a:lnTo>
                    <a:pt x="31" y="11"/>
                  </a:lnTo>
                  <a:lnTo>
                    <a:pt x="42" y="8"/>
                  </a:lnTo>
                  <a:lnTo>
                    <a:pt x="52" y="7"/>
                  </a:lnTo>
                  <a:lnTo>
                    <a:pt x="63" y="5"/>
                  </a:lnTo>
                  <a:lnTo>
                    <a:pt x="74" y="3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1"/>
                  </a:lnTo>
                  <a:lnTo>
                    <a:pt x="84" y="16"/>
                  </a:lnTo>
                  <a:lnTo>
                    <a:pt x="84" y="22"/>
                  </a:lnTo>
                  <a:lnTo>
                    <a:pt x="77" y="24"/>
                  </a:lnTo>
                  <a:lnTo>
                    <a:pt x="71" y="27"/>
                  </a:lnTo>
                  <a:lnTo>
                    <a:pt x="64" y="28"/>
                  </a:lnTo>
                  <a:lnTo>
                    <a:pt x="57" y="30"/>
                  </a:lnTo>
                  <a:lnTo>
                    <a:pt x="50" y="32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29" y="37"/>
                  </a:lnTo>
                  <a:lnTo>
                    <a:pt x="22" y="39"/>
                  </a:lnTo>
                  <a:lnTo>
                    <a:pt x="15" y="42"/>
                  </a:lnTo>
                  <a:lnTo>
                    <a:pt x="7" y="43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61" name="Freeform 693"/>
            <p:cNvSpPr>
              <a:spLocks/>
            </p:cNvSpPr>
            <p:nvPr/>
          </p:nvSpPr>
          <p:spPr bwMode="auto">
            <a:xfrm>
              <a:off x="4563" y="1608"/>
              <a:ext cx="39" cy="2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4"/>
                </a:cxn>
                <a:cxn ang="0">
                  <a:pos x="20" y="13"/>
                </a:cxn>
                <a:cxn ang="0">
                  <a:pos x="29" y="11"/>
                </a:cxn>
                <a:cxn ang="0">
                  <a:pos x="39" y="8"/>
                </a:cxn>
                <a:cxn ang="0">
                  <a:pos x="48" y="7"/>
                </a:cxn>
                <a:cxn ang="0">
                  <a:pos x="59" y="5"/>
                </a:cxn>
                <a:cxn ang="0">
                  <a:pos x="68" y="3"/>
                </a:cxn>
                <a:cxn ang="0">
                  <a:pos x="78" y="0"/>
                </a:cxn>
                <a:cxn ang="0">
                  <a:pos x="78" y="6"/>
                </a:cxn>
                <a:cxn ang="0">
                  <a:pos x="78" y="12"/>
                </a:cxn>
                <a:cxn ang="0">
                  <a:pos x="78" y="18"/>
                </a:cxn>
                <a:cxn ang="0">
                  <a:pos x="78" y="23"/>
                </a:cxn>
                <a:cxn ang="0">
                  <a:pos x="71" y="24"/>
                </a:cxn>
                <a:cxn ang="0">
                  <a:pos x="65" y="27"/>
                </a:cxn>
                <a:cxn ang="0">
                  <a:pos x="58" y="28"/>
                </a:cxn>
                <a:cxn ang="0">
                  <a:pos x="51" y="30"/>
                </a:cxn>
                <a:cxn ang="0">
                  <a:pos x="45" y="31"/>
                </a:cxn>
                <a:cxn ang="0">
                  <a:pos x="38" y="34"/>
                </a:cxn>
                <a:cxn ang="0">
                  <a:pos x="32" y="35"/>
                </a:cxn>
                <a:cxn ang="0">
                  <a:pos x="25" y="37"/>
                </a:cxn>
                <a:cxn ang="0">
                  <a:pos x="20" y="38"/>
                </a:cxn>
                <a:cxn ang="0">
                  <a:pos x="13" y="41"/>
                </a:cxn>
                <a:cxn ang="0">
                  <a:pos x="7" y="42"/>
                </a:cxn>
                <a:cxn ang="0">
                  <a:pos x="0" y="44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23"/>
                </a:cxn>
                <a:cxn ang="0">
                  <a:pos x="0" y="16"/>
                </a:cxn>
              </a:cxnLst>
              <a:rect l="0" t="0" r="r" b="b"/>
              <a:pathLst>
                <a:path w="78" h="44">
                  <a:moveTo>
                    <a:pt x="0" y="16"/>
                  </a:moveTo>
                  <a:lnTo>
                    <a:pt x="9" y="14"/>
                  </a:lnTo>
                  <a:lnTo>
                    <a:pt x="20" y="13"/>
                  </a:lnTo>
                  <a:lnTo>
                    <a:pt x="29" y="11"/>
                  </a:lnTo>
                  <a:lnTo>
                    <a:pt x="39" y="8"/>
                  </a:lnTo>
                  <a:lnTo>
                    <a:pt x="48" y="7"/>
                  </a:lnTo>
                  <a:lnTo>
                    <a:pt x="59" y="5"/>
                  </a:lnTo>
                  <a:lnTo>
                    <a:pt x="68" y="3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8" y="18"/>
                  </a:lnTo>
                  <a:lnTo>
                    <a:pt x="78" y="23"/>
                  </a:lnTo>
                  <a:lnTo>
                    <a:pt x="71" y="24"/>
                  </a:lnTo>
                  <a:lnTo>
                    <a:pt x="65" y="27"/>
                  </a:lnTo>
                  <a:lnTo>
                    <a:pt x="58" y="28"/>
                  </a:lnTo>
                  <a:lnTo>
                    <a:pt x="51" y="30"/>
                  </a:lnTo>
                  <a:lnTo>
                    <a:pt x="45" y="31"/>
                  </a:lnTo>
                  <a:lnTo>
                    <a:pt x="38" y="34"/>
                  </a:lnTo>
                  <a:lnTo>
                    <a:pt x="32" y="35"/>
                  </a:lnTo>
                  <a:lnTo>
                    <a:pt x="25" y="37"/>
                  </a:lnTo>
                  <a:lnTo>
                    <a:pt x="20" y="38"/>
                  </a:lnTo>
                  <a:lnTo>
                    <a:pt x="13" y="41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62" name="Freeform 694"/>
            <p:cNvSpPr>
              <a:spLocks/>
            </p:cNvSpPr>
            <p:nvPr/>
          </p:nvSpPr>
          <p:spPr bwMode="auto">
            <a:xfrm>
              <a:off x="4565" y="1608"/>
              <a:ext cx="37" cy="2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9" y="14"/>
                </a:cxn>
                <a:cxn ang="0">
                  <a:pos x="18" y="12"/>
                </a:cxn>
                <a:cxn ang="0">
                  <a:pos x="27" y="9"/>
                </a:cxn>
                <a:cxn ang="0">
                  <a:pos x="37" y="8"/>
                </a:cxn>
                <a:cxn ang="0">
                  <a:pos x="46" y="6"/>
                </a:cxn>
                <a:cxn ang="0">
                  <a:pos x="55" y="4"/>
                </a:cxn>
                <a:cxn ang="0">
                  <a:pos x="64" y="3"/>
                </a:cxn>
                <a:cxn ang="0">
                  <a:pos x="73" y="0"/>
                </a:cxn>
                <a:cxn ang="0">
                  <a:pos x="73" y="6"/>
                </a:cxn>
                <a:cxn ang="0">
                  <a:pos x="73" y="12"/>
                </a:cxn>
                <a:cxn ang="0">
                  <a:pos x="73" y="18"/>
                </a:cxn>
                <a:cxn ang="0">
                  <a:pos x="73" y="23"/>
                </a:cxn>
                <a:cxn ang="0">
                  <a:pos x="66" y="24"/>
                </a:cxn>
                <a:cxn ang="0">
                  <a:pos x="60" y="27"/>
                </a:cxn>
                <a:cxn ang="0">
                  <a:pos x="53" y="28"/>
                </a:cxn>
                <a:cxn ang="0">
                  <a:pos x="47" y="30"/>
                </a:cxn>
                <a:cxn ang="0">
                  <a:pos x="41" y="31"/>
                </a:cxn>
                <a:cxn ang="0">
                  <a:pos x="35" y="34"/>
                </a:cxn>
                <a:cxn ang="0">
                  <a:pos x="30" y="35"/>
                </a:cxn>
                <a:cxn ang="0">
                  <a:pos x="24" y="36"/>
                </a:cxn>
                <a:cxn ang="0">
                  <a:pos x="18" y="38"/>
                </a:cxn>
                <a:cxn ang="0">
                  <a:pos x="12" y="39"/>
                </a:cxn>
                <a:cxn ang="0">
                  <a:pos x="7" y="41"/>
                </a:cxn>
                <a:cxn ang="0">
                  <a:pos x="1" y="42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1" y="22"/>
                </a:cxn>
                <a:cxn ang="0">
                  <a:pos x="0" y="16"/>
                </a:cxn>
              </a:cxnLst>
              <a:rect l="0" t="0" r="r" b="b"/>
              <a:pathLst>
                <a:path w="73" h="42">
                  <a:moveTo>
                    <a:pt x="0" y="16"/>
                  </a:moveTo>
                  <a:lnTo>
                    <a:pt x="9" y="14"/>
                  </a:lnTo>
                  <a:lnTo>
                    <a:pt x="18" y="12"/>
                  </a:lnTo>
                  <a:lnTo>
                    <a:pt x="27" y="9"/>
                  </a:lnTo>
                  <a:lnTo>
                    <a:pt x="37" y="8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4" y="3"/>
                  </a:lnTo>
                  <a:lnTo>
                    <a:pt x="73" y="0"/>
                  </a:lnTo>
                  <a:lnTo>
                    <a:pt x="73" y="6"/>
                  </a:lnTo>
                  <a:lnTo>
                    <a:pt x="73" y="12"/>
                  </a:lnTo>
                  <a:lnTo>
                    <a:pt x="73" y="18"/>
                  </a:lnTo>
                  <a:lnTo>
                    <a:pt x="73" y="23"/>
                  </a:lnTo>
                  <a:lnTo>
                    <a:pt x="66" y="24"/>
                  </a:lnTo>
                  <a:lnTo>
                    <a:pt x="60" y="27"/>
                  </a:lnTo>
                  <a:lnTo>
                    <a:pt x="53" y="28"/>
                  </a:lnTo>
                  <a:lnTo>
                    <a:pt x="47" y="30"/>
                  </a:lnTo>
                  <a:lnTo>
                    <a:pt x="41" y="31"/>
                  </a:lnTo>
                  <a:lnTo>
                    <a:pt x="35" y="34"/>
                  </a:lnTo>
                  <a:lnTo>
                    <a:pt x="30" y="35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2" y="39"/>
                  </a:lnTo>
                  <a:lnTo>
                    <a:pt x="7" y="41"/>
                  </a:lnTo>
                  <a:lnTo>
                    <a:pt x="1" y="42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1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63" name="Freeform 695"/>
            <p:cNvSpPr>
              <a:spLocks/>
            </p:cNvSpPr>
            <p:nvPr/>
          </p:nvSpPr>
          <p:spPr bwMode="auto">
            <a:xfrm>
              <a:off x="4568" y="1608"/>
              <a:ext cx="34" cy="2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13"/>
                </a:cxn>
                <a:cxn ang="0">
                  <a:pos x="18" y="12"/>
                </a:cxn>
                <a:cxn ang="0">
                  <a:pos x="26" y="9"/>
                </a:cxn>
                <a:cxn ang="0">
                  <a:pos x="35" y="7"/>
                </a:cxn>
                <a:cxn ang="0">
                  <a:pos x="43" y="6"/>
                </a:cxn>
                <a:cxn ang="0">
                  <a:pos x="51" y="4"/>
                </a:cxn>
                <a:cxn ang="0">
                  <a:pos x="60" y="3"/>
                </a:cxn>
                <a:cxn ang="0">
                  <a:pos x="68" y="0"/>
                </a:cxn>
                <a:cxn ang="0">
                  <a:pos x="68" y="6"/>
                </a:cxn>
                <a:cxn ang="0">
                  <a:pos x="68" y="12"/>
                </a:cxn>
                <a:cxn ang="0">
                  <a:pos x="68" y="18"/>
                </a:cxn>
                <a:cxn ang="0">
                  <a:pos x="68" y="23"/>
                </a:cxn>
                <a:cxn ang="0">
                  <a:pos x="61" y="24"/>
                </a:cxn>
                <a:cxn ang="0">
                  <a:pos x="56" y="27"/>
                </a:cxn>
                <a:cxn ang="0">
                  <a:pos x="49" y="28"/>
                </a:cxn>
                <a:cxn ang="0">
                  <a:pos x="42" y="30"/>
                </a:cxn>
                <a:cxn ang="0">
                  <a:pos x="37" y="31"/>
                </a:cxn>
                <a:cxn ang="0">
                  <a:pos x="32" y="32"/>
                </a:cxn>
                <a:cxn ang="0">
                  <a:pos x="27" y="34"/>
                </a:cxn>
                <a:cxn ang="0">
                  <a:pos x="22" y="35"/>
                </a:cxn>
                <a:cxn ang="0">
                  <a:pos x="17" y="37"/>
                </a:cxn>
                <a:cxn ang="0">
                  <a:pos x="12" y="38"/>
                </a:cxn>
                <a:cxn ang="0">
                  <a:pos x="6" y="39"/>
                </a:cxn>
                <a:cxn ang="0">
                  <a:pos x="2" y="41"/>
                </a:cxn>
                <a:cxn ang="0">
                  <a:pos x="2" y="35"/>
                </a:cxn>
                <a:cxn ang="0">
                  <a:pos x="2" y="28"/>
                </a:cxn>
                <a:cxn ang="0">
                  <a:pos x="2" y="21"/>
                </a:cxn>
                <a:cxn ang="0">
                  <a:pos x="0" y="15"/>
                </a:cxn>
              </a:cxnLst>
              <a:rect l="0" t="0" r="r" b="b"/>
              <a:pathLst>
                <a:path w="68" h="41">
                  <a:moveTo>
                    <a:pt x="0" y="15"/>
                  </a:moveTo>
                  <a:lnTo>
                    <a:pt x="8" y="13"/>
                  </a:lnTo>
                  <a:lnTo>
                    <a:pt x="18" y="12"/>
                  </a:lnTo>
                  <a:lnTo>
                    <a:pt x="26" y="9"/>
                  </a:lnTo>
                  <a:lnTo>
                    <a:pt x="35" y="7"/>
                  </a:lnTo>
                  <a:lnTo>
                    <a:pt x="43" y="6"/>
                  </a:lnTo>
                  <a:lnTo>
                    <a:pt x="51" y="4"/>
                  </a:lnTo>
                  <a:lnTo>
                    <a:pt x="60" y="3"/>
                  </a:lnTo>
                  <a:lnTo>
                    <a:pt x="68" y="0"/>
                  </a:lnTo>
                  <a:lnTo>
                    <a:pt x="68" y="6"/>
                  </a:lnTo>
                  <a:lnTo>
                    <a:pt x="68" y="12"/>
                  </a:lnTo>
                  <a:lnTo>
                    <a:pt x="68" y="18"/>
                  </a:lnTo>
                  <a:lnTo>
                    <a:pt x="68" y="23"/>
                  </a:lnTo>
                  <a:lnTo>
                    <a:pt x="61" y="24"/>
                  </a:lnTo>
                  <a:lnTo>
                    <a:pt x="56" y="27"/>
                  </a:lnTo>
                  <a:lnTo>
                    <a:pt x="49" y="28"/>
                  </a:lnTo>
                  <a:lnTo>
                    <a:pt x="42" y="30"/>
                  </a:lnTo>
                  <a:lnTo>
                    <a:pt x="37" y="31"/>
                  </a:lnTo>
                  <a:lnTo>
                    <a:pt x="32" y="32"/>
                  </a:lnTo>
                  <a:lnTo>
                    <a:pt x="27" y="34"/>
                  </a:lnTo>
                  <a:lnTo>
                    <a:pt x="22" y="35"/>
                  </a:lnTo>
                  <a:lnTo>
                    <a:pt x="17" y="37"/>
                  </a:lnTo>
                  <a:lnTo>
                    <a:pt x="12" y="38"/>
                  </a:lnTo>
                  <a:lnTo>
                    <a:pt x="6" y="39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2" y="28"/>
                  </a:lnTo>
                  <a:lnTo>
                    <a:pt x="2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64" name="Freeform 696"/>
            <p:cNvSpPr>
              <a:spLocks/>
            </p:cNvSpPr>
            <p:nvPr/>
          </p:nvSpPr>
          <p:spPr bwMode="auto">
            <a:xfrm>
              <a:off x="4571" y="1608"/>
              <a:ext cx="31" cy="1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12"/>
                </a:cxn>
                <a:cxn ang="0">
                  <a:pos x="16" y="11"/>
                </a:cxn>
                <a:cxn ang="0">
                  <a:pos x="23" y="8"/>
                </a:cxn>
                <a:cxn ang="0">
                  <a:pos x="31" y="7"/>
                </a:cxn>
                <a:cxn ang="0">
                  <a:pos x="39" y="5"/>
                </a:cxn>
                <a:cxn ang="0">
                  <a:pos x="47" y="4"/>
                </a:cxn>
                <a:cxn ang="0">
                  <a:pos x="54" y="1"/>
                </a:cxn>
                <a:cxn ang="0">
                  <a:pos x="62" y="0"/>
                </a:cxn>
                <a:cxn ang="0">
                  <a:pos x="62" y="6"/>
                </a:cxn>
                <a:cxn ang="0">
                  <a:pos x="62" y="12"/>
                </a:cxn>
                <a:cxn ang="0">
                  <a:pos x="62" y="19"/>
                </a:cxn>
                <a:cxn ang="0">
                  <a:pos x="62" y="24"/>
                </a:cxn>
                <a:cxn ang="0">
                  <a:pos x="55" y="26"/>
                </a:cxn>
                <a:cxn ang="0">
                  <a:pos x="50" y="27"/>
                </a:cxn>
                <a:cxn ang="0">
                  <a:pos x="43" y="29"/>
                </a:cxn>
                <a:cxn ang="0">
                  <a:pos x="36" y="30"/>
                </a:cxn>
                <a:cxn ang="0">
                  <a:pos x="31" y="31"/>
                </a:cxn>
                <a:cxn ang="0">
                  <a:pos x="28" y="32"/>
                </a:cxn>
                <a:cxn ang="0">
                  <a:pos x="23" y="34"/>
                </a:cxn>
                <a:cxn ang="0">
                  <a:pos x="19" y="35"/>
                </a:cxn>
                <a:cxn ang="0">
                  <a:pos x="14" y="36"/>
                </a:cxn>
                <a:cxn ang="0">
                  <a:pos x="11" y="37"/>
                </a:cxn>
                <a:cxn ang="0">
                  <a:pos x="6" y="38"/>
                </a:cxn>
                <a:cxn ang="0">
                  <a:pos x="1" y="39"/>
                </a:cxn>
                <a:cxn ang="0">
                  <a:pos x="1" y="32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0" y="14"/>
                </a:cxn>
              </a:cxnLst>
              <a:rect l="0" t="0" r="r" b="b"/>
              <a:pathLst>
                <a:path w="62" h="39">
                  <a:moveTo>
                    <a:pt x="0" y="14"/>
                  </a:moveTo>
                  <a:lnTo>
                    <a:pt x="8" y="12"/>
                  </a:lnTo>
                  <a:lnTo>
                    <a:pt x="16" y="11"/>
                  </a:lnTo>
                  <a:lnTo>
                    <a:pt x="23" y="8"/>
                  </a:lnTo>
                  <a:lnTo>
                    <a:pt x="31" y="7"/>
                  </a:lnTo>
                  <a:lnTo>
                    <a:pt x="39" y="5"/>
                  </a:lnTo>
                  <a:lnTo>
                    <a:pt x="47" y="4"/>
                  </a:lnTo>
                  <a:lnTo>
                    <a:pt x="54" y="1"/>
                  </a:lnTo>
                  <a:lnTo>
                    <a:pt x="62" y="0"/>
                  </a:lnTo>
                  <a:lnTo>
                    <a:pt x="62" y="6"/>
                  </a:lnTo>
                  <a:lnTo>
                    <a:pt x="62" y="12"/>
                  </a:lnTo>
                  <a:lnTo>
                    <a:pt x="62" y="19"/>
                  </a:lnTo>
                  <a:lnTo>
                    <a:pt x="62" y="24"/>
                  </a:lnTo>
                  <a:lnTo>
                    <a:pt x="55" y="26"/>
                  </a:lnTo>
                  <a:lnTo>
                    <a:pt x="50" y="27"/>
                  </a:lnTo>
                  <a:lnTo>
                    <a:pt x="43" y="29"/>
                  </a:lnTo>
                  <a:lnTo>
                    <a:pt x="36" y="30"/>
                  </a:lnTo>
                  <a:lnTo>
                    <a:pt x="31" y="31"/>
                  </a:lnTo>
                  <a:lnTo>
                    <a:pt x="28" y="32"/>
                  </a:lnTo>
                  <a:lnTo>
                    <a:pt x="23" y="34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11" y="37"/>
                  </a:lnTo>
                  <a:lnTo>
                    <a:pt x="6" y="38"/>
                  </a:lnTo>
                  <a:lnTo>
                    <a:pt x="1" y="39"/>
                  </a:lnTo>
                  <a:lnTo>
                    <a:pt x="1" y="32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65" name="Freeform 697"/>
            <p:cNvSpPr>
              <a:spLocks/>
            </p:cNvSpPr>
            <p:nvPr/>
          </p:nvSpPr>
          <p:spPr bwMode="auto">
            <a:xfrm>
              <a:off x="4574" y="1608"/>
              <a:ext cx="28" cy="18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7" y="12"/>
                </a:cxn>
                <a:cxn ang="0">
                  <a:pos x="14" y="11"/>
                </a:cxn>
                <a:cxn ang="0">
                  <a:pos x="21" y="8"/>
                </a:cxn>
                <a:cxn ang="0">
                  <a:pos x="29" y="7"/>
                </a:cxn>
                <a:cxn ang="0">
                  <a:pos x="36" y="5"/>
                </a:cxn>
                <a:cxn ang="0">
                  <a:pos x="43" y="4"/>
                </a:cxn>
                <a:cxn ang="0">
                  <a:pos x="49" y="1"/>
                </a:cxn>
                <a:cxn ang="0">
                  <a:pos x="56" y="0"/>
                </a:cxn>
                <a:cxn ang="0">
                  <a:pos x="56" y="6"/>
                </a:cxn>
                <a:cxn ang="0">
                  <a:pos x="56" y="12"/>
                </a:cxn>
                <a:cxn ang="0">
                  <a:pos x="56" y="19"/>
                </a:cxn>
                <a:cxn ang="0">
                  <a:pos x="56" y="24"/>
                </a:cxn>
                <a:cxn ang="0">
                  <a:pos x="51" y="26"/>
                </a:cxn>
                <a:cxn ang="0">
                  <a:pos x="44" y="28"/>
                </a:cxn>
                <a:cxn ang="0">
                  <a:pos x="37" y="29"/>
                </a:cxn>
                <a:cxn ang="0">
                  <a:pos x="31" y="30"/>
                </a:cxn>
                <a:cxn ang="0">
                  <a:pos x="23" y="31"/>
                </a:cxn>
                <a:cxn ang="0">
                  <a:pos x="16" y="34"/>
                </a:cxn>
                <a:cxn ang="0">
                  <a:pos x="9" y="35"/>
                </a:cxn>
                <a:cxn ang="0">
                  <a:pos x="1" y="37"/>
                </a:cxn>
                <a:cxn ang="0">
                  <a:pos x="1" y="31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0" y="13"/>
                </a:cxn>
              </a:cxnLst>
              <a:rect l="0" t="0" r="r" b="b"/>
              <a:pathLst>
                <a:path w="56" h="37">
                  <a:moveTo>
                    <a:pt x="0" y="13"/>
                  </a:moveTo>
                  <a:lnTo>
                    <a:pt x="7" y="12"/>
                  </a:lnTo>
                  <a:lnTo>
                    <a:pt x="14" y="11"/>
                  </a:lnTo>
                  <a:lnTo>
                    <a:pt x="21" y="8"/>
                  </a:lnTo>
                  <a:lnTo>
                    <a:pt x="29" y="7"/>
                  </a:lnTo>
                  <a:lnTo>
                    <a:pt x="36" y="5"/>
                  </a:lnTo>
                  <a:lnTo>
                    <a:pt x="43" y="4"/>
                  </a:lnTo>
                  <a:lnTo>
                    <a:pt x="49" y="1"/>
                  </a:lnTo>
                  <a:lnTo>
                    <a:pt x="56" y="0"/>
                  </a:lnTo>
                  <a:lnTo>
                    <a:pt x="56" y="6"/>
                  </a:lnTo>
                  <a:lnTo>
                    <a:pt x="56" y="12"/>
                  </a:lnTo>
                  <a:lnTo>
                    <a:pt x="56" y="19"/>
                  </a:lnTo>
                  <a:lnTo>
                    <a:pt x="56" y="24"/>
                  </a:lnTo>
                  <a:lnTo>
                    <a:pt x="51" y="26"/>
                  </a:lnTo>
                  <a:lnTo>
                    <a:pt x="44" y="28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23" y="31"/>
                  </a:lnTo>
                  <a:lnTo>
                    <a:pt x="16" y="34"/>
                  </a:lnTo>
                  <a:lnTo>
                    <a:pt x="9" y="35"/>
                  </a:lnTo>
                  <a:lnTo>
                    <a:pt x="1" y="37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66" name="Freeform 698"/>
            <p:cNvSpPr>
              <a:spLocks/>
            </p:cNvSpPr>
            <p:nvPr/>
          </p:nvSpPr>
          <p:spPr bwMode="auto">
            <a:xfrm>
              <a:off x="4577" y="1608"/>
              <a:ext cx="25" cy="1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5" y="12"/>
                </a:cxn>
                <a:cxn ang="0">
                  <a:pos x="12" y="9"/>
                </a:cxn>
                <a:cxn ang="0">
                  <a:pos x="18" y="8"/>
                </a:cxn>
                <a:cxn ang="0">
                  <a:pos x="25" y="6"/>
                </a:cxn>
                <a:cxn ang="0">
                  <a:pos x="31" y="5"/>
                </a:cxn>
                <a:cxn ang="0">
                  <a:pos x="38" y="4"/>
                </a:cxn>
                <a:cxn ang="0">
                  <a:pos x="43" y="1"/>
                </a:cxn>
                <a:cxn ang="0">
                  <a:pos x="50" y="0"/>
                </a:cxn>
                <a:cxn ang="0">
                  <a:pos x="50" y="6"/>
                </a:cxn>
                <a:cxn ang="0">
                  <a:pos x="50" y="12"/>
                </a:cxn>
                <a:cxn ang="0">
                  <a:pos x="50" y="19"/>
                </a:cxn>
                <a:cxn ang="0">
                  <a:pos x="50" y="24"/>
                </a:cxn>
                <a:cxn ang="0">
                  <a:pos x="45" y="26"/>
                </a:cxn>
                <a:cxn ang="0">
                  <a:pos x="38" y="28"/>
                </a:cxn>
                <a:cxn ang="0">
                  <a:pos x="31" y="29"/>
                </a:cxn>
                <a:cxn ang="0">
                  <a:pos x="25" y="30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7" y="35"/>
                </a:cxn>
                <a:cxn ang="0">
                  <a:pos x="1" y="36"/>
                </a:cxn>
                <a:cxn ang="0">
                  <a:pos x="1" y="30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0" y="13"/>
                </a:cxn>
              </a:cxnLst>
              <a:rect l="0" t="0" r="r" b="b"/>
              <a:pathLst>
                <a:path w="50" h="36">
                  <a:moveTo>
                    <a:pt x="0" y="13"/>
                  </a:moveTo>
                  <a:lnTo>
                    <a:pt x="5" y="12"/>
                  </a:lnTo>
                  <a:lnTo>
                    <a:pt x="12" y="9"/>
                  </a:lnTo>
                  <a:lnTo>
                    <a:pt x="18" y="8"/>
                  </a:lnTo>
                  <a:lnTo>
                    <a:pt x="25" y="6"/>
                  </a:lnTo>
                  <a:lnTo>
                    <a:pt x="31" y="5"/>
                  </a:lnTo>
                  <a:lnTo>
                    <a:pt x="38" y="4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0" y="6"/>
                  </a:lnTo>
                  <a:lnTo>
                    <a:pt x="50" y="12"/>
                  </a:lnTo>
                  <a:lnTo>
                    <a:pt x="50" y="19"/>
                  </a:lnTo>
                  <a:lnTo>
                    <a:pt x="50" y="24"/>
                  </a:lnTo>
                  <a:lnTo>
                    <a:pt x="45" y="26"/>
                  </a:lnTo>
                  <a:lnTo>
                    <a:pt x="38" y="28"/>
                  </a:lnTo>
                  <a:lnTo>
                    <a:pt x="31" y="29"/>
                  </a:lnTo>
                  <a:lnTo>
                    <a:pt x="25" y="30"/>
                  </a:lnTo>
                  <a:lnTo>
                    <a:pt x="19" y="31"/>
                  </a:lnTo>
                  <a:lnTo>
                    <a:pt x="14" y="32"/>
                  </a:lnTo>
                  <a:lnTo>
                    <a:pt x="7" y="35"/>
                  </a:lnTo>
                  <a:lnTo>
                    <a:pt x="1" y="36"/>
                  </a:lnTo>
                  <a:lnTo>
                    <a:pt x="1" y="30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67" name="Freeform 699"/>
            <p:cNvSpPr>
              <a:spLocks/>
            </p:cNvSpPr>
            <p:nvPr/>
          </p:nvSpPr>
          <p:spPr bwMode="auto">
            <a:xfrm>
              <a:off x="4579" y="1608"/>
              <a:ext cx="23" cy="1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6" y="0"/>
                </a:cxn>
                <a:cxn ang="0">
                  <a:pos x="46" y="26"/>
                </a:cxn>
                <a:cxn ang="0">
                  <a:pos x="21" y="30"/>
                </a:cxn>
                <a:cxn ang="0">
                  <a:pos x="3" y="35"/>
                </a:cxn>
                <a:cxn ang="0">
                  <a:pos x="0" y="12"/>
                </a:cxn>
              </a:cxnLst>
              <a:rect l="0" t="0" r="r" b="b"/>
              <a:pathLst>
                <a:path w="46" h="35">
                  <a:moveTo>
                    <a:pt x="0" y="12"/>
                  </a:moveTo>
                  <a:lnTo>
                    <a:pt x="46" y="0"/>
                  </a:lnTo>
                  <a:lnTo>
                    <a:pt x="46" y="26"/>
                  </a:lnTo>
                  <a:lnTo>
                    <a:pt x="21" y="30"/>
                  </a:lnTo>
                  <a:lnTo>
                    <a:pt x="3" y="3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68" name="Freeform 700"/>
            <p:cNvSpPr>
              <a:spLocks/>
            </p:cNvSpPr>
            <p:nvPr/>
          </p:nvSpPr>
          <p:spPr bwMode="auto">
            <a:xfrm>
              <a:off x="4551" y="1436"/>
              <a:ext cx="3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19" y="25"/>
                </a:cxn>
                <a:cxn ang="0">
                  <a:pos x="71" y="23"/>
                </a:cxn>
                <a:cxn ang="0">
                  <a:pos x="68" y="0"/>
                </a:cxn>
                <a:cxn ang="0">
                  <a:pos x="0" y="0"/>
                </a:cxn>
              </a:cxnLst>
              <a:rect l="0" t="0" r="r" b="b"/>
              <a:pathLst>
                <a:path w="71" h="25">
                  <a:moveTo>
                    <a:pt x="0" y="0"/>
                  </a:moveTo>
                  <a:lnTo>
                    <a:pt x="0" y="25"/>
                  </a:lnTo>
                  <a:lnTo>
                    <a:pt x="19" y="25"/>
                  </a:lnTo>
                  <a:lnTo>
                    <a:pt x="71" y="2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69" name="Freeform 701"/>
            <p:cNvSpPr>
              <a:spLocks/>
            </p:cNvSpPr>
            <p:nvPr/>
          </p:nvSpPr>
          <p:spPr bwMode="auto">
            <a:xfrm>
              <a:off x="4553" y="1436"/>
              <a:ext cx="34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5" y="25"/>
                </a:cxn>
                <a:cxn ang="0">
                  <a:pos x="10" y="25"/>
                </a:cxn>
                <a:cxn ang="0">
                  <a:pos x="13" y="25"/>
                </a:cxn>
                <a:cxn ang="0">
                  <a:pos x="18" y="25"/>
                </a:cxn>
                <a:cxn ang="0">
                  <a:pos x="25" y="25"/>
                </a:cxn>
                <a:cxn ang="0">
                  <a:pos x="30" y="25"/>
                </a:cxn>
                <a:cxn ang="0">
                  <a:pos x="37" y="25"/>
                </a:cxn>
                <a:cxn ang="0">
                  <a:pos x="43" y="24"/>
                </a:cxn>
                <a:cxn ang="0">
                  <a:pos x="49" y="24"/>
                </a:cxn>
                <a:cxn ang="0">
                  <a:pos x="55" y="24"/>
                </a:cxn>
                <a:cxn ang="0">
                  <a:pos x="62" y="23"/>
                </a:cxn>
                <a:cxn ang="0">
                  <a:pos x="67" y="23"/>
                </a:cxn>
                <a:cxn ang="0">
                  <a:pos x="66" y="17"/>
                </a:cxn>
                <a:cxn ang="0">
                  <a:pos x="66" y="12"/>
                </a:cxn>
                <a:cxn ang="0">
                  <a:pos x="65" y="6"/>
                </a:cxn>
                <a:cxn ang="0">
                  <a:pos x="64" y="0"/>
                </a:cxn>
                <a:cxn ang="0">
                  <a:pos x="56" y="0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67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5" y="25"/>
                  </a:lnTo>
                  <a:lnTo>
                    <a:pt x="10" y="25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5" y="25"/>
                  </a:lnTo>
                  <a:lnTo>
                    <a:pt x="30" y="25"/>
                  </a:lnTo>
                  <a:lnTo>
                    <a:pt x="37" y="25"/>
                  </a:lnTo>
                  <a:lnTo>
                    <a:pt x="43" y="24"/>
                  </a:lnTo>
                  <a:lnTo>
                    <a:pt x="49" y="24"/>
                  </a:lnTo>
                  <a:lnTo>
                    <a:pt x="55" y="24"/>
                  </a:lnTo>
                  <a:lnTo>
                    <a:pt x="62" y="23"/>
                  </a:lnTo>
                  <a:lnTo>
                    <a:pt x="67" y="23"/>
                  </a:lnTo>
                  <a:lnTo>
                    <a:pt x="66" y="17"/>
                  </a:lnTo>
                  <a:lnTo>
                    <a:pt x="66" y="12"/>
                  </a:lnTo>
                  <a:lnTo>
                    <a:pt x="65" y="6"/>
                  </a:lnTo>
                  <a:lnTo>
                    <a:pt x="64" y="0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70" name="Freeform 702"/>
            <p:cNvSpPr>
              <a:spLocks/>
            </p:cNvSpPr>
            <p:nvPr/>
          </p:nvSpPr>
          <p:spPr bwMode="auto">
            <a:xfrm>
              <a:off x="4556" y="1436"/>
              <a:ext cx="3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6" y="25"/>
                </a:cxn>
                <a:cxn ang="0">
                  <a:pos x="22" y="25"/>
                </a:cxn>
                <a:cxn ang="0">
                  <a:pos x="28" y="25"/>
                </a:cxn>
                <a:cxn ang="0">
                  <a:pos x="33" y="25"/>
                </a:cxn>
                <a:cxn ang="0">
                  <a:pos x="39" y="24"/>
                </a:cxn>
                <a:cxn ang="0">
                  <a:pos x="45" y="24"/>
                </a:cxn>
                <a:cxn ang="0">
                  <a:pos x="51" y="24"/>
                </a:cxn>
                <a:cxn ang="0">
                  <a:pos x="57" y="23"/>
                </a:cxn>
                <a:cxn ang="0">
                  <a:pos x="62" y="23"/>
                </a:cxn>
                <a:cxn ang="0">
                  <a:pos x="61" y="17"/>
                </a:cxn>
                <a:cxn ang="0">
                  <a:pos x="61" y="12"/>
                </a:cxn>
                <a:cxn ang="0">
                  <a:pos x="60" y="6"/>
                </a:cxn>
                <a:cxn ang="0">
                  <a:pos x="59" y="0"/>
                </a:cxn>
                <a:cxn ang="0">
                  <a:pos x="52" y="0"/>
                </a:cxn>
                <a:cxn ang="0">
                  <a:pos x="44" y="0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62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6" y="25"/>
                  </a:lnTo>
                  <a:lnTo>
                    <a:pt x="22" y="25"/>
                  </a:lnTo>
                  <a:lnTo>
                    <a:pt x="28" y="25"/>
                  </a:lnTo>
                  <a:lnTo>
                    <a:pt x="33" y="25"/>
                  </a:lnTo>
                  <a:lnTo>
                    <a:pt x="39" y="24"/>
                  </a:lnTo>
                  <a:lnTo>
                    <a:pt x="45" y="24"/>
                  </a:lnTo>
                  <a:lnTo>
                    <a:pt x="51" y="24"/>
                  </a:lnTo>
                  <a:lnTo>
                    <a:pt x="57" y="23"/>
                  </a:lnTo>
                  <a:lnTo>
                    <a:pt x="62" y="23"/>
                  </a:lnTo>
                  <a:lnTo>
                    <a:pt x="61" y="17"/>
                  </a:lnTo>
                  <a:lnTo>
                    <a:pt x="61" y="12"/>
                  </a:lnTo>
                  <a:lnTo>
                    <a:pt x="60" y="6"/>
                  </a:lnTo>
                  <a:lnTo>
                    <a:pt x="59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71" name="Freeform 703"/>
            <p:cNvSpPr>
              <a:spLocks/>
            </p:cNvSpPr>
            <p:nvPr/>
          </p:nvSpPr>
          <p:spPr bwMode="auto">
            <a:xfrm>
              <a:off x="4557" y="1436"/>
              <a:ext cx="3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6" y="25"/>
                </a:cxn>
                <a:cxn ang="0">
                  <a:pos x="21" y="25"/>
                </a:cxn>
                <a:cxn ang="0">
                  <a:pos x="27" y="25"/>
                </a:cxn>
                <a:cxn ang="0">
                  <a:pos x="32" y="25"/>
                </a:cxn>
                <a:cxn ang="0">
                  <a:pos x="38" y="24"/>
                </a:cxn>
                <a:cxn ang="0">
                  <a:pos x="42" y="24"/>
                </a:cxn>
                <a:cxn ang="0">
                  <a:pos x="48" y="24"/>
                </a:cxn>
                <a:cxn ang="0">
                  <a:pos x="53" y="23"/>
                </a:cxn>
                <a:cxn ang="0">
                  <a:pos x="58" y="23"/>
                </a:cxn>
                <a:cxn ang="0">
                  <a:pos x="57" y="17"/>
                </a:cxn>
                <a:cxn ang="0">
                  <a:pos x="57" y="12"/>
                </a:cxn>
                <a:cxn ang="0">
                  <a:pos x="56" y="6"/>
                </a:cxn>
                <a:cxn ang="0">
                  <a:pos x="55" y="0"/>
                </a:cxn>
                <a:cxn ang="0">
                  <a:pos x="48" y="0"/>
                </a:cxn>
                <a:cxn ang="0">
                  <a:pos x="41" y="0"/>
                </a:cxn>
                <a:cxn ang="0">
                  <a:pos x="34" y="0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8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6" y="25"/>
                  </a:lnTo>
                  <a:lnTo>
                    <a:pt x="21" y="25"/>
                  </a:lnTo>
                  <a:lnTo>
                    <a:pt x="27" y="25"/>
                  </a:lnTo>
                  <a:lnTo>
                    <a:pt x="32" y="25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3" y="23"/>
                  </a:lnTo>
                  <a:lnTo>
                    <a:pt x="58" y="23"/>
                  </a:lnTo>
                  <a:lnTo>
                    <a:pt x="57" y="17"/>
                  </a:lnTo>
                  <a:lnTo>
                    <a:pt x="57" y="12"/>
                  </a:lnTo>
                  <a:lnTo>
                    <a:pt x="56" y="6"/>
                  </a:lnTo>
                  <a:lnTo>
                    <a:pt x="55" y="0"/>
                  </a:lnTo>
                  <a:lnTo>
                    <a:pt x="48" y="0"/>
                  </a:lnTo>
                  <a:lnTo>
                    <a:pt x="41" y="0"/>
                  </a:lnTo>
                  <a:lnTo>
                    <a:pt x="34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72" name="Freeform 704"/>
            <p:cNvSpPr>
              <a:spLocks/>
            </p:cNvSpPr>
            <p:nvPr/>
          </p:nvSpPr>
          <p:spPr bwMode="auto">
            <a:xfrm>
              <a:off x="4560" y="1436"/>
              <a:ext cx="2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20" y="25"/>
                </a:cxn>
                <a:cxn ang="0">
                  <a:pos x="24" y="25"/>
                </a:cxn>
                <a:cxn ang="0">
                  <a:pos x="30" y="25"/>
                </a:cxn>
                <a:cxn ang="0">
                  <a:pos x="35" y="24"/>
                </a:cxn>
                <a:cxn ang="0">
                  <a:pos x="39" y="24"/>
                </a:cxn>
                <a:cxn ang="0">
                  <a:pos x="45" y="24"/>
                </a:cxn>
                <a:cxn ang="0">
                  <a:pos x="50" y="23"/>
                </a:cxn>
                <a:cxn ang="0">
                  <a:pos x="54" y="23"/>
                </a:cxn>
                <a:cxn ang="0">
                  <a:pos x="53" y="17"/>
                </a:cxn>
                <a:cxn ang="0">
                  <a:pos x="53" y="12"/>
                </a:cxn>
                <a:cxn ang="0">
                  <a:pos x="52" y="6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4"/>
                  </a:lnTo>
                  <a:lnTo>
                    <a:pt x="39" y="24"/>
                  </a:lnTo>
                  <a:lnTo>
                    <a:pt x="45" y="24"/>
                  </a:lnTo>
                  <a:lnTo>
                    <a:pt x="50" y="23"/>
                  </a:lnTo>
                  <a:lnTo>
                    <a:pt x="54" y="23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2" y="6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73" name="Freeform 705"/>
            <p:cNvSpPr>
              <a:spLocks/>
            </p:cNvSpPr>
            <p:nvPr/>
          </p:nvSpPr>
          <p:spPr bwMode="auto">
            <a:xfrm>
              <a:off x="4561" y="1436"/>
              <a:ext cx="26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8" y="25"/>
                </a:cxn>
                <a:cxn ang="0">
                  <a:pos x="11" y="25"/>
                </a:cxn>
                <a:cxn ang="0">
                  <a:pos x="15" y="25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8" y="25"/>
                </a:cxn>
                <a:cxn ang="0">
                  <a:pos x="33" y="24"/>
                </a:cxn>
                <a:cxn ang="0">
                  <a:pos x="36" y="24"/>
                </a:cxn>
                <a:cxn ang="0">
                  <a:pos x="41" y="24"/>
                </a:cxn>
                <a:cxn ang="0">
                  <a:pos x="46" y="23"/>
                </a:cxn>
                <a:cxn ang="0">
                  <a:pos x="50" y="23"/>
                </a:cxn>
                <a:cxn ang="0">
                  <a:pos x="49" y="17"/>
                </a:cxn>
                <a:cxn ang="0">
                  <a:pos x="49" y="12"/>
                </a:cxn>
                <a:cxn ang="0">
                  <a:pos x="48" y="6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50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8" y="25"/>
                  </a:lnTo>
                  <a:lnTo>
                    <a:pt x="11" y="25"/>
                  </a:lnTo>
                  <a:lnTo>
                    <a:pt x="15" y="25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8" y="25"/>
                  </a:lnTo>
                  <a:lnTo>
                    <a:pt x="33" y="24"/>
                  </a:lnTo>
                  <a:lnTo>
                    <a:pt x="36" y="24"/>
                  </a:lnTo>
                  <a:lnTo>
                    <a:pt x="41" y="24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49" y="17"/>
                  </a:lnTo>
                  <a:lnTo>
                    <a:pt x="49" y="12"/>
                  </a:lnTo>
                  <a:lnTo>
                    <a:pt x="48" y="6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74" name="Freeform 706"/>
            <p:cNvSpPr>
              <a:spLocks/>
            </p:cNvSpPr>
            <p:nvPr/>
          </p:nvSpPr>
          <p:spPr bwMode="auto">
            <a:xfrm>
              <a:off x="4564" y="1436"/>
              <a:ext cx="2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11" y="25"/>
                </a:cxn>
                <a:cxn ang="0">
                  <a:pos x="14" y="25"/>
                </a:cxn>
                <a:cxn ang="0">
                  <a:pos x="22" y="25"/>
                </a:cxn>
                <a:cxn ang="0">
                  <a:pos x="30" y="24"/>
                </a:cxn>
                <a:cxn ang="0">
                  <a:pos x="38" y="24"/>
                </a:cxn>
                <a:cxn ang="0">
                  <a:pos x="46" y="23"/>
                </a:cxn>
                <a:cxn ang="0">
                  <a:pos x="45" y="17"/>
                </a:cxn>
                <a:cxn ang="0">
                  <a:pos x="45" y="12"/>
                </a:cxn>
                <a:cxn ang="0">
                  <a:pos x="44" y="6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1" y="0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46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7" y="25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22" y="25"/>
                  </a:lnTo>
                  <a:lnTo>
                    <a:pt x="30" y="24"/>
                  </a:lnTo>
                  <a:lnTo>
                    <a:pt x="38" y="24"/>
                  </a:lnTo>
                  <a:lnTo>
                    <a:pt x="46" y="23"/>
                  </a:lnTo>
                  <a:lnTo>
                    <a:pt x="45" y="17"/>
                  </a:lnTo>
                  <a:lnTo>
                    <a:pt x="45" y="12"/>
                  </a:lnTo>
                  <a:lnTo>
                    <a:pt x="44" y="6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75" name="Freeform 707"/>
            <p:cNvSpPr>
              <a:spLocks/>
            </p:cNvSpPr>
            <p:nvPr/>
          </p:nvSpPr>
          <p:spPr bwMode="auto">
            <a:xfrm>
              <a:off x="4566" y="1436"/>
              <a:ext cx="21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1" y="25"/>
                </a:cxn>
                <a:cxn ang="0">
                  <a:pos x="19" y="25"/>
                </a:cxn>
                <a:cxn ang="0">
                  <a:pos x="26" y="24"/>
                </a:cxn>
                <a:cxn ang="0">
                  <a:pos x="34" y="24"/>
                </a:cxn>
                <a:cxn ang="0">
                  <a:pos x="41" y="23"/>
                </a:cxn>
                <a:cxn ang="0">
                  <a:pos x="40" y="17"/>
                </a:cxn>
                <a:cxn ang="0">
                  <a:pos x="40" y="12"/>
                </a:cxn>
                <a:cxn ang="0">
                  <a:pos x="39" y="6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34" y="24"/>
                  </a:lnTo>
                  <a:lnTo>
                    <a:pt x="41" y="23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39" y="6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76" name="Freeform 708"/>
            <p:cNvSpPr>
              <a:spLocks/>
            </p:cNvSpPr>
            <p:nvPr/>
          </p:nvSpPr>
          <p:spPr bwMode="auto">
            <a:xfrm>
              <a:off x="4568" y="1436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6" y="25"/>
                </a:cxn>
                <a:cxn ang="0">
                  <a:pos x="9" y="25"/>
                </a:cxn>
                <a:cxn ang="0">
                  <a:pos x="12" y="25"/>
                </a:cxn>
                <a:cxn ang="0">
                  <a:pos x="19" y="25"/>
                </a:cxn>
                <a:cxn ang="0">
                  <a:pos x="26" y="24"/>
                </a:cxn>
                <a:cxn ang="0">
                  <a:pos x="33" y="24"/>
                </a:cxn>
                <a:cxn ang="0">
                  <a:pos x="38" y="23"/>
                </a:cxn>
                <a:cxn ang="0">
                  <a:pos x="37" y="17"/>
                </a:cxn>
                <a:cxn ang="0">
                  <a:pos x="37" y="12"/>
                </a:cxn>
                <a:cxn ang="0">
                  <a:pos x="36" y="6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8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8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9" y="25"/>
                  </a:lnTo>
                  <a:lnTo>
                    <a:pt x="12" y="25"/>
                  </a:lnTo>
                  <a:lnTo>
                    <a:pt x="19" y="25"/>
                  </a:lnTo>
                  <a:lnTo>
                    <a:pt x="26" y="24"/>
                  </a:lnTo>
                  <a:lnTo>
                    <a:pt x="33" y="24"/>
                  </a:lnTo>
                  <a:lnTo>
                    <a:pt x="38" y="23"/>
                  </a:lnTo>
                  <a:lnTo>
                    <a:pt x="37" y="17"/>
                  </a:lnTo>
                  <a:lnTo>
                    <a:pt x="37" y="12"/>
                  </a:lnTo>
                  <a:lnTo>
                    <a:pt x="36" y="6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77" name="Freeform 709"/>
            <p:cNvSpPr>
              <a:spLocks/>
            </p:cNvSpPr>
            <p:nvPr/>
          </p:nvSpPr>
          <p:spPr bwMode="auto">
            <a:xfrm>
              <a:off x="4570" y="1436"/>
              <a:ext cx="17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2" y="25"/>
                </a:cxn>
                <a:cxn ang="0">
                  <a:pos x="6" y="25"/>
                </a:cxn>
                <a:cxn ang="0">
                  <a:pos x="8" y="25"/>
                </a:cxn>
                <a:cxn ang="0">
                  <a:pos x="10" y="25"/>
                </a:cxn>
                <a:cxn ang="0">
                  <a:pos x="16" y="25"/>
                </a:cxn>
                <a:cxn ang="0">
                  <a:pos x="22" y="24"/>
                </a:cxn>
                <a:cxn ang="0">
                  <a:pos x="28" y="24"/>
                </a:cxn>
                <a:cxn ang="0">
                  <a:pos x="33" y="23"/>
                </a:cxn>
                <a:cxn ang="0">
                  <a:pos x="32" y="17"/>
                </a:cxn>
                <a:cxn ang="0">
                  <a:pos x="32" y="12"/>
                </a:cxn>
                <a:cxn ang="0">
                  <a:pos x="31" y="6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2" y="25"/>
                  </a:lnTo>
                  <a:lnTo>
                    <a:pt x="6" y="25"/>
                  </a:lnTo>
                  <a:lnTo>
                    <a:pt x="8" y="25"/>
                  </a:lnTo>
                  <a:lnTo>
                    <a:pt x="10" y="25"/>
                  </a:lnTo>
                  <a:lnTo>
                    <a:pt x="16" y="25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3" y="23"/>
                  </a:lnTo>
                  <a:lnTo>
                    <a:pt x="32" y="17"/>
                  </a:lnTo>
                  <a:lnTo>
                    <a:pt x="32" y="12"/>
                  </a:lnTo>
                  <a:lnTo>
                    <a:pt x="31" y="6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78" name="Freeform 710"/>
            <p:cNvSpPr>
              <a:spLocks/>
            </p:cNvSpPr>
            <p:nvPr/>
          </p:nvSpPr>
          <p:spPr bwMode="auto">
            <a:xfrm>
              <a:off x="4572" y="1436"/>
              <a:ext cx="15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3" y="25"/>
                </a:cxn>
                <a:cxn ang="0">
                  <a:pos x="5" y="25"/>
                </a:cxn>
                <a:cxn ang="0">
                  <a:pos x="7" y="25"/>
                </a:cxn>
                <a:cxn ang="0">
                  <a:pos x="10" y="25"/>
                </a:cxn>
                <a:cxn ang="0">
                  <a:pos x="14" y="25"/>
                </a:cxn>
                <a:cxn ang="0">
                  <a:pos x="20" y="24"/>
                </a:cxn>
                <a:cxn ang="0">
                  <a:pos x="25" y="24"/>
                </a:cxn>
                <a:cxn ang="0">
                  <a:pos x="29" y="23"/>
                </a:cxn>
                <a:cxn ang="0">
                  <a:pos x="28" y="17"/>
                </a:cxn>
                <a:cxn ang="0">
                  <a:pos x="28" y="12"/>
                </a:cxn>
                <a:cxn ang="0">
                  <a:pos x="27" y="6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29" h="25">
                  <a:moveTo>
                    <a:pt x="0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3" y="25"/>
                  </a:lnTo>
                  <a:lnTo>
                    <a:pt x="5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5"/>
                  </a:lnTo>
                  <a:lnTo>
                    <a:pt x="20" y="24"/>
                  </a:lnTo>
                  <a:lnTo>
                    <a:pt x="25" y="24"/>
                  </a:lnTo>
                  <a:lnTo>
                    <a:pt x="29" y="23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27" y="6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79" name="Freeform 711"/>
            <p:cNvSpPr>
              <a:spLocks/>
            </p:cNvSpPr>
            <p:nvPr/>
          </p:nvSpPr>
          <p:spPr bwMode="auto">
            <a:xfrm>
              <a:off x="4574" y="143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9" y="25"/>
                </a:cxn>
                <a:cxn ang="0">
                  <a:pos x="25" y="23"/>
                </a:cxn>
                <a:cxn ang="0">
                  <a:pos x="22" y="0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0" y="25"/>
                  </a:lnTo>
                  <a:lnTo>
                    <a:pt x="9" y="25"/>
                  </a:lnTo>
                  <a:lnTo>
                    <a:pt x="25" y="23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80" name="Freeform 712"/>
            <p:cNvSpPr>
              <a:spLocks/>
            </p:cNvSpPr>
            <p:nvPr/>
          </p:nvSpPr>
          <p:spPr bwMode="auto">
            <a:xfrm>
              <a:off x="457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10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81" name="Freeform 713"/>
            <p:cNvSpPr>
              <a:spLocks/>
            </p:cNvSpPr>
            <p:nvPr/>
          </p:nvSpPr>
          <p:spPr bwMode="auto">
            <a:xfrm>
              <a:off x="4574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8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8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82" name="Freeform 714"/>
            <p:cNvSpPr>
              <a:spLocks/>
            </p:cNvSpPr>
            <p:nvPr/>
          </p:nvSpPr>
          <p:spPr bwMode="auto">
            <a:xfrm>
              <a:off x="4572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43" y="291"/>
                </a:cxn>
                <a:cxn ang="0">
                  <a:pos x="39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43" y="291"/>
                  </a:lnTo>
                  <a:lnTo>
                    <a:pt x="39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44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83" name="Freeform 715"/>
            <p:cNvSpPr>
              <a:spLocks/>
            </p:cNvSpPr>
            <p:nvPr/>
          </p:nvSpPr>
          <p:spPr bwMode="auto">
            <a:xfrm>
              <a:off x="4570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8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8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B42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84" name="Freeform 716"/>
            <p:cNvSpPr>
              <a:spLocks/>
            </p:cNvSpPr>
            <p:nvPr/>
          </p:nvSpPr>
          <p:spPr bwMode="auto">
            <a:xfrm>
              <a:off x="4568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9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36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6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42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85" name="Freeform 717"/>
            <p:cNvSpPr>
              <a:spLocks/>
            </p:cNvSpPr>
            <p:nvPr/>
          </p:nvSpPr>
          <p:spPr bwMode="auto">
            <a:xfrm>
              <a:off x="456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E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86" name="Freeform 718"/>
            <p:cNvSpPr>
              <a:spLocks/>
            </p:cNvSpPr>
            <p:nvPr/>
          </p:nvSpPr>
          <p:spPr bwMode="auto">
            <a:xfrm>
              <a:off x="4564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944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87" name="Freeform 719"/>
            <p:cNvSpPr>
              <a:spLocks/>
            </p:cNvSpPr>
            <p:nvPr/>
          </p:nvSpPr>
          <p:spPr bwMode="auto">
            <a:xfrm>
              <a:off x="4561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444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88" name="Freeform 720"/>
            <p:cNvSpPr>
              <a:spLocks/>
            </p:cNvSpPr>
            <p:nvPr/>
          </p:nvSpPr>
          <p:spPr bwMode="auto">
            <a:xfrm>
              <a:off x="4560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9" y="290"/>
                </a:cxn>
                <a:cxn ang="0">
                  <a:pos x="44" y="291"/>
                </a:cxn>
                <a:cxn ang="0">
                  <a:pos x="38" y="294"/>
                </a:cxn>
                <a:cxn ang="0">
                  <a:pos x="34" y="295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9" y="290"/>
                  </a:lnTo>
                  <a:lnTo>
                    <a:pt x="44" y="291"/>
                  </a:lnTo>
                  <a:lnTo>
                    <a:pt x="38" y="294"/>
                  </a:lnTo>
                  <a:lnTo>
                    <a:pt x="34" y="295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C44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89" name="Freeform 721"/>
            <p:cNvSpPr>
              <a:spLocks/>
            </p:cNvSpPr>
            <p:nvPr/>
          </p:nvSpPr>
          <p:spPr bwMode="auto">
            <a:xfrm>
              <a:off x="4557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4" y="74"/>
                </a:cxn>
                <a:cxn ang="0">
                  <a:pos x="42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8" y="294"/>
                </a:cxn>
                <a:cxn ang="0">
                  <a:pos x="33" y="295"/>
                </a:cxn>
                <a:cxn ang="0">
                  <a:pos x="27" y="297"/>
                </a:cxn>
                <a:cxn ang="0">
                  <a:pos x="26" y="222"/>
                </a:cxn>
                <a:cxn ang="0">
                  <a:pos x="20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4" y="74"/>
                  </a:lnTo>
                  <a:lnTo>
                    <a:pt x="42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8" y="294"/>
                  </a:lnTo>
                  <a:lnTo>
                    <a:pt x="33" y="295"/>
                  </a:lnTo>
                  <a:lnTo>
                    <a:pt x="27" y="297"/>
                  </a:lnTo>
                  <a:lnTo>
                    <a:pt x="26" y="222"/>
                  </a:lnTo>
                  <a:lnTo>
                    <a:pt x="20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442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90" name="Freeform 722"/>
            <p:cNvSpPr>
              <a:spLocks/>
            </p:cNvSpPr>
            <p:nvPr/>
          </p:nvSpPr>
          <p:spPr bwMode="auto">
            <a:xfrm>
              <a:off x="4556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7" y="215"/>
                </a:cxn>
                <a:cxn ang="0">
                  <a:pos x="48" y="290"/>
                </a:cxn>
                <a:cxn ang="0">
                  <a:pos x="43" y="291"/>
                </a:cxn>
                <a:cxn ang="0">
                  <a:pos x="37" y="294"/>
                </a:cxn>
                <a:cxn ang="0">
                  <a:pos x="32" y="295"/>
                </a:cxn>
                <a:cxn ang="0">
                  <a:pos x="27" y="297"/>
                </a:cxn>
                <a:cxn ang="0">
                  <a:pos x="25" y="222"/>
                </a:cxn>
                <a:cxn ang="0">
                  <a:pos x="21" y="148"/>
                </a:cxn>
                <a:cxn ang="0">
                  <a:pos x="12" y="75"/>
                </a:cxn>
                <a:cxn ang="0">
                  <a:pos x="0" y="1"/>
                </a:cxn>
              </a:cxnLst>
              <a:rect l="0" t="0" r="r" b="b"/>
              <a:pathLst>
                <a:path w="48" h="297">
                  <a:moveTo>
                    <a:pt x="0" y="1"/>
                  </a:moveTo>
                  <a:lnTo>
                    <a:pt x="2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7" y="215"/>
                  </a:lnTo>
                  <a:lnTo>
                    <a:pt x="48" y="290"/>
                  </a:lnTo>
                  <a:lnTo>
                    <a:pt x="43" y="291"/>
                  </a:lnTo>
                  <a:lnTo>
                    <a:pt x="37" y="294"/>
                  </a:lnTo>
                  <a:lnTo>
                    <a:pt x="32" y="295"/>
                  </a:lnTo>
                  <a:lnTo>
                    <a:pt x="27" y="297"/>
                  </a:lnTo>
                  <a:lnTo>
                    <a:pt x="25" y="222"/>
                  </a:lnTo>
                  <a:lnTo>
                    <a:pt x="21" y="148"/>
                  </a:lnTo>
                  <a:lnTo>
                    <a:pt x="12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244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91" name="Freeform 723"/>
            <p:cNvSpPr>
              <a:spLocks/>
            </p:cNvSpPr>
            <p:nvPr/>
          </p:nvSpPr>
          <p:spPr bwMode="auto">
            <a:xfrm>
              <a:off x="4553" y="1454"/>
              <a:ext cx="24" cy="14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4" y="0"/>
                </a:cxn>
                <a:cxn ang="0">
                  <a:pos x="35" y="74"/>
                </a:cxn>
                <a:cxn ang="0">
                  <a:pos x="43" y="145"/>
                </a:cxn>
                <a:cxn ang="0">
                  <a:pos x="48" y="215"/>
                </a:cxn>
                <a:cxn ang="0">
                  <a:pos x="49" y="290"/>
                </a:cxn>
                <a:cxn ang="0">
                  <a:pos x="28" y="297"/>
                </a:cxn>
                <a:cxn ang="0">
                  <a:pos x="27" y="222"/>
                </a:cxn>
                <a:cxn ang="0">
                  <a:pos x="21" y="148"/>
                </a:cxn>
                <a:cxn ang="0">
                  <a:pos x="13" y="75"/>
                </a:cxn>
                <a:cxn ang="0">
                  <a:pos x="0" y="1"/>
                </a:cxn>
              </a:cxnLst>
              <a:rect l="0" t="0" r="r" b="b"/>
              <a:pathLst>
                <a:path w="49" h="297">
                  <a:moveTo>
                    <a:pt x="0" y="1"/>
                  </a:moveTo>
                  <a:lnTo>
                    <a:pt x="11" y="0"/>
                  </a:lnTo>
                  <a:lnTo>
                    <a:pt x="24" y="0"/>
                  </a:lnTo>
                  <a:lnTo>
                    <a:pt x="35" y="74"/>
                  </a:lnTo>
                  <a:lnTo>
                    <a:pt x="43" y="145"/>
                  </a:lnTo>
                  <a:lnTo>
                    <a:pt x="48" y="215"/>
                  </a:lnTo>
                  <a:lnTo>
                    <a:pt x="49" y="290"/>
                  </a:lnTo>
                  <a:lnTo>
                    <a:pt x="28" y="297"/>
                  </a:lnTo>
                  <a:lnTo>
                    <a:pt x="27" y="222"/>
                  </a:lnTo>
                  <a:lnTo>
                    <a:pt x="21" y="148"/>
                  </a:lnTo>
                  <a:lnTo>
                    <a:pt x="13" y="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92" name="Freeform 724"/>
            <p:cNvSpPr>
              <a:spLocks/>
            </p:cNvSpPr>
            <p:nvPr/>
          </p:nvSpPr>
          <p:spPr bwMode="auto">
            <a:xfrm>
              <a:off x="4575" y="1129"/>
              <a:ext cx="471" cy="522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3" y="0"/>
                </a:cxn>
                <a:cxn ang="0">
                  <a:pos x="932" y="53"/>
                </a:cxn>
                <a:cxn ang="0">
                  <a:pos x="943" y="958"/>
                </a:cxn>
                <a:cxn ang="0">
                  <a:pos x="839" y="962"/>
                </a:cxn>
                <a:cxn ang="0">
                  <a:pos x="233" y="1045"/>
                </a:cxn>
                <a:cxn ang="0">
                  <a:pos x="53" y="1004"/>
                </a:cxn>
                <a:cxn ang="0">
                  <a:pos x="53" y="970"/>
                </a:cxn>
                <a:cxn ang="0">
                  <a:pos x="6" y="970"/>
                </a:cxn>
                <a:cxn ang="0">
                  <a:pos x="0" y="24"/>
                </a:cxn>
              </a:cxnLst>
              <a:rect l="0" t="0" r="r" b="b"/>
              <a:pathLst>
                <a:path w="943" h="1045">
                  <a:moveTo>
                    <a:pt x="0" y="24"/>
                  </a:moveTo>
                  <a:lnTo>
                    <a:pt x="233" y="0"/>
                  </a:lnTo>
                  <a:lnTo>
                    <a:pt x="932" y="53"/>
                  </a:lnTo>
                  <a:lnTo>
                    <a:pt x="943" y="958"/>
                  </a:lnTo>
                  <a:lnTo>
                    <a:pt x="839" y="962"/>
                  </a:lnTo>
                  <a:lnTo>
                    <a:pt x="233" y="1045"/>
                  </a:lnTo>
                  <a:lnTo>
                    <a:pt x="53" y="1004"/>
                  </a:lnTo>
                  <a:lnTo>
                    <a:pt x="53" y="970"/>
                  </a:lnTo>
                  <a:lnTo>
                    <a:pt x="6" y="97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A44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93" name="Freeform 725"/>
            <p:cNvSpPr>
              <a:spLocks/>
            </p:cNvSpPr>
            <p:nvPr/>
          </p:nvSpPr>
          <p:spPr bwMode="auto">
            <a:xfrm>
              <a:off x="4716" y="1026"/>
              <a:ext cx="723" cy="671"/>
            </a:xfrm>
            <a:custGeom>
              <a:avLst/>
              <a:gdLst/>
              <a:ahLst/>
              <a:cxnLst>
                <a:cxn ang="0">
                  <a:pos x="832" y="8"/>
                </a:cxn>
                <a:cxn ang="0">
                  <a:pos x="888" y="24"/>
                </a:cxn>
                <a:cxn ang="0">
                  <a:pos x="937" y="38"/>
                </a:cxn>
                <a:cxn ang="0">
                  <a:pos x="977" y="55"/>
                </a:cxn>
                <a:cxn ang="0">
                  <a:pos x="1013" y="76"/>
                </a:cxn>
                <a:cxn ang="0">
                  <a:pos x="1044" y="105"/>
                </a:cxn>
                <a:cxn ang="0">
                  <a:pos x="1073" y="143"/>
                </a:cxn>
                <a:cxn ang="0">
                  <a:pos x="1102" y="192"/>
                </a:cxn>
                <a:cxn ang="0">
                  <a:pos x="1430" y="409"/>
                </a:cxn>
                <a:cxn ang="0">
                  <a:pos x="1445" y="564"/>
                </a:cxn>
                <a:cxn ang="0">
                  <a:pos x="1446" y="728"/>
                </a:cxn>
                <a:cxn ang="0">
                  <a:pos x="1436" y="885"/>
                </a:cxn>
                <a:cxn ang="0">
                  <a:pos x="1421" y="1020"/>
                </a:cxn>
                <a:cxn ang="0">
                  <a:pos x="972" y="1138"/>
                </a:cxn>
                <a:cxn ang="0">
                  <a:pos x="1020" y="1154"/>
                </a:cxn>
                <a:cxn ang="0">
                  <a:pos x="1058" y="1171"/>
                </a:cxn>
                <a:cxn ang="0">
                  <a:pos x="1085" y="1190"/>
                </a:cxn>
                <a:cxn ang="0">
                  <a:pos x="1103" y="1210"/>
                </a:cxn>
                <a:cxn ang="0">
                  <a:pos x="1107" y="1231"/>
                </a:cxn>
                <a:cxn ang="0">
                  <a:pos x="1099" y="1253"/>
                </a:cxn>
                <a:cxn ang="0">
                  <a:pos x="1076" y="1275"/>
                </a:cxn>
                <a:cxn ang="0">
                  <a:pos x="1037" y="1298"/>
                </a:cxn>
                <a:cxn ang="0">
                  <a:pos x="609" y="1324"/>
                </a:cxn>
                <a:cxn ang="0">
                  <a:pos x="566" y="1324"/>
                </a:cxn>
                <a:cxn ang="0">
                  <a:pos x="516" y="1326"/>
                </a:cxn>
                <a:cxn ang="0">
                  <a:pos x="463" y="1327"/>
                </a:cxn>
                <a:cxn ang="0">
                  <a:pos x="409" y="1324"/>
                </a:cxn>
                <a:cxn ang="0">
                  <a:pos x="356" y="1319"/>
                </a:cxn>
                <a:cxn ang="0">
                  <a:pos x="309" y="1308"/>
                </a:cxn>
                <a:cxn ang="0">
                  <a:pos x="269" y="1292"/>
                </a:cxn>
                <a:cxn ang="0">
                  <a:pos x="238" y="1267"/>
                </a:cxn>
                <a:cxn ang="0">
                  <a:pos x="340" y="1228"/>
                </a:cxn>
                <a:cxn ang="0">
                  <a:pos x="353" y="1163"/>
                </a:cxn>
                <a:cxn ang="0">
                  <a:pos x="276" y="1121"/>
                </a:cxn>
                <a:cxn ang="0">
                  <a:pos x="249" y="1117"/>
                </a:cxn>
                <a:cxn ang="0">
                  <a:pos x="220" y="1113"/>
                </a:cxn>
                <a:cxn ang="0">
                  <a:pos x="190" y="1106"/>
                </a:cxn>
                <a:cxn ang="0">
                  <a:pos x="158" y="1098"/>
                </a:cxn>
                <a:cxn ang="0">
                  <a:pos x="124" y="1086"/>
                </a:cxn>
                <a:cxn ang="0">
                  <a:pos x="87" y="1072"/>
                </a:cxn>
                <a:cxn ang="0">
                  <a:pos x="48" y="1056"/>
                </a:cxn>
                <a:cxn ang="0">
                  <a:pos x="10" y="934"/>
                </a:cxn>
                <a:cxn ang="0">
                  <a:pos x="1" y="727"/>
                </a:cxn>
                <a:cxn ang="0">
                  <a:pos x="1" y="532"/>
                </a:cxn>
                <a:cxn ang="0">
                  <a:pos x="14" y="339"/>
                </a:cxn>
                <a:cxn ang="0">
                  <a:pos x="45" y="135"/>
                </a:cxn>
                <a:cxn ang="0">
                  <a:pos x="92" y="124"/>
                </a:cxn>
                <a:cxn ang="0">
                  <a:pos x="139" y="114"/>
                </a:cxn>
                <a:cxn ang="0">
                  <a:pos x="186" y="104"/>
                </a:cxn>
                <a:cxn ang="0">
                  <a:pos x="233" y="94"/>
                </a:cxn>
                <a:cxn ang="0">
                  <a:pos x="280" y="86"/>
                </a:cxn>
                <a:cxn ang="0">
                  <a:pos x="327" y="77"/>
                </a:cxn>
                <a:cxn ang="0">
                  <a:pos x="375" y="69"/>
                </a:cxn>
                <a:cxn ang="0">
                  <a:pos x="422" y="61"/>
                </a:cxn>
                <a:cxn ang="0">
                  <a:pos x="469" y="53"/>
                </a:cxn>
                <a:cxn ang="0">
                  <a:pos x="516" y="45"/>
                </a:cxn>
                <a:cxn ang="0">
                  <a:pos x="564" y="38"/>
                </a:cxn>
                <a:cxn ang="0">
                  <a:pos x="611" y="30"/>
                </a:cxn>
                <a:cxn ang="0">
                  <a:pos x="658" y="23"/>
                </a:cxn>
                <a:cxn ang="0">
                  <a:pos x="705" y="15"/>
                </a:cxn>
                <a:cxn ang="0">
                  <a:pos x="752" y="8"/>
                </a:cxn>
                <a:cxn ang="0">
                  <a:pos x="800" y="0"/>
                </a:cxn>
              </a:cxnLst>
              <a:rect l="0" t="0" r="r" b="b"/>
              <a:pathLst>
                <a:path w="1447" h="1343">
                  <a:moveTo>
                    <a:pt x="800" y="0"/>
                  </a:moveTo>
                  <a:lnTo>
                    <a:pt x="832" y="8"/>
                  </a:lnTo>
                  <a:lnTo>
                    <a:pt x="862" y="16"/>
                  </a:lnTo>
                  <a:lnTo>
                    <a:pt x="888" y="24"/>
                  </a:lnTo>
                  <a:lnTo>
                    <a:pt x="914" y="31"/>
                  </a:lnTo>
                  <a:lnTo>
                    <a:pt x="937" y="38"/>
                  </a:lnTo>
                  <a:lnTo>
                    <a:pt x="958" y="46"/>
                  </a:lnTo>
                  <a:lnTo>
                    <a:pt x="977" y="55"/>
                  </a:lnTo>
                  <a:lnTo>
                    <a:pt x="996" y="64"/>
                  </a:lnTo>
                  <a:lnTo>
                    <a:pt x="1013" y="76"/>
                  </a:lnTo>
                  <a:lnTo>
                    <a:pt x="1029" y="89"/>
                  </a:lnTo>
                  <a:lnTo>
                    <a:pt x="1044" y="105"/>
                  </a:lnTo>
                  <a:lnTo>
                    <a:pt x="1059" y="122"/>
                  </a:lnTo>
                  <a:lnTo>
                    <a:pt x="1073" y="143"/>
                  </a:lnTo>
                  <a:lnTo>
                    <a:pt x="1088" y="166"/>
                  </a:lnTo>
                  <a:lnTo>
                    <a:pt x="1102" y="192"/>
                  </a:lnTo>
                  <a:lnTo>
                    <a:pt x="1115" y="223"/>
                  </a:lnTo>
                  <a:lnTo>
                    <a:pt x="1430" y="409"/>
                  </a:lnTo>
                  <a:lnTo>
                    <a:pt x="1439" y="485"/>
                  </a:lnTo>
                  <a:lnTo>
                    <a:pt x="1445" y="564"/>
                  </a:lnTo>
                  <a:lnTo>
                    <a:pt x="1447" y="646"/>
                  </a:lnTo>
                  <a:lnTo>
                    <a:pt x="1446" y="728"/>
                  </a:lnTo>
                  <a:lnTo>
                    <a:pt x="1441" y="809"/>
                  </a:lnTo>
                  <a:lnTo>
                    <a:pt x="1436" y="885"/>
                  </a:lnTo>
                  <a:lnTo>
                    <a:pt x="1429" y="956"/>
                  </a:lnTo>
                  <a:lnTo>
                    <a:pt x="1421" y="1020"/>
                  </a:lnTo>
                  <a:lnTo>
                    <a:pt x="1128" y="1075"/>
                  </a:lnTo>
                  <a:lnTo>
                    <a:pt x="972" y="1138"/>
                  </a:lnTo>
                  <a:lnTo>
                    <a:pt x="997" y="1146"/>
                  </a:lnTo>
                  <a:lnTo>
                    <a:pt x="1020" y="1154"/>
                  </a:lnTo>
                  <a:lnTo>
                    <a:pt x="1039" y="1162"/>
                  </a:lnTo>
                  <a:lnTo>
                    <a:pt x="1058" y="1171"/>
                  </a:lnTo>
                  <a:lnTo>
                    <a:pt x="1073" y="1181"/>
                  </a:lnTo>
                  <a:lnTo>
                    <a:pt x="1085" y="1190"/>
                  </a:lnTo>
                  <a:lnTo>
                    <a:pt x="1096" y="1200"/>
                  </a:lnTo>
                  <a:lnTo>
                    <a:pt x="1103" y="1210"/>
                  </a:lnTo>
                  <a:lnTo>
                    <a:pt x="1107" y="1221"/>
                  </a:lnTo>
                  <a:lnTo>
                    <a:pt x="1107" y="1231"/>
                  </a:lnTo>
                  <a:lnTo>
                    <a:pt x="1105" y="1243"/>
                  </a:lnTo>
                  <a:lnTo>
                    <a:pt x="1099" y="1253"/>
                  </a:lnTo>
                  <a:lnTo>
                    <a:pt x="1090" y="1265"/>
                  </a:lnTo>
                  <a:lnTo>
                    <a:pt x="1076" y="1275"/>
                  </a:lnTo>
                  <a:lnTo>
                    <a:pt x="1059" y="1286"/>
                  </a:lnTo>
                  <a:lnTo>
                    <a:pt x="1037" y="1298"/>
                  </a:lnTo>
                  <a:lnTo>
                    <a:pt x="879" y="1343"/>
                  </a:lnTo>
                  <a:lnTo>
                    <a:pt x="609" y="1324"/>
                  </a:lnTo>
                  <a:lnTo>
                    <a:pt x="588" y="1324"/>
                  </a:lnTo>
                  <a:lnTo>
                    <a:pt x="566" y="1324"/>
                  </a:lnTo>
                  <a:lnTo>
                    <a:pt x="542" y="1326"/>
                  </a:lnTo>
                  <a:lnTo>
                    <a:pt x="516" y="1326"/>
                  </a:lnTo>
                  <a:lnTo>
                    <a:pt x="490" y="1327"/>
                  </a:lnTo>
                  <a:lnTo>
                    <a:pt x="463" y="1327"/>
                  </a:lnTo>
                  <a:lnTo>
                    <a:pt x="436" y="1326"/>
                  </a:lnTo>
                  <a:lnTo>
                    <a:pt x="409" y="1324"/>
                  </a:lnTo>
                  <a:lnTo>
                    <a:pt x="383" y="1322"/>
                  </a:lnTo>
                  <a:lnTo>
                    <a:pt x="356" y="1319"/>
                  </a:lnTo>
                  <a:lnTo>
                    <a:pt x="332" y="1315"/>
                  </a:lnTo>
                  <a:lnTo>
                    <a:pt x="309" y="1308"/>
                  </a:lnTo>
                  <a:lnTo>
                    <a:pt x="287" y="1301"/>
                  </a:lnTo>
                  <a:lnTo>
                    <a:pt x="269" y="1292"/>
                  </a:lnTo>
                  <a:lnTo>
                    <a:pt x="251" y="1281"/>
                  </a:lnTo>
                  <a:lnTo>
                    <a:pt x="238" y="1267"/>
                  </a:lnTo>
                  <a:lnTo>
                    <a:pt x="271" y="1248"/>
                  </a:lnTo>
                  <a:lnTo>
                    <a:pt x="340" y="1228"/>
                  </a:lnTo>
                  <a:lnTo>
                    <a:pt x="390" y="1191"/>
                  </a:lnTo>
                  <a:lnTo>
                    <a:pt x="353" y="1163"/>
                  </a:lnTo>
                  <a:lnTo>
                    <a:pt x="288" y="1122"/>
                  </a:lnTo>
                  <a:lnTo>
                    <a:pt x="276" y="1121"/>
                  </a:lnTo>
                  <a:lnTo>
                    <a:pt x="263" y="1118"/>
                  </a:lnTo>
                  <a:lnTo>
                    <a:pt x="249" y="1117"/>
                  </a:lnTo>
                  <a:lnTo>
                    <a:pt x="235" y="1115"/>
                  </a:lnTo>
                  <a:lnTo>
                    <a:pt x="220" y="1113"/>
                  </a:lnTo>
                  <a:lnTo>
                    <a:pt x="205" y="1109"/>
                  </a:lnTo>
                  <a:lnTo>
                    <a:pt x="190" y="1106"/>
                  </a:lnTo>
                  <a:lnTo>
                    <a:pt x="174" y="1102"/>
                  </a:lnTo>
                  <a:lnTo>
                    <a:pt x="158" y="1098"/>
                  </a:lnTo>
                  <a:lnTo>
                    <a:pt x="141" y="1092"/>
                  </a:lnTo>
                  <a:lnTo>
                    <a:pt x="124" y="1086"/>
                  </a:lnTo>
                  <a:lnTo>
                    <a:pt x="105" y="1080"/>
                  </a:lnTo>
                  <a:lnTo>
                    <a:pt x="87" y="1072"/>
                  </a:lnTo>
                  <a:lnTo>
                    <a:pt x="67" y="1064"/>
                  </a:lnTo>
                  <a:lnTo>
                    <a:pt x="48" y="1056"/>
                  </a:lnTo>
                  <a:lnTo>
                    <a:pt x="27" y="1046"/>
                  </a:lnTo>
                  <a:lnTo>
                    <a:pt x="10" y="934"/>
                  </a:lnTo>
                  <a:lnTo>
                    <a:pt x="5" y="828"/>
                  </a:lnTo>
                  <a:lnTo>
                    <a:pt x="1" y="727"/>
                  </a:lnTo>
                  <a:lnTo>
                    <a:pt x="0" y="629"/>
                  </a:lnTo>
                  <a:lnTo>
                    <a:pt x="1" y="532"/>
                  </a:lnTo>
                  <a:lnTo>
                    <a:pt x="5" y="436"/>
                  </a:lnTo>
                  <a:lnTo>
                    <a:pt x="14" y="339"/>
                  </a:lnTo>
                  <a:lnTo>
                    <a:pt x="27" y="238"/>
                  </a:lnTo>
                  <a:lnTo>
                    <a:pt x="45" y="135"/>
                  </a:lnTo>
                  <a:lnTo>
                    <a:pt x="68" y="129"/>
                  </a:lnTo>
                  <a:lnTo>
                    <a:pt x="92" y="124"/>
                  </a:lnTo>
                  <a:lnTo>
                    <a:pt x="115" y="119"/>
                  </a:lnTo>
                  <a:lnTo>
                    <a:pt x="139" y="114"/>
                  </a:lnTo>
                  <a:lnTo>
                    <a:pt x="163" y="109"/>
                  </a:lnTo>
                  <a:lnTo>
                    <a:pt x="186" y="104"/>
                  </a:lnTo>
                  <a:lnTo>
                    <a:pt x="210" y="99"/>
                  </a:lnTo>
                  <a:lnTo>
                    <a:pt x="233" y="94"/>
                  </a:lnTo>
                  <a:lnTo>
                    <a:pt x="257" y="90"/>
                  </a:lnTo>
                  <a:lnTo>
                    <a:pt x="280" y="86"/>
                  </a:lnTo>
                  <a:lnTo>
                    <a:pt x="303" y="82"/>
                  </a:lnTo>
                  <a:lnTo>
                    <a:pt x="327" y="77"/>
                  </a:lnTo>
                  <a:lnTo>
                    <a:pt x="350" y="73"/>
                  </a:lnTo>
                  <a:lnTo>
                    <a:pt x="375" y="69"/>
                  </a:lnTo>
                  <a:lnTo>
                    <a:pt x="398" y="64"/>
                  </a:lnTo>
                  <a:lnTo>
                    <a:pt x="422" y="61"/>
                  </a:lnTo>
                  <a:lnTo>
                    <a:pt x="445" y="56"/>
                  </a:lnTo>
                  <a:lnTo>
                    <a:pt x="469" y="53"/>
                  </a:lnTo>
                  <a:lnTo>
                    <a:pt x="492" y="50"/>
                  </a:lnTo>
                  <a:lnTo>
                    <a:pt x="516" y="45"/>
                  </a:lnTo>
                  <a:lnTo>
                    <a:pt x="539" y="41"/>
                  </a:lnTo>
                  <a:lnTo>
                    <a:pt x="564" y="38"/>
                  </a:lnTo>
                  <a:lnTo>
                    <a:pt x="587" y="35"/>
                  </a:lnTo>
                  <a:lnTo>
                    <a:pt x="611" y="30"/>
                  </a:lnTo>
                  <a:lnTo>
                    <a:pt x="634" y="26"/>
                  </a:lnTo>
                  <a:lnTo>
                    <a:pt x="658" y="23"/>
                  </a:lnTo>
                  <a:lnTo>
                    <a:pt x="681" y="20"/>
                  </a:lnTo>
                  <a:lnTo>
                    <a:pt x="705" y="15"/>
                  </a:lnTo>
                  <a:lnTo>
                    <a:pt x="728" y="12"/>
                  </a:lnTo>
                  <a:lnTo>
                    <a:pt x="752" y="8"/>
                  </a:lnTo>
                  <a:lnTo>
                    <a:pt x="776" y="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94" name="Freeform 726"/>
            <p:cNvSpPr>
              <a:spLocks/>
            </p:cNvSpPr>
            <p:nvPr/>
          </p:nvSpPr>
          <p:spPr bwMode="auto">
            <a:xfrm>
              <a:off x="5159" y="1039"/>
              <a:ext cx="8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2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16" y="1023"/>
                </a:cxn>
                <a:cxn ang="0">
                  <a:pos x="12" y="793"/>
                </a:cxn>
                <a:cxn ang="0">
                  <a:pos x="12" y="569"/>
                </a:cxn>
                <a:cxn ang="0">
                  <a:pos x="14" y="318"/>
                </a:cxn>
                <a:cxn ang="0">
                  <a:pos x="16" y="3"/>
                </a:cxn>
                <a:cxn ang="0">
                  <a:pos x="6" y="0"/>
                </a:cxn>
              </a:cxnLst>
              <a:rect l="0" t="0" r="r" b="b"/>
              <a:pathLst>
                <a:path w="16" h="1024">
                  <a:moveTo>
                    <a:pt x="6" y="0"/>
                  </a:moveTo>
                  <a:lnTo>
                    <a:pt x="2" y="159"/>
                  </a:lnTo>
                  <a:lnTo>
                    <a:pt x="0" y="512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16" y="1023"/>
                  </a:lnTo>
                  <a:lnTo>
                    <a:pt x="12" y="793"/>
                  </a:lnTo>
                  <a:lnTo>
                    <a:pt x="12" y="569"/>
                  </a:lnTo>
                  <a:lnTo>
                    <a:pt x="14" y="318"/>
                  </a:lnTo>
                  <a:lnTo>
                    <a:pt x="1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95" name="Freeform 727"/>
            <p:cNvSpPr>
              <a:spLocks/>
            </p:cNvSpPr>
            <p:nvPr/>
          </p:nvSpPr>
          <p:spPr bwMode="auto">
            <a:xfrm>
              <a:off x="5156" y="1038"/>
              <a:ext cx="8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2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6" y="1023"/>
                </a:cxn>
                <a:cxn ang="0">
                  <a:pos x="10" y="1023"/>
                </a:cxn>
                <a:cxn ang="0">
                  <a:pos x="13" y="1023"/>
                </a:cxn>
                <a:cxn ang="0">
                  <a:pos x="16" y="1023"/>
                </a:cxn>
                <a:cxn ang="0">
                  <a:pos x="12" y="793"/>
                </a:cxn>
                <a:cxn ang="0">
                  <a:pos x="12" y="570"/>
                </a:cxn>
                <a:cxn ang="0">
                  <a:pos x="13" y="319"/>
                </a:cxn>
                <a:cxn ang="0">
                  <a:pos x="16" y="4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6" h="1024">
                  <a:moveTo>
                    <a:pt x="6" y="0"/>
                  </a:moveTo>
                  <a:lnTo>
                    <a:pt x="3" y="159"/>
                  </a:lnTo>
                  <a:lnTo>
                    <a:pt x="0" y="512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6" y="1023"/>
                  </a:lnTo>
                  <a:lnTo>
                    <a:pt x="10" y="1023"/>
                  </a:lnTo>
                  <a:lnTo>
                    <a:pt x="13" y="1023"/>
                  </a:lnTo>
                  <a:lnTo>
                    <a:pt x="16" y="1023"/>
                  </a:lnTo>
                  <a:lnTo>
                    <a:pt x="12" y="793"/>
                  </a:lnTo>
                  <a:lnTo>
                    <a:pt x="12" y="570"/>
                  </a:lnTo>
                  <a:lnTo>
                    <a:pt x="13" y="319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96" name="Freeform 728"/>
            <p:cNvSpPr>
              <a:spLocks/>
            </p:cNvSpPr>
            <p:nvPr/>
          </p:nvSpPr>
          <p:spPr bwMode="auto">
            <a:xfrm>
              <a:off x="5152" y="1038"/>
              <a:ext cx="9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59"/>
                </a:cxn>
                <a:cxn ang="0">
                  <a:pos x="0" y="511"/>
                </a:cxn>
                <a:cxn ang="0">
                  <a:pos x="0" y="864"/>
                </a:cxn>
                <a:cxn ang="0">
                  <a:pos x="4" y="1024"/>
                </a:cxn>
                <a:cxn ang="0">
                  <a:pos x="7" y="1023"/>
                </a:cxn>
                <a:cxn ang="0">
                  <a:pos x="11" y="1023"/>
                </a:cxn>
                <a:cxn ang="0">
                  <a:pos x="14" y="1023"/>
                </a:cxn>
                <a:cxn ang="0">
                  <a:pos x="18" y="1022"/>
                </a:cxn>
                <a:cxn ang="0">
                  <a:pos x="13" y="791"/>
                </a:cxn>
                <a:cxn ang="0">
                  <a:pos x="13" y="569"/>
                </a:cxn>
                <a:cxn ang="0">
                  <a:pos x="14" y="319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8" h="1024">
                  <a:moveTo>
                    <a:pt x="7" y="0"/>
                  </a:moveTo>
                  <a:lnTo>
                    <a:pt x="3" y="159"/>
                  </a:lnTo>
                  <a:lnTo>
                    <a:pt x="0" y="511"/>
                  </a:lnTo>
                  <a:lnTo>
                    <a:pt x="0" y="864"/>
                  </a:lnTo>
                  <a:lnTo>
                    <a:pt x="4" y="1024"/>
                  </a:lnTo>
                  <a:lnTo>
                    <a:pt x="7" y="1023"/>
                  </a:lnTo>
                  <a:lnTo>
                    <a:pt x="11" y="1023"/>
                  </a:lnTo>
                  <a:lnTo>
                    <a:pt x="14" y="1023"/>
                  </a:lnTo>
                  <a:lnTo>
                    <a:pt x="18" y="1022"/>
                  </a:lnTo>
                  <a:lnTo>
                    <a:pt x="13" y="791"/>
                  </a:lnTo>
                  <a:lnTo>
                    <a:pt x="13" y="569"/>
                  </a:lnTo>
                  <a:lnTo>
                    <a:pt x="14" y="319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97" name="Freeform 729"/>
            <p:cNvSpPr>
              <a:spLocks/>
            </p:cNvSpPr>
            <p:nvPr/>
          </p:nvSpPr>
          <p:spPr bwMode="auto">
            <a:xfrm>
              <a:off x="5149" y="1037"/>
              <a:ext cx="10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1"/>
                </a:cxn>
                <a:cxn ang="0">
                  <a:pos x="0" y="863"/>
                </a:cxn>
                <a:cxn ang="0">
                  <a:pos x="3" y="1023"/>
                </a:cxn>
                <a:cxn ang="0">
                  <a:pos x="7" y="1023"/>
                </a:cxn>
                <a:cxn ang="0">
                  <a:pos x="10" y="1021"/>
                </a:cxn>
                <a:cxn ang="0">
                  <a:pos x="13" y="1021"/>
                </a:cxn>
                <a:cxn ang="0">
                  <a:pos x="18" y="1021"/>
                </a:cxn>
                <a:cxn ang="0">
                  <a:pos x="12" y="791"/>
                </a:cxn>
                <a:cxn ang="0">
                  <a:pos x="12" y="569"/>
                </a:cxn>
                <a:cxn ang="0">
                  <a:pos x="15" y="319"/>
                </a:cxn>
                <a:cxn ang="0">
                  <a:pos x="18" y="3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8" h="1023">
                  <a:moveTo>
                    <a:pt x="7" y="0"/>
                  </a:moveTo>
                  <a:lnTo>
                    <a:pt x="2" y="159"/>
                  </a:lnTo>
                  <a:lnTo>
                    <a:pt x="0" y="511"/>
                  </a:lnTo>
                  <a:lnTo>
                    <a:pt x="0" y="863"/>
                  </a:lnTo>
                  <a:lnTo>
                    <a:pt x="3" y="1023"/>
                  </a:lnTo>
                  <a:lnTo>
                    <a:pt x="7" y="1023"/>
                  </a:lnTo>
                  <a:lnTo>
                    <a:pt x="10" y="1021"/>
                  </a:lnTo>
                  <a:lnTo>
                    <a:pt x="13" y="1021"/>
                  </a:lnTo>
                  <a:lnTo>
                    <a:pt x="18" y="1021"/>
                  </a:lnTo>
                  <a:lnTo>
                    <a:pt x="12" y="791"/>
                  </a:lnTo>
                  <a:lnTo>
                    <a:pt x="12" y="569"/>
                  </a:lnTo>
                  <a:lnTo>
                    <a:pt x="15" y="319"/>
                  </a:lnTo>
                  <a:lnTo>
                    <a:pt x="18" y="3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98" name="Freeform 730"/>
            <p:cNvSpPr>
              <a:spLocks/>
            </p:cNvSpPr>
            <p:nvPr/>
          </p:nvSpPr>
          <p:spPr bwMode="auto">
            <a:xfrm>
              <a:off x="5146" y="1036"/>
              <a:ext cx="9" cy="5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1"/>
                </a:cxn>
                <a:cxn ang="0">
                  <a:pos x="0" y="862"/>
                </a:cxn>
                <a:cxn ang="0">
                  <a:pos x="3" y="1022"/>
                </a:cxn>
                <a:cxn ang="0">
                  <a:pos x="7" y="1022"/>
                </a:cxn>
                <a:cxn ang="0">
                  <a:pos x="10" y="1021"/>
                </a:cxn>
                <a:cxn ang="0">
                  <a:pos x="14" y="1021"/>
                </a:cxn>
                <a:cxn ang="0">
                  <a:pos x="17" y="1021"/>
                </a:cxn>
                <a:cxn ang="0">
                  <a:pos x="13" y="791"/>
                </a:cxn>
                <a:cxn ang="0">
                  <a:pos x="11" y="569"/>
                </a:cxn>
                <a:cxn ang="0">
                  <a:pos x="14" y="319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11" y="1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7" h="1022">
                  <a:moveTo>
                    <a:pt x="6" y="0"/>
                  </a:moveTo>
                  <a:lnTo>
                    <a:pt x="2" y="159"/>
                  </a:lnTo>
                  <a:lnTo>
                    <a:pt x="0" y="511"/>
                  </a:lnTo>
                  <a:lnTo>
                    <a:pt x="0" y="862"/>
                  </a:lnTo>
                  <a:lnTo>
                    <a:pt x="3" y="1022"/>
                  </a:lnTo>
                  <a:lnTo>
                    <a:pt x="7" y="1022"/>
                  </a:lnTo>
                  <a:lnTo>
                    <a:pt x="10" y="1021"/>
                  </a:lnTo>
                  <a:lnTo>
                    <a:pt x="14" y="1021"/>
                  </a:lnTo>
                  <a:lnTo>
                    <a:pt x="17" y="1021"/>
                  </a:lnTo>
                  <a:lnTo>
                    <a:pt x="13" y="791"/>
                  </a:lnTo>
                  <a:lnTo>
                    <a:pt x="11" y="569"/>
                  </a:lnTo>
                  <a:lnTo>
                    <a:pt x="14" y="319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899" name="Freeform 731"/>
            <p:cNvSpPr>
              <a:spLocks/>
            </p:cNvSpPr>
            <p:nvPr/>
          </p:nvSpPr>
          <p:spPr bwMode="auto">
            <a:xfrm>
              <a:off x="5144" y="1036"/>
              <a:ext cx="8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2"/>
                </a:cxn>
                <a:cxn ang="0">
                  <a:pos x="4" y="1022"/>
                </a:cxn>
                <a:cxn ang="0">
                  <a:pos x="7" y="1021"/>
                </a:cxn>
                <a:cxn ang="0">
                  <a:pos x="11" y="1021"/>
                </a:cxn>
                <a:cxn ang="0">
                  <a:pos x="14" y="1021"/>
                </a:cxn>
                <a:cxn ang="0">
                  <a:pos x="16" y="1020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6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6" h="1022">
                  <a:moveTo>
                    <a:pt x="7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2"/>
                  </a:lnTo>
                  <a:lnTo>
                    <a:pt x="4" y="1022"/>
                  </a:lnTo>
                  <a:lnTo>
                    <a:pt x="7" y="1021"/>
                  </a:lnTo>
                  <a:lnTo>
                    <a:pt x="11" y="1021"/>
                  </a:lnTo>
                  <a:lnTo>
                    <a:pt x="14" y="1021"/>
                  </a:lnTo>
                  <a:lnTo>
                    <a:pt x="16" y="1020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6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00" name="Freeform 732"/>
            <p:cNvSpPr>
              <a:spLocks/>
            </p:cNvSpPr>
            <p:nvPr/>
          </p:nvSpPr>
          <p:spPr bwMode="auto">
            <a:xfrm>
              <a:off x="5141" y="1035"/>
              <a:ext cx="8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1"/>
                </a:cxn>
                <a:cxn ang="0">
                  <a:pos x="0" y="863"/>
                </a:cxn>
                <a:cxn ang="0">
                  <a:pos x="4" y="1022"/>
                </a:cxn>
                <a:cxn ang="0">
                  <a:pos x="7" y="1022"/>
                </a:cxn>
                <a:cxn ang="0">
                  <a:pos x="11" y="1022"/>
                </a:cxn>
                <a:cxn ang="0">
                  <a:pos x="13" y="1022"/>
                </a:cxn>
                <a:cxn ang="0">
                  <a:pos x="17" y="1021"/>
                </a:cxn>
                <a:cxn ang="0">
                  <a:pos x="12" y="791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7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8" y="2"/>
                </a:cxn>
                <a:cxn ang="0">
                  <a:pos x="6" y="0"/>
                </a:cxn>
              </a:cxnLst>
              <a:rect l="0" t="0" r="r" b="b"/>
              <a:pathLst>
                <a:path w="17" h="1022">
                  <a:moveTo>
                    <a:pt x="6" y="0"/>
                  </a:moveTo>
                  <a:lnTo>
                    <a:pt x="3" y="159"/>
                  </a:lnTo>
                  <a:lnTo>
                    <a:pt x="0" y="511"/>
                  </a:lnTo>
                  <a:lnTo>
                    <a:pt x="0" y="863"/>
                  </a:lnTo>
                  <a:lnTo>
                    <a:pt x="4" y="1022"/>
                  </a:lnTo>
                  <a:lnTo>
                    <a:pt x="7" y="1022"/>
                  </a:lnTo>
                  <a:lnTo>
                    <a:pt x="11" y="1022"/>
                  </a:lnTo>
                  <a:lnTo>
                    <a:pt x="13" y="1022"/>
                  </a:lnTo>
                  <a:lnTo>
                    <a:pt x="17" y="1021"/>
                  </a:lnTo>
                  <a:lnTo>
                    <a:pt x="12" y="791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7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01" name="Freeform 733"/>
            <p:cNvSpPr>
              <a:spLocks/>
            </p:cNvSpPr>
            <p:nvPr/>
          </p:nvSpPr>
          <p:spPr bwMode="auto">
            <a:xfrm>
              <a:off x="5137" y="1035"/>
              <a:ext cx="9" cy="51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3"/>
                </a:cxn>
                <a:cxn ang="0">
                  <a:pos x="4" y="1022"/>
                </a:cxn>
                <a:cxn ang="0">
                  <a:pos x="7" y="1022"/>
                </a:cxn>
                <a:cxn ang="0">
                  <a:pos x="11" y="1021"/>
                </a:cxn>
                <a:cxn ang="0">
                  <a:pos x="14" y="1021"/>
                </a:cxn>
                <a:cxn ang="0">
                  <a:pos x="18" y="1021"/>
                </a:cxn>
                <a:cxn ang="0">
                  <a:pos x="13" y="790"/>
                </a:cxn>
                <a:cxn ang="0">
                  <a:pos x="13" y="569"/>
                </a:cxn>
                <a:cxn ang="0">
                  <a:pos x="14" y="319"/>
                </a:cxn>
                <a:cxn ang="0">
                  <a:pos x="18" y="4"/>
                </a:cxn>
                <a:cxn ang="0">
                  <a:pos x="15" y="3"/>
                </a:cxn>
                <a:cxn ang="0">
                  <a:pos x="13" y="1"/>
                </a:cxn>
                <a:cxn ang="0">
                  <a:pos x="10" y="1"/>
                </a:cxn>
                <a:cxn ang="0">
                  <a:pos x="7" y="0"/>
                </a:cxn>
              </a:cxnLst>
              <a:rect l="0" t="0" r="r" b="b"/>
              <a:pathLst>
                <a:path w="18" h="1022">
                  <a:moveTo>
                    <a:pt x="7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3"/>
                  </a:lnTo>
                  <a:lnTo>
                    <a:pt x="4" y="1022"/>
                  </a:lnTo>
                  <a:lnTo>
                    <a:pt x="7" y="1022"/>
                  </a:lnTo>
                  <a:lnTo>
                    <a:pt x="11" y="1021"/>
                  </a:lnTo>
                  <a:lnTo>
                    <a:pt x="14" y="1021"/>
                  </a:lnTo>
                  <a:lnTo>
                    <a:pt x="18" y="1021"/>
                  </a:lnTo>
                  <a:lnTo>
                    <a:pt x="13" y="790"/>
                  </a:lnTo>
                  <a:lnTo>
                    <a:pt x="13" y="569"/>
                  </a:lnTo>
                  <a:lnTo>
                    <a:pt x="14" y="319"/>
                  </a:lnTo>
                  <a:lnTo>
                    <a:pt x="18" y="4"/>
                  </a:lnTo>
                  <a:lnTo>
                    <a:pt x="15" y="3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02" name="Freeform 734"/>
            <p:cNvSpPr>
              <a:spLocks/>
            </p:cNvSpPr>
            <p:nvPr/>
          </p:nvSpPr>
          <p:spPr bwMode="auto">
            <a:xfrm>
              <a:off x="5134" y="1034"/>
              <a:ext cx="9" cy="5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2"/>
                </a:cxn>
                <a:cxn ang="0">
                  <a:pos x="3" y="1022"/>
                </a:cxn>
                <a:cxn ang="0">
                  <a:pos x="7" y="1021"/>
                </a:cxn>
                <a:cxn ang="0">
                  <a:pos x="10" y="1021"/>
                </a:cxn>
                <a:cxn ang="0">
                  <a:pos x="14" y="1021"/>
                </a:cxn>
                <a:cxn ang="0">
                  <a:pos x="17" y="1021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7" y="5"/>
                </a:cxn>
                <a:cxn ang="0">
                  <a:pos x="15" y="4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17" h="1022">
                  <a:moveTo>
                    <a:pt x="7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2"/>
                  </a:lnTo>
                  <a:lnTo>
                    <a:pt x="3" y="1022"/>
                  </a:lnTo>
                  <a:lnTo>
                    <a:pt x="7" y="1021"/>
                  </a:lnTo>
                  <a:lnTo>
                    <a:pt x="10" y="1021"/>
                  </a:lnTo>
                  <a:lnTo>
                    <a:pt x="14" y="1021"/>
                  </a:lnTo>
                  <a:lnTo>
                    <a:pt x="17" y="1021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2"/>
                  </a:lnTo>
                  <a:lnTo>
                    <a:pt x="9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03" name="Freeform 735"/>
            <p:cNvSpPr>
              <a:spLocks/>
            </p:cNvSpPr>
            <p:nvPr/>
          </p:nvSpPr>
          <p:spPr bwMode="auto">
            <a:xfrm>
              <a:off x="5131" y="1033"/>
              <a:ext cx="9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5" y="1020"/>
                </a:cxn>
                <a:cxn ang="0">
                  <a:pos x="7" y="1020"/>
                </a:cxn>
                <a:cxn ang="0">
                  <a:pos x="10" y="1020"/>
                </a:cxn>
                <a:cxn ang="0">
                  <a:pos x="14" y="1020"/>
                </a:cxn>
                <a:cxn ang="0">
                  <a:pos x="17" y="1019"/>
                </a:cxn>
                <a:cxn ang="0">
                  <a:pos x="13" y="790"/>
                </a:cxn>
                <a:cxn ang="0">
                  <a:pos x="11" y="569"/>
                </a:cxn>
                <a:cxn ang="0">
                  <a:pos x="14" y="319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2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5" y="1020"/>
                  </a:lnTo>
                  <a:lnTo>
                    <a:pt x="7" y="1020"/>
                  </a:lnTo>
                  <a:lnTo>
                    <a:pt x="10" y="1020"/>
                  </a:lnTo>
                  <a:lnTo>
                    <a:pt x="14" y="1020"/>
                  </a:lnTo>
                  <a:lnTo>
                    <a:pt x="17" y="1019"/>
                  </a:lnTo>
                  <a:lnTo>
                    <a:pt x="13" y="790"/>
                  </a:lnTo>
                  <a:lnTo>
                    <a:pt x="11" y="569"/>
                  </a:lnTo>
                  <a:lnTo>
                    <a:pt x="14" y="319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04" name="Freeform 736"/>
            <p:cNvSpPr>
              <a:spLocks/>
            </p:cNvSpPr>
            <p:nvPr/>
          </p:nvSpPr>
          <p:spPr bwMode="auto">
            <a:xfrm>
              <a:off x="5129" y="1033"/>
              <a:ext cx="8" cy="5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7" y="1020"/>
                </a:cxn>
                <a:cxn ang="0">
                  <a:pos x="11" y="1019"/>
                </a:cxn>
                <a:cxn ang="0">
                  <a:pos x="14" y="1019"/>
                </a:cxn>
                <a:cxn ang="0">
                  <a:pos x="16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6" y="4"/>
                </a:cxn>
                <a:cxn ang="0">
                  <a:pos x="14" y="3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6" y="0"/>
                </a:cxn>
              </a:cxnLst>
              <a:rect l="0" t="0" r="r" b="b"/>
              <a:pathLst>
                <a:path w="16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7" y="1020"/>
                  </a:lnTo>
                  <a:lnTo>
                    <a:pt x="11" y="1019"/>
                  </a:lnTo>
                  <a:lnTo>
                    <a:pt x="14" y="1019"/>
                  </a:lnTo>
                  <a:lnTo>
                    <a:pt x="16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6" y="4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9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05" name="Freeform 737"/>
            <p:cNvSpPr>
              <a:spLocks/>
            </p:cNvSpPr>
            <p:nvPr/>
          </p:nvSpPr>
          <p:spPr bwMode="auto">
            <a:xfrm>
              <a:off x="5126" y="1032"/>
              <a:ext cx="8" cy="5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17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3" y="319"/>
                </a:cxn>
                <a:cxn ang="0">
                  <a:pos x="17" y="4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17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3" y="319"/>
                  </a:lnTo>
                  <a:lnTo>
                    <a:pt x="17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06" name="Freeform 738"/>
            <p:cNvSpPr>
              <a:spLocks/>
            </p:cNvSpPr>
            <p:nvPr/>
          </p:nvSpPr>
          <p:spPr bwMode="auto">
            <a:xfrm>
              <a:off x="5164" y="1040"/>
              <a:ext cx="8" cy="5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59"/>
                </a:cxn>
                <a:cxn ang="0">
                  <a:pos x="0" y="510"/>
                </a:cxn>
                <a:cxn ang="0">
                  <a:pos x="0" y="861"/>
                </a:cxn>
                <a:cxn ang="0">
                  <a:pos x="4" y="1020"/>
                </a:cxn>
                <a:cxn ang="0">
                  <a:pos x="17" y="1019"/>
                </a:cxn>
                <a:cxn ang="0">
                  <a:pos x="12" y="790"/>
                </a:cxn>
                <a:cxn ang="0">
                  <a:pos x="12" y="569"/>
                </a:cxn>
                <a:cxn ang="0">
                  <a:pos x="14" y="319"/>
                </a:cxn>
                <a:cxn ang="0">
                  <a:pos x="17" y="4"/>
                </a:cxn>
                <a:cxn ang="0">
                  <a:pos x="6" y="0"/>
                </a:cxn>
              </a:cxnLst>
              <a:rect l="0" t="0" r="r" b="b"/>
              <a:pathLst>
                <a:path w="17" h="1020">
                  <a:moveTo>
                    <a:pt x="6" y="0"/>
                  </a:moveTo>
                  <a:lnTo>
                    <a:pt x="3" y="159"/>
                  </a:lnTo>
                  <a:lnTo>
                    <a:pt x="0" y="510"/>
                  </a:lnTo>
                  <a:lnTo>
                    <a:pt x="0" y="861"/>
                  </a:lnTo>
                  <a:lnTo>
                    <a:pt x="4" y="1020"/>
                  </a:lnTo>
                  <a:lnTo>
                    <a:pt x="17" y="1019"/>
                  </a:lnTo>
                  <a:lnTo>
                    <a:pt x="12" y="790"/>
                  </a:lnTo>
                  <a:lnTo>
                    <a:pt x="12" y="569"/>
                  </a:lnTo>
                  <a:lnTo>
                    <a:pt x="14" y="319"/>
                  </a:lnTo>
                  <a:lnTo>
                    <a:pt x="17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2D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07" name="Freeform 739"/>
            <p:cNvSpPr>
              <a:spLocks/>
            </p:cNvSpPr>
            <p:nvPr/>
          </p:nvSpPr>
          <p:spPr bwMode="auto">
            <a:xfrm>
              <a:off x="4574" y="1128"/>
              <a:ext cx="117" cy="51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33" y="0"/>
                </a:cxn>
                <a:cxn ang="0">
                  <a:pos x="234" y="1004"/>
                </a:cxn>
                <a:cxn ang="0">
                  <a:pos x="234" y="1023"/>
                </a:cxn>
                <a:cxn ang="0">
                  <a:pos x="45" y="1021"/>
                </a:cxn>
                <a:cxn ang="0">
                  <a:pos x="43" y="983"/>
                </a:cxn>
                <a:cxn ang="0">
                  <a:pos x="1" y="977"/>
                </a:cxn>
                <a:cxn ang="0">
                  <a:pos x="0" y="24"/>
                </a:cxn>
              </a:cxnLst>
              <a:rect l="0" t="0" r="r" b="b"/>
              <a:pathLst>
                <a:path w="234" h="1023">
                  <a:moveTo>
                    <a:pt x="0" y="24"/>
                  </a:moveTo>
                  <a:lnTo>
                    <a:pt x="233" y="0"/>
                  </a:lnTo>
                  <a:lnTo>
                    <a:pt x="234" y="1004"/>
                  </a:lnTo>
                  <a:lnTo>
                    <a:pt x="234" y="1023"/>
                  </a:lnTo>
                  <a:lnTo>
                    <a:pt x="45" y="1021"/>
                  </a:lnTo>
                  <a:lnTo>
                    <a:pt x="43" y="983"/>
                  </a:lnTo>
                  <a:lnTo>
                    <a:pt x="1" y="97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08" name="Freeform 740"/>
            <p:cNvSpPr>
              <a:spLocks/>
            </p:cNvSpPr>
            <p:nvPr/>
          </p:nvSpPr>
          <p:spPr bwMode="auto">
            <a:xfrm>
              <a:off x="4574" y="1128"/>
              <a:ext cx="117" cy="47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5" y="23"/>
                </a:cxn>
                <a:cxn ang="0">
                  <a:pos x="29" y="21"/>
                </a:cxn>
                <a:cxn ang="0">
                  <a:pos x="44" y="19"/>
                </a:cxn>
                <a:cxn ang="0">
                  <a:pos x="58" y="18"/>
                </a:cxn>
                <a:cxn ang="0">
                  <a:pos x="73" y="16"/>
                </a:cxn>
                <a:cxn ang="0">
                  <a:pos x="87" y="15"/>
                </a:cxn>
                <a:cxn ang="0">
                  <a:pos x="101" y="14"/>
                </a:cxn>
                <a:cxn ang="0">
                  <a:pos x="116" y="11"/>
                </a:cxn>
                <a:cxn ang="0">
                  <a:pos x="131" y="10"/>
                </a:cxn>
                <a:cxn ang="0">
                  <a:pos x="145" y="9"/>
                </a:cxn>
                <a:cxn ang="0">
                  <a:pos x="160" y="8"/>
                </a:cxn>
                <a:cxn ang="0">
                  <a:pos x="175" y="6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232"/>
                </a:cxn>
                <a:cxn ang="0">
                  <a:pos x="234" y="465"/>
                </a:cxn>
                <a:cxn ang="0">
                  <a:pos x="234" y="699"/>
                </a:cxn>
                <a:cxn ang="0">
                  <a:pos x="234" y="932"/>
                </a:cxn>
                <a:cxn ang="0">
                  <a:pos x="234" y="936"/>
                </a:cxn>
                <a:cxn ang="0">
                  <a:pos x="234" y="940"/>
                </a:cxn>
                <a:cxn ang="0">
                  <a:pos x="234" y="944"/>
                </a:cxn>
                <a:cxn ang="0">
                  <a:pos x="234" y="949"/>
                </a:cxn>
                <a:cxn ang="0">
                  <a:pos x="222" y="949"/>
                </a:cxn>
                <a:cxn ang="0">
                  <a:pos x="211" y="949"/>
                </a:cxn>
                <a:cxn ang="0">
                  <a:pos x="199" y="949"/>
                </a:cxn>
                <a:cxn ang="0">
                  <a:pos x="187" y="949"/>
                </a:cxn>
                <a:cxn ang="0">
                  <a:pos x="175" y="949"/>
                </a:cxn>
                <a:cxn ang="0">
                  <a:pos x="164" y="949"/>
                </a:cxn>
                <a:cxn ang="0">
                  <a:pos x="152" y="949"/>
                </a:cxn>
                <a:cxn ang="0">
                  <a:pos x="139" y="948"/>
                </a:cxn>
                <a:cxn ang="0">
                  <a:pos x="128" y="948"/>
                </a:cxn>
                <a:cxn ang="0">
                  <a:pos x="116" y="948"/>
                </a:cxn>
                <a:cxn ang="0">
                  <a:pos x="105" y="948"/>
                </a:cxn>
                <a:cxn ang="0">
                  <a:pos x="92" y="948"/>
                </a:cxn>
                <a:cxn ang="0">
                  <a:pos x="81" y="948"/>
                </a:cxn>
                <a:cxn ang="0">
                  <a:pos x="69" y="948"/>
                </a:cxn>
                <a:cxn ang="0">
                  <a:pos x="56" y="948"/>
                </a:cxn>
                <a:cxn ang="0">
                  <a:pos x="45" y="948"/>
                </a:cxn>
                <a:cxn ang="0">
                  <a:pos x="44" y="938"/>
                </a:cxn>
                <a:cxn ang="0">
                  <a:pos x="44" y="930"/>
                </a:cxn>
                <a:cxn ang="0">
                  <a:pos x="43" y="921"/>
                </a:cxn>
                <a:cxn ang="0">
                  <a:pos x="43" y="912"/>
                </a:cxn>
                <a:cxn ang="0">
                  <a:pos x="38" y="912"/>
                </a:cxn>
                <a:cxn ang="0">
                  <a:pos x="32" y="911"/>
                </a:cxn>
                <a:cxn ang="0">
                  <a:pos x="28" y="911"/>
                </a:cxn>
                <a:cxn ang="0">
                  <a:pos x="22" y="910"/>
                </a:cxn>
                <a:cxn ang="0">
                  <a:pos x="17" y="909"/>
                </a:cxn>
                <a:cxn ang="0">
                  <a:pos x="11" y="907"/>
                </a:cxn>
                <a:cxn ang="0">
                  <a:pos x="7" y="907"/>
                </a:cxn>
                <a:cxn ang="0">
                  <a:pos x="1" y="906"/>
                </a:cxn>
                <a:cxn ang="0">
                  <a:pos x="1" y="686"/>
                </a:cxn>
                <a:cxn ang="0">
                  <a:pos x="1" y="465"/>
                </a:cxn>
                <a:cxn ang="0">
                  <a:pos x="1" y="244"/>
                </a:cxn>
                <a:cxn ang="0">
                  <a:pos x="0" y="24"/>
                </a:cxn>
              </a:cxnLst>
              <a:rect l="0" t="0" r="r" b="b"/>
              <a:pathLst>
                <a:path w="234" h="949">
                  <a:moveTo>
                    <a:pt x="0" y="24"/>
                  </a:moveTo>
                  <a:lnTo>
                    <a:pt x="15" y="23"/>
                  </a:lnTo>
                  <a:lnTo>
                    <a:pt x="29" y="21"/>
                  </a:lnTo>
                  <a:lnTo>
                    <a:pt x="44" y="19"/>
                  </a:lnTo>
                  <a:lnTo>
                    <a:pt x="58" y="18"/>
                  </a:lnTo>
                  <a:lnTo>
                    <a:pt x="73" y="16"/>
                  </a:lnTo>
                  <a:lnTo>
                    <a:pt x="87" y="15"/>
                  </a:lnTo>
                  <a:lnTo>
                    <a:pt x="101" y="14"/>
                  </a:lnTo>
                  <a:lnTo>
                    <a:pt x="116" y="11"/>
                  </a:lnTo>
                  <a:lnTo>
                    <a:pt x="131" y="10"/>
                  </a:lnTo>
                  <a:lnTo>
                    <a:pt x="145" y="9"/>
                  </a:lnTo>
                  <a:lnTo>
                    <a:pt x="160" y="8"/>
                  </a:lnTo>
                  <a:lnTo>
                    <a:pt x="175" y="6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232"/>
                  </a:lnTo>
                  <a:lnTo>
                    <a:pt x="234" y="465"/>
                  </a:lnTo>
                  <a:lnTo>
                    <a:pt x="234" y="699"/>
                  </a:lnTo>
                  <a:lnTo>
                    <a:pt x="234" y="932"/>
                  </a:lnTo>
                  <a:lnTo>
                    <a:pt x="234" y="936"/>
                  </a:lnTo>
                  <a:lnTo>
                    <a:pt x="234" y="940"/>
                  </a:lnTo>
                  <a:lnTo>
                    <a:pt x="234" y="944"/>
                  </a:lnTo>
                  <a:lnTo>
                    <a:pt x="234" y="949"/>
                  </a:lnTo>
                  <a:lnTo>
                    <a:pt x="222" y="949"/>
                  </a:lnTo>
                  <a:lnTo>
                    <a:pt x="211" y="949"/>
                  </a:lnTo>
                  <a:lnTo>
                    <a:pt x="199" y="949"/>
                  </a:lnTo>
                  <a:lnTo>
                    <a:pt x="187" y="949"/>
                  </a:lnTo>
                  <a:lnTo>
                    <a:pt x="175" y="949"/>
                  </a:lnTo>
                  <a:lnTo>
                    <a:pt x="164" y="949"/>
                  </a:lnTo>
                  <a:lnTo>
                    <a:pt x="152" y="949"/>
                  </a:lnTo>
                  <a:lnTo>
                    <a:pt x="139" y="948"/>
                  </a:lnTo>
                  <a:lnTo>
                    <a:pt x="128" y="948"/>
                  </a:lnTo>
                  <a:lnTo>
                    <a:pt x="116" y="948"/>
                  </a:lnTo>
                  <a:lnTo>
                    <a:pt x="105" y="948"/>
                  </a:lnTo>
                  <a:lnTo>
                    <a:pt x="92" y="948"/>
                  </a:lnTo>
                  <a:lnTo>
                    <a:pt x="81" y="948"/>
                  </a:lnTo>
                  <a:lnTo>
                    <a:pt x="69" y="948"/>
                  </a:lnTo>
                  <a:lnTo>
                    <a:pt x="56" y="948"/>
                  </a:lnTo>
                  <a:lnTo>
                    <a:pt x="45" y="948"/>
                  </a:lnTo>
                  <a:lnTo>
                    <a:pt x="44" y="938"/>
                  </a:lnTo>
                  <a:lnTo>
                    <a:pt x="44" y="930"/>
                  </a:lnTo>
                  <a:lnTo>
                    <a:pt x="43" y="921"/>
                  </a:lnTo>
                  <a:lnTo>
                    <a:pt x="43" y="912"/>
                  </a:lnTo>
                  <a:lnTo>
                    <a:pt x="38" y="912"/>
                  </a:lnTo>
                  <a:lnTo>
                    <a:pt x="32" y="911"/>
                  </a:lnTo>
                  <a:lnTo>
                    <a:pt x="28" y="911"/>
                  </a:lnTo>
                  <a:lnTo>
                    <a:pt x="22" y="910"/>
                  </a:lnTo>
                  <a:lnTo>
                    <a:pt x="17" y="909"/>
                  </a:lnTo>
                  <a:lnTo>
                    <a:pt x="11" y="907"/>
                  </a:lnTo>
                  <a:lnTo>
                    <a:pt x="7" y="907"/>
                  </a:lnTo>
                  <a:lnTo>
                    <a:pt x="1" y="906"/>
                  </a:lnTo>
                  <a:lnTo>
                    <a:pt x="1" y="686"/>
                  </a:lnTo>
                  <a:lnTo>
                    <a:pt x="1" y="465"/>
                  </a:lnTo>
                  <a:lnTo>
                    <a:pt x="1" y="24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F96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09" name="Freeform 741"/>
            <p:cNvSpPr>
              <a:spLocks/>
            </p:cNvSpPr>
            <p:nvPr/>
          </p:nvSpPr>
          <p:spPr bwMode="auto">
            <a:xfrm>
              <a:off x="4574" y="1129"/>
              <a:ext cx="117" cy="43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5" y="21"/>
                </a:cxn>
                <a:cxn ang="0">
                  <a:pos x="29" y="20"/>
                </a:cxn>
                <a:cxn ang="0">
                  <a:pos x="44" y="18"/>
                </a:cxn>
                <a:cxn ang="0">
                  <a:pos x="58" y="16"/>
                </a:cxn>
                <a:cxn ang="0">
                  <a:pos x="73" y="15"/>
                </a:cxn>
                <a:cxn ang="0">
                  <a:pos x="87" y="14"/>
                </a:cxn>
                <a:cxn ang="0">
                  <a:pos x="101" y="13"/>
                </a:cxn>
                <a:cxn ang="0">
                  <a:pos x="116" y="12"/>
                </a:cxn>
                <a:cxn ang="0">
                  <a:pos x="131" y="10"/>
                </a:cxn>
                <a:cxn ang="0">
                  <a:pos x="145" y="9"/>
                </a:cxn>
                <a:cxn ang="0">
                  <a:pos x="160" y="7"/>
                </a:cxn>
                <a:cxn ang="0">
                  <a:pos x="175" y="6"/>
                </a:cxn>
                <a:cxn ang="0">
                  <a:pos x="189" y="5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214"/>
                </a:cxn>
                <a:cxn ang="0">
                  <a:pos x="234" y="428"/>
                </a:cxn>
                <a:cxn ang="0">
                  <a:pos x="234" y="644"/>
                </a:cxn>
                <a:cxn ang="0">
                  <a:pos x="234" y="858"/>
                </a:cxn>
                <a:cxn ang="0">
                  <a:pos x="234" y="863"/>
                </a:cxn>
                <a:cxn ang="0">
                  <a:pos x="234" y="866"/>
                </a:cxn>
                <a:cxn ang="0">
                  <a:pos x="234" y="870"/>
                </a:cxn>
                <a:cxn ang="0">
                  <a:pos x="234" y="874"/>
                </a:cxn>
                <a:cxn ang="0">
                  <a:pos x="222" y="874"/>
                </a:cxn>
                <a:cxn ang="0">
                  <a:pos x="211" y="874"/>
                </a:cxn>
                <a:cxn ang="0">
                  <a:pos x="199" y="874"/>
                </a:cxn>
                <a:cxn ang="0">
                  <a:pos x="187" y="874"/>
                </a:cxn>
                <a:cxn ang="0">
                  <a:pos x="175" y="874"/>
                </a:cxn>
                <a:cxn ang="0">
                  <a:pos x="164" y="874"/>
                </a:cxn>
                <a:cxn ang="0">
                  <a:pos x="152" y="874"/>
                </a:cxn>
                <a:cxn ang="0">
                  <a:pos x="139" y="873"/>
                </a:cxn>
                <a:cxn ang="0">
                  <a:pos x="128" y="873"/>
                </a:cxn>
                <a:cxn ang="0">
                  <a:pos x="116" y="873"/>
                </a:cxn>
                <a:cxn ang="0">
                  <a:pos x="105" y="873"/>
                </a:cxn>
                <a:cxn ang="0">
                  <a:pos x="92" y="873"/>
                </a:cxn>
                <a:cxn ang="0">
                  <a:pos x="81" y="873"/>
                </a:cxn>
                <a:cxn ang="0">
                  <a:pos x="69" y="873"/>
                </a:cxn>
                <a:cxn ang="0">
                  <a:pos x="56" y="873"/>
                </a:cxn>
                <a:cxn ang="0">
                  <a:pos x="45" y="873"/>
                </a:cxn>
                <a:cxn ang="0">
                  <a:pos x="44" y="865"/>
                </a:cxn>
                <a:cxn ang="0">
                  <a:pos x="44" y="857"/>
                </a:cxn>
                <a:cxn ang="0">
                  <a:pos x="43" y="849"/>
                </a:cxn>
                <a:cxn ang="0">
                  <a:pos x="43" y="841"/>
                </a:cxn>
                <a:cxn ang="0">
                  <a:pos x="38" y="840"/>
                </a:cxn>
                <a:cxn ang="0">
                  <a:pos x="32" y="840"/>
                </a:cxn>
                <a:cxn ang="0">
                  <a:pos x="28" y="838"/>
                </a:cxn>
                <a:cxn ang="0">
                  <a:pos x="22" y="837"/>
                </a:cxn>
                <a:cxn ang="0">
                  <a:pos x="17" y="837"/>
                </a:cxn>
                <a:cxn ang="0">
                  <a:pos x="11" y="836"/>
                </a:cxn>
                <a:cxn ang="0">
                  <a:pos x="7" y="836"/>
                </a:cxn>
                <a:cxn ang="0">
                  <a:pos x="1" y="835"/>
                </a:cxn>
                <a:cxn ang="0">
                  <a:pos x="1" y="632"/>
                </a:cxn>
                <a:cxn ang="0">
                  <a:pos x="1" y="428"/>
                </a:cxn>
                <a:cxn ang="0">
                  <a:pos x="1" y="226"/>
                </a:cxn>
                <a:cxn ang="0">
                  <a:pos x="0" y="22"/>
                </a:cxn>
              </a:cxnLst>
              <a:rect l="0" t="0" r="r" b="b"/>
              <a:pathLst>
                <a:path w="234" h="874">
                  <a:moveTo>
                    <a:pt x="0" y="22"/>
                  </a:moveTo>
                  <a:lnTo>
                    <a:pt x="15" y="21"/>
                  </a:lnTo>
                  <a:lnTo>
                    <a:pt x="29" y="20"/>
                  </a:lnTo>
                  <a:lnTo>
                    <a:pt x="44" y="18"/>
                  </a:lnTo>
                  <a:lnTo>
                    <a:pt x="58" y="16"/>
                  </a:lnTo>
                  <a:lnTo>
                    <a:pt x="73" y="15"/>
                  </a:lnTo>
                  <a:lnTo>
                    <a:pt x="87" y="14"/>
                  </a:lnTo>
                  <a:lnTo>
                    <a:pt x="101" y="13"/>
                  </a:lnTo>
                  <a:lnTo>
                    <a:pt x="116" y="12"/>
                  </a:lnTo>
                  <a:lnTo>
                    <a:pt x="131" y="10"/>
                  </a:lnTo>
                  <a:lnTo>
                    <a:pt x="145" y="9"/>
                  </a:lnTo>
                  <a:lnTo>
                    <a:pt x="160" y="7"/>
                  </a:lnTo>
                  <a:lnTo>
                    <a:pt x="175" y="6"/>
                  </a:lnTo>
                  <a:lnTo>
                    <a:pt x="189" y="5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214"/>
                  </a:lnTo>
                  <a:lnTo>
                    <a:pt x="234" y="428"/>
                  </a:lnTo>
                  <a:lnTo>
                    <a:pt x="234" y="644"/>
                  </a:lnTo>
                  <a:lnTo>
                    <a:pt x="234" y="858"/>
                  </a:lnTo>
                  <a:lnTo>
                    <a:pt x="234" y="863"/>
                  </a:lnTo>
                  <a:lnTo>
                    <a:pt x="234" y="866"/>
                  </a:lnTo>
                  <a:lnTo>
                    <a:pt x="234" y="870"/>
                  </a:lnTo>
                  <a:lnTo>
                    <a:pt x="234" y="874"/>
                  </a:lnTo>
                  <a:lnTo>
                    <a:pt x="222" y="874"/>
                  </a:lnTo>
                  <a:lnTo>
                    <a:pt x="211" y="874"/>
                  </a:lnTo>
                  <a:lnTo>
                    <a:pt x="199" y="874"/>
                  </a:lnTo>
                  <a:lnTo>
                    <a:pt x="187" y="874"/>
                  </a:lnTo>
                  <a:lnTo>
                    <a:pt x="175" y="874"/>
                  </a:lnTo>
                  <a:lnTo>
                    <a:pt x="164" y="874"/>
                  </a:lnTo>
                  <a:lnTo>
                    <a:pt x="152" y="874"/>
                  </a:lnTo>
                  <a:lnTo>
                    <a:pt x="139" y="873"/>
                  </a:lnTo>
                  <a:lnTo>
                    <a:pt x="128" y="873"/>
                  </a:lnTo>
                  <a:lnTo>
                    <a:pt x="116" y="873"/>
                  </a:lnTo>
                  <a:lnTo>
                    <a:pt x="105" y="873"/>
                  </a:lnTo>
                  <a:lnTo>
                    <a:pt x="92" y="873"/>
                  </a:lnTo>
                  <a:lnTo>
                    <a:pt x="81" y="873"/>
                  </a:lnTo>
                  <a:lnTo>
                    <a:pt x="69" y="873"/>
                  </a:lnTo>
                  <a:lnTo>
                    <a:pt x="56" y="873"/>
                  </a:lnTo>
                  <a:lnTo>
                    <a:pt x="45" y="873"/>
                  </a:lnTo>
                  <a:lnTo>
                    <a:pt x="44" y="865"/>
                  </a:lnTo>
                  <a:lnTo>
                    <a:pt x="44" y="857"/>
                  </a:lnTo>
                  <a:lnTo>
                    <a:pt x="43" y="849"/>
                  </a:lnTo>
                  <a:lnTo>
                    <a:pt x="43" y="841"/>
                  </a:lnTo>
                  <a:lnTo>
                    <a:pt x="38" y="840"/>
                  </a:lnTo>
                  <a:lnTo>
                    <a:pt x="32" y="840"/>
                  </a:lnTo>
                  <a:lnTo>
                    <a:pt x="28" y="838"/>
                  </a:lnTo>
                  <a:lnTo>
                    <a:pt x="22" y="837"/>
                  </a:lnTo>
                  <a:lnTo>
                    <a:pt x="17" y="837"/>
                  </a:lnTo>
                  <a:lnTo>
                    <a:pt x="11" y="836"/>
                  </a:lnTo>
                  <a:lnTo>
                    <a:pt x="7" y="836"/>
                  </a:lnTo>
                  <a:lnTo>
                    <a:pt x="1" y="835"/>
                  </a:lnTo>
                  <a:lnTo>
                    <a:pt x="1" y="632"/>
                  </a:lnTo>
                  <a:lnTo>
                    <a:pt x="1" y="428"/>
                  </a:lnTo>
                  <a:lnTo>
                    <a:pt x="1" y="2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7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10" name="Freeform 742"/>
            <p:cNvSpPr>
              <a:spLocks/>
            </p:cNvSpPr>
            <p:nvPr/>
          </p:nvSpPr>
          <p:spPr bwMode="auto">
            <a:xfrm>
              <a:off x="4574" y="1129"/>
              <a:ext cx="117" cy="400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20"/>
                </a:cxn>
                <a:cxn ang="0">
                  <a:pos x="29" y="19"/>
                </a:cxn>
                <a:cxn ang="0">
                  <a:pos x="44" y="17"/>
                </a:cxn>
                <a:cxn ang="0">
                  <a:pos x="58" y="15"/>
                </a:cxn>
                <a:cxn ang="0">
                  <a:pos x="73" y="14"/>
                </a:cxn>
                <a:cxn ang="0">
                  <a:pos x="87" y="13"/>
                </a:cxn>
                <a:cxn ang="0">
                  <a:pos x="101" y="12"/>
                </a:cxn>
                <a:cxn ang="0">
                  <a:pos x="116" y="11"/>
                </a:cxn>
                <a:cxn ang="0">
                  <a:pos x="131" y="9"/>
                </a:cxn>
                <a:cxn ang="0">
                  <a:pos x="145" y="8"/>
                </a:cxn>
                <a:cxn ang="0">
                  <a:pos x="160" y="7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96"/>
                </a:cxn>
                <a:cxn ang="0">
                  <a:pos x="234" y="392"/>
                </a:cxn>
                <a:cxn ang="0">
                  <a:pos x="234" y="589"/>
                </a:cxn>
                <a:cxn ang="0">
                  <a:pos x="234" y="784"/>
                </a:cxn>
                <a:cxn ang="0">
                  <a:pos x="234" y="788"/>
                </a:cxn>
                <a:cxn ang="0">
                  <a:pos x="234" y="791"/>
                </a:cxn>
                <a:cxn ang="0">
                  <a:pos x="234" y="796"/>
                </a:cxn>
                <a:cxn ang="0">
                  <a:pos x="234" y="799"/>
                </a:cxn>
                <a:cxn ang="0">
                  <a:pos x="222" y="799"/>
                </a:cxn>
                <a:cxn ang="0">
                  <a:pos x="211" y="799"/>
                </a:cxn>
                <a:cxn ang="0">
                  <a:pos x="199" y="799"/>
                </a:cxn>
                <a:cxn ang="0">
                  <a:pos x="187" y="799"/>
                </a:cxn>
                <a:cxn ang="0">
                  <a:pos x="175" y="799"/>
                </a:cxn>
                <a:cxn ang="0">
                  <a:pos x="164" y="799"/>
                </a:cxn>
                <a:cxn ang="0">
                  <a:pos x="152" y="799"/>
                </a:cxn>
                <a:cxn ang="0">
                  <a:pos x="139" y="799"/>
                </a:cxn>
                <a:cxn ang="0">
                  <a:pos x="128" y="799"/>
                </a:cxn>
                <a:cxn ang="0">
                  <a:pos x="116" y="799"/>
                </a:cxn>
                <a:cxn ang="0">
                  <a:pos x="105" y="799"/>
                </a:cxn>
                <a:cxn ang="0">
                  <a:pos x="92" y="799"/>
                </a:cxn>
                <a:cxn ang="0">
                  <a:pos x="81" y="798"/>
                </a:cxn>
                <a:cxn ang="0">
                  <a:pos x="69" y="798"/>
                </a:cxn>
                <a:cxn ang="0">
                  <a:pos x="56" y="798"/>
                </a:cxn>
                <a:cxn ang="0">
                  <a:pos x="45" y="798"/>
                </a:cxn>
                <a:cxn ang="0">
                  <a:pos x="44" y="791"/>
                </a:cxn>
                <a:cxn ang="0">
                  <a:pos x="44" y="783"/>
                </a:cxn>
                <a:cxn ang="0">
                  <a:pos x="43" y="776"/>
                </a:cxn>
                <a:cxn ang="0">
                  <a:pos x="43" y="770"/>
                </a:cxn>
                <a:cxn ang="0">
                  <a:pos x="38" y="768"/>
                </a:cxn>
                <a:cxn ang="0">
                  <a:pos x="32" y="768"/>
                </a:cxn>
                <a:cxn ang="0">
                  <a:pos x="28" y="767"/>
                </a:cxn>
                <a:cxn ang="0">
                  <a:pos x="22" y="766"/>
                </a:cxn>
                <a:cxn ang="0">
                  <a:pos x="17" y="766"/>
                </a:cxn>
                <a:cxn ang="0">
                  <a:pos x="11" y="765"/>
                </a:cxn>
                <a:cxn ang="0">
                  <a:pos x="7" y="765"/>
                </a:cxn>
                <a:cxn ang="0">
                  <a:pos x="1" y="764"/>
                </a:cxn>
                <a:cxn ang="0">
                  <a:pos x="1" y="578"/>
                </a:cxn>
                <a:cxn ang="0">
                  <a:pos x="1" y="392"/>
                </a:cxn>
                <a:cxn ang="0">
                  <a:pos x="1" y="206"/>
                </a:cxn>
                <a:cxn ang="0">
                  <a:pos x="0" y="21"/>
                </a:cxn>
              </a:cxnLst>
              <a:rect l="0" t="0" r="r" b="b"/>
              <a:pathLst>
                <a:path w="234" h="799">
                  <a:moveTo>
                    <a:pt x="0" y="21"/>
                  </a:moveTo>
                  <a:lnTo>
                    <a:pt x="15" y="20"/>
                  </a:lnTo>
                  <a:lnTo>
                    <a:pt x="29" y="19"/>
                  </a:lnTo>
                  <a:lnTo>
                    <a:pt x="44" y="17"/>
                  </a:lnTo>
                  <a:lnTo>
                    <a:pt x="58" y="15"/>
                  </a:lnTo>
                  <a:lnTo>
                    <a:pt x="73" y="14"/>
                  </a:lnTo>
                  <a:lnTo>
                    <a:pt x="87" y="13"/>
                  </a:lnTo>
                  <a:lnTo>
                    <a:pt x="101" y="12"/>
                  </a:lnTo>
                  <a:lnTo>
                    <a:pt x="116" y="11"/>
                  </a:lnTo>
                  <a:lnTo>
                    <a:pt x="131" y="9"/>
                  </a:lnTo>
                  <a:lnTo>
                    <a:pt x="145" y="8"/>
                  </a:lnTo>
                  <a:lnTo>
                    <a:pt x="160" y="7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96"/>
                  </a:lnTo>
                  <a:lnTo>
                    <a:pt x="234" y="392"/>
                  </a:lnTo>
                  <a:lnTo>
                    <a:pt x="234" y="589"/>
                  </a:lnTo>
                  <a:lnTo>
                    <a:pt x="234" y="784"/>
                  </a:lnTo>
                  <a:lnTo>
                    <a:pt x="234" y="788"/>
                  </a:lnTo>
                  <a:lnTo>
                    <a:pt x="234" y="791"/>
                  </a:lnTo>
                  <a:lnTo>
                    <a:pt x="234" y="796"/>
                  </a:lnTo>
                  <a:lnTo>
                    <a:pt x="234" y="799"/>
                  </a:lnTo>
                  <a:lnTo>
                    <a:pt x="222" y="799"/>
                  </a:lnTo>
                  <a:lnTo>
                    <a:pt x="211" y="799"/>
                  </a:lnTo>
                  <a:lnTo>
                    <a:pt x="199" y="799"/>
                  </a:lnTo>
                  <a:lnTo>
                    <a:pt x="187" y="799"/>
                  </a:lnTo>
                  <a:lnTo>
                    <a:pt x="175" y="799"/>
                  </a:lnTo>
                  <a:lnTo>
                    <a:pt x="164" y="799"/>
                  </a:lnTo>
                  <a:lnTo>
                    <a:pt x="152" y="799"/>
                  </a:lnTo>
                  <a:lnTo>
                    <a:pt x="139" y="799"/>
                  </a:lnTo>
                  <a:lnTo>
                    <a:pt x="128" y="799"/>
                  </a:lnTo>
                  <a:lnTo>
                    <a:pt x="116" y="799"/>
                  </a:lnTo>
                  <a:lnTo>
                    <a:pt x="105" y="799"/>
                  </a:lnTo>
                  <a:lnTo>
                    <a:pt x="92" y="799"/>
                  </a:lnTo>
                  <a:lnTo>
                    <a:pt x="81" y="798"/>
                  </a:lnTo>
                  <a:lnTo>
                    <a:pt x="69" y="798"/>
                  </a:lnTo>
                  <a:lnTo>
                    <a:pt x="56" y="798"/>
                  </a:lnTo>
                  <a:lnTo>
                    <a:pt x="45" y="798"/>
                  </a:lnTo>
                  <a:lnTo>
                    <a:pt x="44" y="791"/>
                  </a:lnTo>
                  <a:lnTo>
                    <a:pt x="44" y="783"/>
                  </a:lnTo>
                  <a:lnTo>
                    <a:pt x="43" y="776"/>
                  </a:lnTo>
                  <a:lnTo>
                    <a:pt x="43" y="770"/>
                  </a:lnTo>
                  <a:lnTo>
                    <a:pt x="38" y="768"/>
                  </a:lnTo>
                  <a:lnTo>
                    <a:pt x="32" y="768"/>
                  </a:lnTo>
                  <a:lnTo>
                    <a:pt x="28" y="767"/>
                  </a:lnTo>
                  <a:lnTo>
                    <a:pt x="22" y="766"/>
                  </a:lnTo>
                  <a:lnTo>
                    <a:pt x="17" y="766"/>
                  </a:lnTo>
                  <a:lnTo>
                    <a:pt x="11" y="765"/>
                  </a:lnTo>
                  <a:lnTo>
                    <a:pt x="7" y="765"/>
                  </a:lnTo>
                  <a:lnTo>
                    <a:pt x="1" y="764"/>
                  </a:lnTo>
                  <a:lnTo>
                    <a:pt x="1" y="578"/>
                  </a:lnTo>
                  <a:lnTo>
                    <a:pt x="1" y="392"/>
                  </a:lnTo>
                  <a:lnTo>
                    <a:pt x="1" y="20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CA5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11" name="Freeform 743"/>
            <p:cNvSpPr>
              <a:spLocks/>
            </p:cNvSpPr>
            <p:nvPr/>
          </p:nvSpPr>
          <p:spPr bwMode="auto">
            <a:xfrm>
              <a:off x="4574" y="1129"/>
              <a:ext cx="117" cy="36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5" y="20"/>
                </a:cxn>
                <a:cxn ang="0">
                  <a:pos x="29" y="19"/>
                </a:cxn>
                <a:cxn ang="0">
                  <a:pos x="44" y="17"/>
                </a:cxn>
                <a:cxn ang="0">
                  <a:pos x="58" y="15"/>
                </a:cxn>
                <a:cxn ang="0">
                  <a:pos x="73" y="14"/>
                </a:cxn>
                <a:cxn ang="0">
                  <a:pos x="87" y="13"/>
                </a:cxn>
                <a:cxn ang="0">
                  <a:pos x="101" y="12"/>
                </a:cxn>
                <a:cxn ang="0">
                  <a:pos x="116" y="11"/>
                </a:cxn>
                <a:cxn ang="0">
                  <a:pos x="131" y="9"/>
                </a:cxn>
                <a:cxn ang="0">
                  <a:pos x="145" y="8"/>
                </a:cxn>
                <a:cxn ang="0">
                  <a:pos x="160" y="7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78"/>
                </a:cxn>
                <a:cxn ang="0">
                  <a:pos x="234" y="356"/>
                </a:cxn>
                <a:cxn ang="0">
                  <a:pos x="234" y="533"/>
                </a:cxn>
                <a:cxn ang="0">
                  <a:pos x="234" y="712"/>
                </a:cxn>
                <a:cxn ang="0">
                  <a:pos x="234" y="715"/>
                </a:cxn>
                <a:cxn ang="0">
                  <a:pos x="234" y="719"/>
                </a:cxn>
                <a:cxn ang="0">
                  <a:pos x="234" y="722"/>
                </a:cxn>
                <a:cxn ang="0">
                  <a:pos x="234" y="726"/>
                </a:cxn>
                <a:cxn ang="0">
                  <a:pos x="222" y="726"/>
                </a:cxn>
                <a:cxn ang="0">
                  <a:pos x="211" y="726"/>
                </a:cxn>
                <a:cxn ang="0">
                  <a:pos x="199" y="726"/>
                </a:cxn>
                <a:cxn ang="0">
                  <a:pos x="187" y="726"/>
                </a:cxn>
                <a:cxn ang="0">
                  <a:pos x="175" y="726"/>
                </a:cxn>
                <a:cxn ang="0">
                  <a:pos x="164" y="726"/>
                </a:cxn>
                <a:cxn ang="0">
                  <a:pos x="152" y="726"/>
                </a:cxn>
                <a:cxn ang="0">
                  <a:pos x="139" y="726"/>
                </a:cxn>
                <a:cxn ang="0">
                  <a:pos x="128" y="726"/>
                </a:cxn>
                <a:cxn ang="0">
                  <a:pos x="116" y="726"/>
                </a:cxn>
                <a:cxn ang="0">
                  <a:pos x="105" y="726"/>
                </a:cxn>
                <a:cxn ang="0">
                  <a:pos x="92" y="726"/>
                </a:cxn>
                <a:cxn ang="0">
                  <a:pos x="81" y="725"/>
                </a:cxn>
                <a:cxn ang="0">
                  <a:pos x="69" y="725"/>
                </a:cxn>
                <a:cxn ang="0">
                  <a:pos x="56" y="725"/>
                </a:cxn>
                <a:cxn ang="0">
                  <a:pos x="45" y="725"/>
                </a:cxn>
                <a:cxn ang="0">
                  <a:pos x="44" y="719"/>
                </a:cxn>
                <a:cxn ang="0">
                  <a:pos x="44" y="712"/>
                </a:cxn>
                <a:cxn ang="0">
                  <a:pos x="43" y="705"/>
                </a:cxn>
                <a:cxn ang="0">
                  <a:pos x="43" y="698"/>
                </a:cxn>
                <a:cxn ang="0">
                  <a:pos x="38" y="698"/>
                </a:cxn>
                <a:cxn ang="0">
                  <a:pos x="32" y="697"/>
                </a:cxn>
                <a:cxn ang="0">
                  <a:pos x="28" y="697"/>
                </a:cxn>
                <a:cxn ang="0">
                  <a:pos x="22" y="696"/>
                </a:cxn>
                <a:cxn ang="0">
                  <a:pos x="17" y="696"/>
                </a:cxn>
                <a:cxn ang="0">
                  <a:pos x="11" y="696"/>
                </a:cxn>
                <a:cxn ang="0">
                  <a:pos x="7" y="695"/>
                </a:cxn>
                <a:cxn ang="0">
                  <a:pos x="1" y="695"/>
                </a:cxn>
                <a:cxn ang="0">
                  <a:pos x="1" y="526"/>
                </a:cxn>
                <a:cxn ang="0">
                  <a:pos x="1" y="357"/>
                </a:cxn>
                <a:cxn ang="0">
                  <a:pos x="1" y="189"/>
                </a:cxn>
                <a:cxn ang="0">
                  <a:pos x="0" y="21"/>
                </a:cxn>
              </a:cxnLst>
              <a:rect l="0" t="0" r="r" b="b"/>
              <a:pathLst>
                <a:path w="234" h="726">
                  <a:moveTo>
                    <a:pt x="0" y="21"/>
                  </a:moveTo>
                  <a:lnTo>
                    <a:pt x="15" y="20"/>
                  </a:lnTo>
                  <a:lnTo>
                    <a:pt x="29" y="19"/>
                  </a:lnTo>
                  <a:lnTo>
                    <a:pt x="44" y="17"/>
                  </a:lnTo>
                  <a:lnTo>
                    <a:pt x="58" y="15"/>
                  </a:lnTo>
                  <a:lnTo>
                    <a:pt x="73" y="14"/>
                  </a:lnTo>
                  <a:lnTo>
                    <a:pt x="87" y="13"/>
                  </a:lnTo>
                  <a:lnTo>
                    <a:pt x="101" y="12"/>
                  </a:lnTo>
                  <a:lnTo>
                    <a:pt x="116" y="11"/>
                  </a:lnTo>
                  <a:lnTo>
                    <a:pt x="131" y="9"/>
                  </a:lnTo>
                  <a:lnTo>
                    <a:pt x="145" y="8"/>
                  </a:lnTo>
                  <a:lnTo>
                    <a:pt x="160" y="7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78"/>
                  </a:lnTo>
                  <a:lnTo>
                    <a:pt x="234" y="356"/>
                  </a:lnTo>
                  <a:lnTo>
                    <a:pt x="234" y="533"/>
                  </a:lnTo>
                  <a:lnTo>
                    <a:pt x="234" y="712"/>
                  </a:lnTo>
                  <a:lnTo>
                    <a:pt x="234" y="715"/>
                  </a:lnTo>
                  <a:lnTo>
                    <a:pt x="234" y="719"/>
                  </a:lnTo>
                  <a:lnTo>
                    <a:pt x="234" y="722"/>
                  </a:lnTo>
                  <a:lnTo>
                    <a:pt x="234" y="726"/>
                  </a:lnTo>
                  <a:lnTo>
                    <a:pt x="222" y="726"/>
                  </a:lnTo>
                  <a:lnTo>
                    <a:pt x="211" y="726"/>
                  </a:lnTo>
                  <a:lnTo>
                    <a:pt x="199" y="726"/>
                  </a:lnTo>
                  <a:lnTo>
                    <a:pt x="187" y="726"/>
                  </a:lnTo>
                  <a:lnTo>
                    <a:pt x="175" y="726"/>
                  </a:lnTo>
                  <a:lnTo>
                    <a:pt x="164" y="726"/>
                  </a:lnTo>
                  <a:lnTo>
                    <a:pt x="152" y="726"/>
                  </a:lnTo>
                  <a:lnTo>
                    <a:pt x="139" y="726"/>
                  </a:lnTo>
                  <a:lnTo>
                    <a:pt x="128" y="726"/>
                  </a:lnTo>
                  <a:lnTo>
                    <a:pt x="116" y="726"/>
                  </a:lnTo>
                  <a:lnTo>
                    <a:pt x="105" y="726"/>
                  </a:lnTo>
                  <a:lnTo>
                    <a:pt x="92" y="726"/>
                  </a:lnTo>
                  <a:lnTo>
                    <a:pt x="81" y="725"/>
                  </a:lnTo>
                  <a:lnTo>
                    <a:pt x="69" y="725"/>
                  </a:lnTo>
                  <a:lnTo>
                    <a:pt x="56" y="725"/>
                  </a:lnTo>
                  <a:lnTo>
                    <a:pt x="45" y="725"/>
                  </a:lnTo>
                  <a:lnTo>
                    <a:pt x="44" y="719"/>
                  </a:lnTo>
                  <a:lnTo>
                    <a:pt x="44" y="712"/>
                  </a:lnTo>
                  <a:lnTo>
                    <a:pt x="43" y="705"/>
                  </a:lnTo>
                  <a:lnTo>
                    <a:pt x="43" y="698"/>
                  </a:lnTo>
                  <a:lnTo>
                    <a:pt x="38" y="698"/>
                  </a:lnTo>
                  <a:lnTo>
                    <a:pt x="32" y="697"/>
                  </a:lnTo>
                  <a:lnTo>
                    <a:pt x="28" y="697"/>
                  </a:lnTo>
                  <a:lnTo>
                    <a:pt x="22" y="696"/>
                  </a:lnTo>
                  <a:lnTo>
                    <a:pt x="17" y="696"/>
                  </a:lnTo>
                  <a:lnTo>
                    <a:pt x="11" y="696"/>
                  </a:lnTo>
                  <a:lnTo>
                    <a:pt x="7" y="695"/>
                  </a:lnTo>
                  <a:lnTo>
                    <a:pt x="1" y="695"/>
                  </a:lnTo>
                  <a:lnTo>
                    <a:pt x="1" y="526"/>
                  </a:lnTo>
                  <a:lnTo>
                    <a:pt x="1" y="357"/>
                  </a:lnTo>
                  <a:lnTo>
                    <a:pt x="1" y="18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1AD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12" name="Freeform 744"/>
            <p:cNvSpPr>
              <a:spLocks/>
            </p:cNvSpPr>
            <p:nvPr/>
          </p:nvSpPr>
          <p:spPr bwMode="auto">
            <a:xfrm>
              <a:off x="4574" y="1130"/>
              <a:ext cx="117" cy="32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18"/>
                </a:cxn>
                <a:cxn ang="0">
                  <a:pos x="29" y="16"/>
                </a:cxn>
                <a:cxn ang="0">
                  <a:pos x="44" y="15"/>
                </a:cxn>
                <a:cxn ang="0">
                  <a:pos x="58" y="14"/>
                </a:cxn>
                <a:cxn ang="0">
                  <a:pos x="73" y="13"/>
                </a:cxn>
                <a:cxn ang="0">
                  <a:pos x="87" y="12"/>
                </a:cxn>
                <a:cxn ang="0">
                  <a:pos x="101" y="11"/>
                </a:cxn>
                <a:cxn ang="0">
                  <a:pos x="116" y="10"/>
                </a:cxn>
                <a:cxn ang="0">
                  <a:pos x="131" y="8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60"/>
                </a:cxn>
                <a:cxn ang="0">
                  <a:pos x="234" y="319"/>
                </a:cxn>
                <a:cxn ang="0">
                  <a:pos x="234" y="478"/>
                </a:cxn>
                <a:cxn ang="0">
                  <a:pos x="234" y="638"/>
                </a:cxn>
                <a:cxn ang="0">
                  <a:pos x="234" y="642"/>
                </a:cxn>
                <a:cxn ang="0">
                  <a:pos x="234" y="645"/>
                </a:cxn>
                <a:cxn ang="0">
                  <a:pos x="234" y="649"/>
                </a:cxn>
                <a:cxn ang="0">
                  <a:pos x="234" y="651"/>
                </a:cxn>
                <a:cxn ang="0">
                  <a:pos x="222" y="651"/>
                </a:cxn>
                <a:cxn ang="0">
                  <a:pos x="211" y="651"/>
                </a:cxn>
                <a:cxn ang="0">
                  <a:pos x="199" y="651"/>
                </a:cxn>
                <a:cxn ang="0">
                  <a:pos x="187" y="651"/>
                </a:cxn>
                <a:cxn ang="0">
                  <a:pos x="175" y="651"/>
                </a:cxn>
                <a:cxn ang="0">
                  <a:pos x="164" y="651"/>
                </a:cxn>
                <a:cxn ang="0">
                  <a:pos x="152" y="651"/>
                </a:cxn>
                <a:cxn ang="0">
                  <a:pos x="139" y="651"/>
                </a:cxn>
                <a:cxn ang="0">
                  <a:pos x="128" y="651"/>
                </a:cxn>
                <a:cxn ang="0">
                  <a:pos x="116" y="651"/>
                </a:cxn>
                <a:cxn ang="0">
                  <a:pos x="105" y="651"/>
                </a:cxn>
                <a:cxn ang="0">
                  <a:pos x="92" y="651"/>
                </a:cxn>
                <a:cxn ang="0">
                  <a:pos x="81" y="651"/>
                </a:cxn>
                <a:cxn ang="0">
                  <a:pos x="69" y="651"/>
                </a:cxn>
                <a:cxn ang="0">
                  <a:pos x="56" y="651"/>
                </a:cxn>
                <a:cxn ang="0">
                  <a:pos x="45" y="651"/>
                </a:cxn>
                <a:cxn ang="0">
                  <a:pos x="44" y="645"/>
                </a:cxn>
                <a:cxn ang="0">
                  <a:pos x="44" y="638"/>
                </a:cxn>
                <a:cxn ang="0">
                  <a:pos x="43" y="633"/>
                </a:cxn>
                <a:cxn ang="0">
                  <a:pos x="43" y="627"/>
                </a:cxn>
                <a:cxn ang="0">
                  <a:pos x="38" y="627"/>
                </a:cxn>
                <a:cxn ang="0">
                  <a:pos x="32" y="626"/>
                </a:cxn>
                <a:cxn ang="0">
                  <a:pos x="28" y="626"/>
                </a:cxn>
                <a:cxn ang="0">
                  <a:pos x="22" y="625"/>
                </a:cxn>
                <a:cxn ang="0">
                  <a:pos x="17" y="625"/>
                </a:cxn>
                <a:cxn ang="0">
                  <a:pos x="11" y="625"/>
                </a:cxn>
                <a:cxn ang="0">
                  <a:pos x="7" y="623"/>
                </a:cxn>
                <a:cxn ang="0">
                  <a:pos x="1" y="623"/>
                </a:cxn>
                <a:cxn ang="0">
                  <a:pos x="1" y="473"/>
                </a:cxn>
                <a:cxn ang="0">
                  <a:pos x="1" y="320"/>
                </a:cxn>
                <a:cxn ang="0">
                  <a:pos x="1" y="170"/>
                </a:cxn>
                <a:cxn ang="0">
                  <a:pos x="0" y="19"/>
                </a:cxn>
              </a:cxnLst>
              <a:rect l="0" t="0" r="r" b="b"/>
              <a:pathLst>
                <a:path w="234" h="651">
                  <a:moveTo>
                    <a:pt x="0" y="19"/>
                  </a:moveTo>
                  <a:lnTo>
                    <a:pt x="15" y="18"/>
                  </a:lnTo>
                  <a:lnTo>
                    <a:pt x="29" y="16"/>
                  </a:lnTo>
                  <a:lnTo>
                    <a:pt x="44" y="15"/>
                  </a:lnTo>
                  <a:lnTo>
                    <a:pt x="58" y="14"/>
                  </a:lnTo>
                  <a:lnTo>
                    <a:pt x="73" y="13"/>
                  </a:lnTo>
                  <a:lnTo>
                    <a:pt x="87" y="12"/>
                  </a:lnTo>
                  <a:lnTo>
                    <a:pt x="101" y="11"/>
                  </a:lnTo>
                  <a:lnTo>
                    <a:pt x="116" y="10"/>
                  </a:lnTo>
                  <a:lnTo>
                    <a:pt x="131" y="8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60"/>
                  </a:lnTo>
                  <a:lnTo>
                    <a:pt x="234" y="319"/>
                  </a:lnTo>
                  <a:lnTo>
                    <a:pt x="234" y="478"/>
                  </a:lnTo>
                  <a:lnTo>
                    <a:pt x="234" y="638"/>
                  </a:lnTo>
                  <a:lnTo>
                    <a:pt x="234" y="642"/>
                  </a:lnTo>
                  <a:lnTo>
                    <a:pt x="234" y="645"/>
                  </a:lnTo>
                  <a:lnTo>
                    <a:pt x="234" y="649"/>
                  </a:lnTo>
                  <a:lnTo>
                    <a:pt x="234" y="651"/>
                  </a:lnTo>
                  <a:lnTo>
                    <a:pt x="222" y="651"/>
                  </a:lnTo>
                  <a:lnTo>
                    <a:pt x="211" y="651"/>
                  </a:lnTo>
                  <a:lnTo>
                    <a:pt x="199" y="651"/>
                  </a:lnTo>
                  <a:lnTo>
                    <a:pt x="187" y="651"/>
                  </a:lnTo>
                  <a:lnTo>
                    <a:pt x="175" y="651"/>
                  </a:lnTo>
                  <a:lnTo>
                    <a:pt x="164" y="651"/>
                  </a:lnTo>
                  <a:lnTo>
                    <a:pt x="152" y="651"/>
                  </a:lnTo>
                  <a:lnTo>
                    <a:pt x="139" y="651"/>
                  </a:lnTo>
                  <a:lnTo>
                    <a:pt x="128" y="651"/>
                  </a:lnTo>
                  <a:lnTo>
                    <a:pt x="116" y="651"/>
                  </a:lnTo>
                  <a:lnTo>
                    <a:pt x="105" y="651"/>
                  </a:lnTo>
                  <a:lnTo>
                    <a:pt x="92" y="651"/>
                  </a:lnTo>
                  <a:lnTo>
                    <a:pt x="81" y="651"/>
                  </a:lnTo>
                  <a:lnTo>
                    <a:pt x="69" y="651"/>
                  </a:lnTo>
                  <a:lnTo>
                    <a:pt x="56" y="651"/>
                  </a:lnTo>
                  <a:lnTo>
                    <a:pt x="45" y="651"/>
                  </a:lnTo>
                  <a:lnTo>
                    <a:pt x="44" y="645"/>
                  </a:lnTo>
                  <a:lnTo>
                    <a:pt x="44" y="638"/>
                  </a:lnTo>
                  <a:lnTo>
                    <a:pt x="43" y="633"/>
                  </a:lnTo>
                  <a:lnTo>
                    <a:pt x="43" y="627"/>
                  </a:lnTo>
                  <a:lnTo>
                    <a:pt x="38" y="627"/>
                  </a:lnTo>
                  <a:lnTo>
                    <a:pt x="32" y="626"/>
                  </a:lnTo>
                  <a:lnTo>
                    <a:pt x="28" y="626"/>
                  </a:lnTo>
                  <a:lnTo>
                    <a:pt x="22" y="625"/>
                  </a:lnTo>
                  <a:lnTo>
                    <a:pt x="17" y="625"/>
                  </a:lnTo>
                  <a:lnTo>
                    <a:pt x="11" y="625"/>
                  </a:lnTo>
                  <a:lnTo>
                    <a:pt x="7" y="623"/>
                  </a:lnTo>
                  <a:lnTo>
                    <a:pt x="1" y="623"/>
                  </a:lnTo>
                  <a:lnTo>
                    <a:pt x="1" y="473"/>
                  </a:lnTo>
                  <a:lnTo>
                    <a:pt x="1" y="320"/>
                  </a:lnTo>
                  <a:lnTo>
                    <a:pt x="1" y="17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9B59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13" name="Freeform 745"/>
            <p:cNvSpPr>
              <a:spLocks/>
            </p:cNvSpPr>
            <p:nvPr/>
          </p:nvSpPr>
          <p:spPr bwMode="auto">
            <a:xfrm>
              <a:off x="4574" y="1130"/>
              <a:ext cx="117" cy="289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5" y="18"/>
                </a:cxn>
                <a:cxn ang="0">
                  <a:pos x="29" y="16"/>
                </a:cxn>
                <a:cxn ang="0">
                  <a:pos x="44" y="15"/>
                </a:cxn>
                <a:cxn ang="0">
                  <a:pos x="58" y="14"/>
                </a:cxn>
                <a:cxn ang="0">
                  <a:pos x="73" y="13"/>
                </a:cxn>
                <a:cxn ang="0">
                  <a:pos x="87" y="12"/>
                </a:cxn>
                <a:cxn ang="0">
                  <a:pos x="101" y="11"/>
                </a:cxn>
                <a:cxn ang="0">
                  <a:pos x="116" y="10"/>
                </a:cxn>
                <a:cxn ang="0">
                  <a:pos x="131" y="8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42"/>
                </a:cxn>
                <a:cxn ang="0">
                  <a:pos x="234" y="284"/>
                </a:cxn>
                <a:cxn ang="0">
                  <a:pos x="234" y="425"/>
                </a:cxn>
                <a:cxn ang="0">
                  <a:pos x="234" y="566"/>
                </a:cxn>
                <a:cxn ang="0">
                  <a:pos x="234" y="569"/>
                </a:cxn>
                <a:cxn ang="0">
                  <a:pos x="234" y="572"/>
                </a:cxn>
                <a:cxn ang="0">
                  <a:pos x="234" y="575"/>
                </a:cxn>
                <a:cxn ang="0">
                  <a:pos x="234" y="578"/>
                </a:cxn>
                <a:cxn ang="0">
                  <a:pos x="222" y="578"/>
                </a:cxn>
                <a:cxn ang="0">
                  <a:pos x="211" y="578"/>
                </a:cxn>
                <a:cxn ang="0">
                  <a:pos x="199" y="578"/>
                </a:cxn>
                <a:cxn ang="0">
                  <a:pos x="187" y="577"/>
                </a:cxn>
                <a:cxn ang="0">
                  <a:pos x="175" y="577"/>
                </a:cxn>
                <a:cxn ang="0">
                  <a:pos x="164" y="577"/>
                </a:cxn>
                <a:cxn ang="0">
                  <a:pos x="152" y="577"/>
                </a:cxn>
                <a:cxn ang="0">
                  <a:pos x="139" y="577"/>
                </a:cxn>
                <a:cxn ang="0">
                  <a:pos x="128" y="577"/>
                </a:cxn>
                <a:cxn ang="0">
                  <a:pos x="116" y="577"/>
                </a:cxn>
                <a:cxn ang="0">
                  <a:pos x="105" y="577"/>
                </a:cxn>
                <a:cxn ang="0">
                  <a:pos x="92" y="577"/>
                </a:cxn>
                <a:cxn ang="0">
                  <a:pos x="81" y="577"/>
                </a:cxn>
                <a:cxn ang="0">
                  <a:pos x="69" y="577"/>
                </a:cxn>
                <a:cxn ang="0">
                  <a:pos x="56" y="577"/>
                </a:cxn>
                <a:cxn ang="0">
                  <a:pos x="45" y="577"/>
                </a:cxn>
                <a:cxn ang="0">
                  <a:pos x="44" y="572"/>
                </a:cxn>
                <a:cxn ang="0">
                  <a:pos x="44" y="567"/>
                </a:cxn>
                <a:cxn ang="0">
                  <a:pos x="43" y="561"/>
                </a:cxn>
                <a:cxn ang="0">
                  <a:pos x="43" y="557"/>
                </a:cxn>
                <a:cxn ang="0">
                  <a:pos x="38" y="557"/>
                </a:cxn>
                <a:cxn ang="0">
                  <a:pos x="32" y="555"/>
                </a:cxn>
                <a:cxn ang="0">
                  <a:pos x="28" y="555"/>
                </a:cxn>
                <a:cxn ang="0">
                  <a:pos x="22" y="554"/>
                </a:cxn>
                <a:cxn ang="0">
                  <a:pos x="17" y="554"/>
                </a:cxn>
                <a:cxn ang="0">
                  <a:pos x="11" y="554"/>
                </a:cxn>
                <a:cxn ang="0">
                  <a:pos x="7" y="553"/>
                </a:cxn>
                <a:cxn ang="0">
                  <a:pos x="1" y="553"/>
                </a:cxn>
                <a:cxn ang="0">
                  <a:pos x="1" y="420"/>
                </a:cxn>
                <a:cxn ang="0">
                  <a:pos x="1" y="286"/>
                </a:cxn>
                <a:cxn ang="0">
                  <a:pos x="1" y="152"/>
                </a:cxn>
                <a:cxn ang="0">
                  <a:pos x="0" y="19"/>
                </a:cxn>
              </a:cxnLst>
              <a:rect l="0" t="0" r="r" b="b"/>
              <a:pathLst>
                <a:path w="234" h="578">
                  <a:moveTo>
                    <a:pt x="0" y="19"/>
                  </a:moveTo>
                  <a:lnTo>
                    <a:pt x="15" y="18"/>
                  </a:lnTo>
                  <a:lnTo>
                    <a:pt x="29" y="16"/>
                  </a:lnTo>
                  <a:lnTo>
                    <a:pt x="44" y="15"/>
                  </a:lnTo>
                  <a:lnTo>
                    <a:pt x="58" y="14"/>
                  </a:lnTo>
                  <a:lnTo>
                    <a:pt x="73" y="13"/>
                  </a:lnTo>
                  <a:lnTo>
                    <a:pt x="87" y="12"/>
                  </a:lnTo>
                  <a:lnTo>
                    <a:pt x="101" y="11"/>
                  </a:lnTo>
                  <a:lnTo>
                    <a:pt x="116" y="10"/>
                  </a:lnTo>
                  <a:lnTo>
                    <a:pt x="131" y="8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42"/>
                  </a:lnTo>
                  <a:lnTo>
                    <a:pt x="234" y="284"/>
                  </a:lnTo>
                  <a:lnTo>
                    <a:pt x="234" y="425"/>
                  </a:lnTo>
                  <a:lnTo>
                    <a:pt x="234" y="566"/>
                  </a:lnTo>
                  <a:lnTo>
                    <a:pt x="234" y="569"/>
                  </a:lnTo>
                  <a:lnTo>
                    <a:pt x="234" y="572"/>
                  </a:lnTo>
                  <a:lnTo>
                    <a:pt x="234" y="575"/>
                  </a:lnTo>
                  <a:lnTo>
                    <a:pt x="234" y="578"/>
                  </a:lnTo>
                  <a:lnTo>
                    <a:pt x="222" y="578"/>
                  </a:lnTo>
                  <a:lnTo>
                    <a:pt x="211" y="578"/>
                  </a:lnTo>
                  <a:lnTo>
                    <a:pt x="199" y="578"/>
                  </a:lnTo>
                  <a:lnTo>
                    <a:pt x="187" y="577"/>
                  </a:lnTo>
                  <a:lnTo>
                    <a:pt x="175" y="577"/>
                  </a:lnTo>
                  <a:lnTo>
                    <a:pt x="164" y="577"/>
                  </a:lnTo>
                  <a:lnTo>
                    <a:pt x="152" y="577"/>
                  </a:lnTo>
                  <a:lnTo>
                    <a:pt x="139" y="577"/>
                  </a:lnTo>
                  <a:lnTo>
                    <a:pt x="128" y="577"/>
                  </a:lnTo>
                  <a:lnTo>
                    <a:pt x="116" y="577"/>
                  </a:lnTo>
                  <a:lnTo>
                    <a:pt x="105" y="577"/>
                  </a:lnTo>
                  <a:lnTo>
                    <a:pt x="92" y="577"/>
                  </a:lnTo>
                  <a:lnTo>
                    <a:pt x="81" y="577"/>
                  </a:lnTo>
                  <a:lnTo>
                    <a:pt x="69" y="577"/>
                  </a:lnTo>
                  <a:lnTo>
                    <a:pt x="56" y="577"/>
                  </a:lnTo>
                  <a:lnTo>
                    <a:pt x="45" y="577"/>
                  </a:lnTo>
                  <a:lnTo>
                    <a:pt x="44" y="572"/>
                  </a:lnTo>
                  <a:lnTo>
                    <a:pt x="44" y="567"/>
                  </a:lnTo>
                  <a:lnTo>
                    <a:pt x="43" y="561"/>
                  </a:lnTo>
                  <a:lnTo>
                    <a:pt x="43" y="557"/>
                  </a:lnTo>
                  <a:lnTo>
                    <a:pt x="38" y="557"/>
                  </a:lnTo>
                  <a:lnTo>
                    <a:pt x="32" y="555"/>
                  </a:lnTo>
                  <a:lnTo>
                    <a:pt x="28" y="555"/>
                  </a:lnTo>
                  <a:lnTo>
                    <a:pt x="22" y="554"/>
                  </a:lnTo>
                  <a:lnTo>
                    <a:pt x="17" y="554"/>
                  </a:lnTo>
                  <a:lnTo>
                    <a:pt x="11" y="554"/>
                  </a:lnTo>
                  <a:lnTo>
                    <a:pt x="7" y="553"/>
                  </a:lnTo>
                  <a:lnTo>
                    <a:pt x="1" y="553"/>
                  </a:lnTo>
                  <a:lnTo>
                    <a:pt x="1" y="420"/>
                  </a:lnTo>
                  <a:lnTo>
                    <a:pt x="1" y="286"/>
                  </a:lnTo>
                  <a:lnTo>
                    <a:pt x="1" y="15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CBA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14" name="Freeform 746"/>
            <p:cNvSpPr>
              <a:spLocks/>
            </p:cNvSpPr>
            <p:nvPr/>
          </p:nvSpPr>
          <p:spPr bwMode="auto">
            <a:xfrm>
              <a:off x="4574" y="1130"/>
              <a:ext cx="117" cy="25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" y="17"/>
                </a:cxn>
                <a:cxn ang="0">
                  <a:pos x="29" y="15"/>
                </a:cxn>
                <a:cxn ang="0">
                  <a:pos x="44" y="14"/>
                </a:cxn>
                <a:cxn ang="0">
                  <a:pos x="58" y="13"/>
                </a:cxn>
                <a:cxn ang="0">
                  <a:pos x="73" y="12"/>
                </a:cxn>
                <a:cxn ang="0">
                  <a:pos x="87" y="11"/>
                </a:cxn>
                <a:cxn ang="0">
                  <a:pos x="101" y="10"/>
                </a:cxn>
                <a:cxn ang="0">
                  <a:pos x="116" y="9"/>
                </a:cxn>
                <a:cxn ang="0">
                  <a:pos x="131" y="9"/>
                </a:cxn>
                <a:cxn ang="0">
                  <a:pos x="145" y="7"/>
                </a:cxn>
                <a:cxn ang="0">
                  <a:pos x="160" y="6"/>
                </a:cxn>
                <a:cxn ang="0">
                  <a:pos x="175" y="5"/>
                </a:cxn>
                <a:cxn ang="0">
                  <a:pos x="189" y="4"/>
                </a:cxn>
                <a:cxn ang="0">
                  <a:pos x="204" y="3"/>
                </a:cxn>
                <a:cxn ang="0">
                  <a:pos x="218" y="2"/>
                </a:cxn>
                <a:cxn ang="0">
                  <a:pos x="233" y="0"/>
                </a:cxn>
                <a:cxn ang="0">
                  <a:pos x="233" y="124"/>
                </a:cxn>
                <a:cxn ang="0">
                  <a:pos x="234" y="246"/>
                </a:cxn>
                <a:cxn ang="0">
                  <a:pos x="234" y="369"/>
                </a:cxn>
                <a:cxn ang="0">
                  <a:pos x="234" y="492"/>
                </a:cxn>
                <a:cxn ang="0">
                  <a:pos x="234" y="495"/>
                </a:cxn>
                <a:cxn ang="0">
                  <a:pos x="234" y="498"/>
                </a:cxn>
                <a:cxn ang="0">
                  <a:pos x="234" y="500"/>
                </a:cxn>
                <a:cxn ang="0">
                  <a:pos x="234" y="504"/>
                </a:cxn>
                <a:cxn ang="0">
                  <a:pos x="222" y="504"/>
                </a:cxn>
                <a:cxn ang="0">
                  <a:pos x="211" y="504"/>
                </a:cxn>
                <a:cxn ang="0">
                  <a:pos x="199" y="504"/>
                </a:cxn>
                <a:cxn ang="0">
                  <a:pos x="187" y="503"/>
                </a:cxn>
                <a:cxn ang="0">
                  <a:pos x="175" y="503"/>
                </a:cxn>
                <a:cxn ang="0">
                  <a:pos x="164" y="503"/>
                </a:cxn>
                <a:cxn ang="0">
                  <a:pos x="152" y="503"/>
                </a:cxn>
                <a:cxn ang="0">
                  <a:pos x="139" y="503"/>
                </a:cxn>
                <a:cxn ang="0">
                  <a:pos x="128" y="503"/>
                </a:cxn>
                <a:cxn ang="0">
                  <a:pos x="116" y="503"/>
                </a:cxn>
                <a:cxn ang="0">
                  <a:pos x="105" y="503"/>
                </a:cxn>
                <a:cxn ang="0">
                  <a:pos x="92" y="503"/>
                </a:cxn>
                <a:cxn ang="0">
                  <a:pos x="81" y="503"/>
                </a:cxn>
                <a:cxn ang="0">
                  <a:pos x="69" y="503"/>
                </a:cxn>
                <a:cxn ang="0">
                  <a:pos x="56" y="503"/>
                </a:cxn>
                <a:cxn ang="0">
                  <a:pos x="45" y="503"/>
                </a:cxn>
                <a:cxn ang="0">
                  <a:pos x="44" y="498"/>
                </a:cxn>
                <a:cxn ang="0">
                  <a:pos x="44" y="493"/>
                </a:cxn>
                <a:cxn ang="0">
                  <a:pos x="43" y="489"/>
                </a:cxn>
                <a:cxn ang="0">
                  <a:pos x="43" y="484"/>
                </a:cxn>
                <a:cxn ang="0">
                  <a:pos x="38" y="484"/>
                </a:cxn>
                <a:cxn ang="0">
                  <a:pos x="32" y="483"/>
                </a:cxn>
                <a:cxn ang="0">
                  <a:pos x="28" y="483"/>
                </a:cxn>
                <a:cxn ang="0">
                  <a:pos x="22" y="483"/>
                </a:cxn>
                <a:cxn ang="0">
                  <a:pos x="17" y="483"/>
                </a:cxn>
                <a:cxn ang="0">
                  <a:pos x="11" y="483"/>
                </a:cxn>
                <a:cxn ang="0">
                  <a:pos x="7" y="482"/>
                </a:cxn>
                <a:cxn ang="0">
                  <a:pos x="1" y="482"/>
                </a:cxn>
                <a:cxn ang="0">
                  <a:pos x="1" y="366"/>
                </a:cxn>
                <a:cxn ang="0">
                  <a:pos x="1" y="249"/>
                </a:cxn>
                <a:cxn ang="0">
                  <a:pos x="1" y="134"/>
                </a:cxn>
                <a:cxn ang="0">
                  <a:pos x="0" y="18"/>
                </a:cxn>
              </a:cxnLst>
              <a:rect l="0" t="0" r="r" b="b"/>
              <a:pathLst>
                <a:path w="234" h="504">
                  <a:moveTo>
                    <a:pt x="0" y="18"/>
                  </a:moveTo>
                  <a:lnTo>
                    <a:pt x="15" y="17"/>
                  </a:lnTo>
                  <a:lnTo>
                    <a:pt x="29" y="15"/>
                  </a:lnTo>
                  <a:lnTo>
                    <a:pt x="44" y="14"/>
                  </a:lnTo>
                  <a:lnTo>
                    <a:pt x="58" y="13"/>
                  </a:lnTo>
                  <a:lnTo>
                    <a:pt x="73" y="12"/>
                  </a:lnTo>
                  <a:lnTo>
                    <a:pt x="87" y="11"/>
                  </a:lnTo>
                  <a:lnTo>
                    <a:pt x="101" y="10"/>
                  </a:lnTo>
                  <a:lnTo>
                    <a:pt x="116" y="9"/>
                  </a:lnTo>
                  <a:lnTo>
                    <a:pt x="131" y="9"/>
                  </a:lnTo>
                  <a:lnTo>
                    <a:pt x="145" y="7"/>
                  </a:lnTo>
                  <a:lnTo>
                    <a:pt x="160" y="6"/>
                  </a:lnTo>
                  <a:lnTo>
                    <a:pt x="175" y="5"/>
                  </a:lnTo>
                  <a:lnTo>
                    <a:pt x="189" y="4"/>
                  </a:lnTo>
                  <a:lnTo>
                    <a:pt x="204" y="3"/>
                  </a:lnTo>
                  <a:lnTo>
                    <a:pt x="218" y="2"/>
                  </a:lnTo>
                  <a:lnTo>
                    <a:pt x="233" y="0"/>
                  </a:lnTo>
                  <a:lnTo>
                    <a:pt x="233" y="124"/>
                  </a:lnTo>
                  <a:lnTo>
                    <a:pt x="234" y="246"/>
                  </a:lnTo>
                  <a:lnTo>
                    <a:pt x="234" y="369"/>
                  </a:lnTo>
                  <a:lnTo>
                    <a:pt x="234" y="492"/>
                  </a:lnTo>
                  <a:lnTo>
                    <a:pt x="234" y="495"/>
                  </a:lnTo>
                  <a:lnTo>
                    <a:pt x="234" y="498"/>
                  </a:lnTo>
                  <a:lnTo>
                    <a:pt x="234" y="500"/>
                  </a:lnTo>
                  <a:lnTo>
                    <a:pt x="234" y="504"/>
                  </a:lnTo>
                  <a:lnTo>
                    <a:pt x="222" y="504"/>
                  </a:lnTo>
                  <a:lnTo>
                    <a:pt x="211" y="504"/>
                  </a:lnTo>
                  <a:lnTo>
                    <a:pt x="199" y="504"/>
                  </a:lnTo>
                  <a:lnTo>
                    <a:pt x="187" y="503"/>
                  </a:lnTo>
                  <a:lnTo>
                    <a:pt x="175" y="503"/>
                  </a:lnTo>
                  <a:lnTo>
                    <a:pt x="164" y="503"/>
                  </a:lnTo>
                  <a:lnTo>
                    <a:pt x="152" y="503"/>
                  </a:lnTo>
                  <a:lnTo>
                    <a:pt x="139" y="503"/>
                  </a:lnTo>
                  <a:lnTo>
                    <a:pt x="128" y="503"/>
                  </a:lnTo>
                  <a:lnTo>
                    <a:pt x="116" y="503"/>
                  </a:lnTo>
                  <a:lnTo>
                    <a:pt x="105" y="503"/>
                  </a:lnTo>
                  <a:lnTo>
                    <a:pt x="92" y="503"/>
                  </a:lnTo>
                  <a:lnTo>
                    <a:pt x="81" y="503"/>
                  </a:lnTo>
                  <a:lnTo>
                    <a:pt x="69" y="503"/>
                  </a:lnTo>
                  <a:lnTo>
                    <a:pt x="56" y="503"/>
                  </a:lnTo>
                  <a:lnTo>
                    <a:pt x="45" y="503"/>
                  </a:lnTo>
                  <a:lnTo>
                    <a:pt x="44" y="498"/>
                  </a:lnTo>
                  <a:lnTo>
                    <a:pt x="44" y="493"/>
                  </a:lnTo>
                  <a:lnTo>
                    <a:pt x="43" y="489"/>
                  </a:lnTo>
                  <a:lnTo>
                    <a:pt x="43" y="484"/>
                  </a:lnTo>
                  <a:lnTo>
                    <a:pt x="38" y="484"/>
                  </a:lnTo>
                  <a:lnTo>
                    <a:pt x="32" y="483"/>
                  </a:lnTo>
                  <a:lnTo>
                    <a:pt x="28" y="483"/>
                  </a:lnTo>
                  <a:lnTo>
                    <a:pt x="22" y="483"/>
                  </a:lnTo>
                  <a:lnTo>
                    <a:pt x="17" y="483"/>
                  </a:lnTo>
                  <a:lnTo>
                    <a:pt x="11" y="483"/>
                  </a:lnTo>
                  <a:lnTo>
                    <a:pt x="7" y="482"/>
                  </a:lnTo>
                  <a:lnTo>
                    <a:pt x="1" y="482"/>
                  </a:lnTo>
                  <a:lnTo>
                    <a:pt x="1" y="366"/>
                  </a:lnTo>
                  <a:lnTo>
                    <a:pt x="1" y="249"/>
                  </a:lnTo>
                  <a:lnTo>
                    <a:pt x="1" y="13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3C1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15" name="Freeform 747"/>
            <p:cNvSpPr>
              <a:spLocks/>
            </p:cNvSpPr>
            <p:nvPr/>
          </p:nvSpPr>
          <p:spPr bwMode="auto">
            <a:xfrm>
              <a:off x="4574" y="1131"/>
              <a:ext cx="117" cy="21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5" y="13"/>
                </a:cxn>
                <a:cxn ang="0">
                  <a:pos x="29" y="12"/>
                </a:cxn>
                <a:cxn ang="0">
                  <a:pos x="44" y="12"/>
                </a:cxn>
                <a:cxn ang="0">
                  <a:pos x="58" y="11"/>
                </a:cxn>
                <a:cxn ang="0">
                  <a:pos x="73" y="10"/>
                </a:cxn>
                <a:cxn ang="0">
                  <a:pos x="87" y="9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7"/>
                </a:cxn>
                <a:cxn ang="0">
                  <a:pos x="145" y="5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104"/>
                </a:cxn>
                <a:cxn ang="0">
                  <a:pos x="234" y="208"/>
                </a:cxn>
                <a:cxn ang="0">
                  <a:pos x="234" y="313"/>
                </a:cxn>
                <a:cxn ang="0">
                  <a:pos x="234" y="418"/>
                </a:cxn>
                <a:cxn ang="0">
                  <a:pos x="234" y="420"/>
                </a:cxn>
                <a:cxn ang="0">
                  <a:pos x="234" y="422"/>
                </a:cxn>
                <a:cxn ang="0">
                  <a:pos x="234" y="426"/>
                </a:cxn>
                <a:cxn ang="0">
                  <a:pos x="234" y="428"/>
                </a:cxn>
                <a:cxn ang="0">
                  <a:pos x="222" y="428"/>
                </a:cxn>
                <a:cxn ang="0">
                  <a:pos x="211" y="428"/>
                </a:cxn>
                <a:cxn ang="0">
                  <a:pos x="199" y="428"/>
                </a:cxn>
                <a:cxn ang="0">
                  <a:pos x="187" y="428"/>
                </a:cxn>
                <a:cxn ang="0">
                  <a:pos x="175" y="428"/>
                </a:cxn>
                <a:cxn ang="0">
                  <a:pos x="164" y="428"/>
                </a:cxn>
                <a:cxn ang="0">
                  <a:pos x="152" y="428"/>
                </a:cxn>
                <a:cxn ang="0">
                  <a:pos x="139" y="427"/>
                </a:cxn>
                <a:cxn ang="0">
                  <a:pos x="128" y="427"/>
                </a:cxn>
                <a:cxn ang="0">
                  <a:pos x="116" y="427"/>
                </a:cxn>
                <a:cxn ang="0">
                  <a:pos x="105" y="427"/>
                </a:cxn>
                <a:cxn ang="0">
                  <a:pos x="92" y="427"/>
                </a:cxn>
                <a:cxn ang="0">
                  <a:pos x="81" y="427"/>
                </a:cxn>
                <a:cxn ang="0">
                  <a:pos x="69" y="427"/>
                </a:cxn>
                <a:cxn ang="0">
                  <a:pos x="56" y="427"/>
                </a:cxn>
                <a:cxn ang="0">
                  <a:pos x="45" y="427"/>
                </a:cxn>
                <a:cxn ang="0">
                  <a:pos x="44" y="423"/>
                </a:cxn>
                <a:cxn ang="0">
                  <a:pos x="44" y="419"/>
                </a:cxn>
                <a:cxn ang="0">
                  <a:pos x="43" y="415"/>
                </a:cxn>
                <a:cxn ang="0">
                  <a:pos x="43" y="412"/>
                </a:cxn>
                <a:cxn ang="0">
                  <a:pos x="38" y="412"/>
                </a:cxn>
                <a:cxn ang="0">
                  <a:pos x="32" y="411"/>
                </a:cxn>
                <a:cxn ang="0">
                  <a:pos x="28" y="411"/>
                </a:cxn>
                <a:cxn ang="0">
                  <a:pos x="22" y="411"/>
                </a:cxn>
                <a:cxn ang="0">
                  <a:pos x="17" y="411"/>
                </a:cxn>
                <a:cxn ang="0">
                  <a:pos x="11" y="411"/>
                </a:cxn>
                <a:cxn ang="0">
                  <a:pos x="7" y="410"/>
                </a:cxn>
                <a:cxn ang="0">
                  <a:pos x="1" y="410"/>
                </a:cxn>
                <a:cxn ang="0">
                  <a:pos x="1" y="311"/>
                </a:cxn>
                <a:cxn ang="0">
                  <a:pos x="1" y="213"/>
                </a:cxn>
                <a:cxn ang="0">
                  <a:pos x="1" y="114"/>
                </a:cxn>
                <a:cxn ang="0">
                  <a:pos x="0" y="15"/>
                </a:cxn>
              </a:cxnLst>
              <a:rect l="0" t="0" r="r" b="b"/>
              <a:pathLst>
                <a:path w="234" h="428">
                  <a:moveTo>
                    <a:pt x="0" y="15"/>
                  </a:moveTo>
                  <a:lnTo>
                    <a:pt x="15" y="13"/>
                  </a:lnTo>
                  <a:lnTo>
                    <a:pt x="29" y="12"/>
                  </a:lnTo>
                  <a:lnTo>
                    <a:pt x="44" y="12"/>
                  </a:lnTo>
                  <a:lnTo>
                    <a:pt x="58" y="11"/>
                  </a:lnTo>
                  <a:lnTo>
                    <a:pt x="73" y="10"/>
                  </a:lnTo>
                  <a:lnTo>
                    <a:pt x="87" y="9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7"/>
                  </a:lnTo>
                  <a:lnTo>
                    <a:pt x="145" y="5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104"/>
                  </a:lnTo>
                  <a:lnTo>
                    <a:pt x="234" y="208"/>
                  </a:lnTo>
                  <a:lnTo>
                    <a:pt x="234" y="313"/>
                  </a:lnTo>
                  <a:lnTo>
                    <a:pt x="234" y="418"/>
                  </a:lnTo>
                  <a:lnTo>
                    <a:pt x="234" y="420"/>
                  </a:lnTo>
                  <a:lnTo>
                    <a:pt x="234" y="422"/>
                  </a:lnTo>
                  <a:lnTo>
                    <a:pt x="234" y="426"/>
                  </a:lnTo>
                  <a:lnTo>
                    <a:pt x="234" y="428"/>
                  </a:lnTo>
                  <a:lnTo>
                    <a:pt x="222" y="428"/>
                  </a:lnTo>
                  <a:lnTo>
                    <a:pt x="211" y="428"/>
                  </a:lnTo>
                  <a:lnTo>
                    <a:pt x="199" y="428"/>
                  </a:lnTo>
                  <a:lnTo>
                    <a:pt x="187" y="428"/>
                  </a:lnTo>
                  <a:lnTo>
                    <a:pt x="175" y="428"/>
                  </a:lnTo>
                  <a:lnTo>
                    <a:pt x="164" y="428"/>
                  </a:lnTo>
                  <a:lnTo>
                    <a:pt x="152" y="428"/>
                  </a:lnTo>
                  <a:lnTo>
                    <a:pt x="139" y="427"/>
                  </a:lnTo>
                  <a:lnTo>
                    <a:pt x="128" y="427"/>
                  </a:lnTo>
                  <a:lnTo>
                    <a:pt x="116" y="427"/>
                  </a:lnTo>
                  <a:lnTo>
                    <a:pt x="105" y="427"/>
                  </a:lnTo>
                  <a:lnTo>
                    <a:pt x="92" y="427"/>
                  </a:lnTo>
                  <a:lnTo>
                    <a:pt x="81" y="427"/>
                  </a:lnTo>
                  <a:lnTo>
                    <a:pt x="69" y="427"/>
                  </a:lnTo>
                  <a:lnTo>
                    <a:pt x="56" y="427"/>
                  </a:lnTo>
                  <a:lnTo>
                    <a:pt x="45" y="427"/>
                  </a:lnTo>
                  <a:lnTo>
                    <a:pt x="44" y="423"/>
                  </a:lnTo>
                  <a:lnTo>
                    <a:pt x="44" y="419"/>
                  </a:lnTo>
                  <a:lnTo>
                    <a:pt x="43" y="415"/>
                  </a:lnTo>
                  <a:lnTo>
                    <a:pt x="43" y="412"/>
                  </a:lnTo>
                  <a:lnTo>
                    <a:pt x="38" y="412"/>
                  </a:lnTo>
                  <a:lnTo>
                    <a:pt x="32" y="411"/>
                  </a:lnTo>
                  <a:lnTo>
                    <a:pt x="28" y="411"/>
                  </a:lnTo>
                  <a:lnTo>
                    <a:pt x="22" y="411"/>
                  </a:lnTo>
                  <a:lnTo>
                    <a:pt x="17" y="411"/>
                  </a:lnTo>
                  <a:lnTo>
                    <a:pt x="11" y="411"/>
                  </a:lnTo>
                  <a:lnTo>
                    <a:pt x="7" y="410"/>
                  </a:lnTo>
                  <a:lnTo>
                    <a:pt x="1" y="410"/>
                  </a:lnTo>
                  <a:lnTo>
                    <a:pt x="1" y="311"/>
                  </a:lnTo>
                  <a:lnTo>
                    <a:pt x="1" y="213"/>
                  </a:lnTo>
                  <a:lnTo>
                    <a:pt x="1" y="1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C9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16" name="Freeform 748"/>
            <p:cNvSpPr>
              <a:spLocks/>
            </p:cNvSpPr>
            <p:nvPr/>
          </p:nvSpPr>
          <p:spPr bwMode="auto">
            <a:xfrm>
              <a:off x="4574" y="1131"/>
              <a:ext cx="117" cy="17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5" y="13"/>
                </a:cxn>
                <a:cxn ang="0">
                  <a:pos x="29" y="12"/>
                </a:cxn>
                <a:cxn ang="0">
                  <a:pos x="44" y="12"/>
                </a:cxn>
                <a:cxn ang="0">
                  <a:pos x="58" y="11"/>
                </a:cxn>
                <a:cxn ang="0">
                  <a:pos x="73" y="10"/>
                </a:cxn>
                <a:cxn ang="0">
                  <a:pos x="87" y="9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7"/>
                </a:cxn>
                <a:cxn ang="0">
                  <a:pos x="145" y="5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2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86"/>
                </a:cxn>
                <a:cxn ang="0">
                  <a:pos x="234" y="172"/>
                </a:cxn>
                <a:cxn ang="0">
                  <a:pos x="234" y="259"/>
                </a:cxn>
                <a:cxn ang="0">
                  <a:pos x="234" y="345"/>
                </a:cxn>
                <a:cxn ang="0">
                  <a:pos x="234" y="347"/>
                </a:cxn>
                <a:cxn ang="0">
                  <a:pos x="234" y="350"/>
                </a:cxn>
                <a:cxn ang="0">
                  <a:pos x="234" y="352"/>
                </a:cxn>
                <a:cxn ang="0">
                  <a:pos x="234" y="354"/>
                </a:cxn>
                <a:cxn ang="0">
                  <a:pos x="222" y="354"/>
                </a:cxn>
                <a:cxn ang="0">
                  <a:pos x="211" y="354"/>
                </a:cxn>
                <a:cxn ang="0">
                  <a:pos x="199" y="354"/>
                </a:cxn>
                <a:cxn ang="0">
                  <a:pos x="187" y="354"/>
                </a:cxn>
                <a:cxn ang="0">
                  <a:pos x="175" y="354"/>
                </a:cxn>
                <a:cxn ang="0">
                  <a:pos x="164" y="354"/>
                </a:cxn>
                <a:cxn ang="0">
                  <a:pos x="152" y="354"/>
                </a:cxn>
                <a:cxn ang="0">
                  <a:pos x="139" y="354"/>
                </a:cxn>
                <a:cxn ang="0">
                  <a:pos x="128" y="354"/>
                </a:cxn>
                <a:cxn ang="0">
                  <a:pos x="116" y="354"/>
                </a:cxn>
                <a:cxn ang="0">
                  <a:pos x="105" y="354"/>
                </a:cxn>
                <a:cxn ang="0">
                  <a:pos x="92" y="354"/>
                </a:cxn>
                <a:cxn ang="0">
                  <a:pos x="81" y="353"/>
                </a:cxn>
                <a:cxn ang="0">
                  <a:pos x="69" y="353"/>
                </a:cxn>
                <a:cxn ang="0">
                  <a:pos x="56" y="353"/>
                </a:cxn>
                <a:cxn ang="0">
                  <a:pos x="45" y="353"/>
                </a:cxn>
                <a:cxn ang="0">
                  <a:pos x="44" y="351"/>
                </a:cxn>
                <a:cxn ang="0">
                  <a:pos x="44" y="347"/>
                </a:cxn>
                <a:cxn ang="0">
                  <a:pos x="43" y="344"/>
                </a:cxn>
                <a:cxn ang="0">
                  <a:pos x="43" y="341"/>
                </a:cxn>
                <a:cxn ang="0">
                  <a:pos x="38" y="341"/>
                </a:cxn>
                <a:cxn ang="0">
                  <a:pos x="32" y="341"/>
                </a:cxn>
                <a:cxn ang="0">
                  <a:pos x="28" y="341"/>
                </a:cxn>
                <a:cxn ang="0">
                  <a:pos x="22" y="341"/>
                </a:cxn>
                <a:cxn ang="0">
                  <a:pos x="17" y="341"/>
                </a:cxn>
                <a:cxn ang="0">
                  <a:pos x="11" y="341"/>
                </a:cxn>
                <a:cxn ang="0">
                  <a:pos x="7" y="339"/>
                </a:cxn>
                <a:cxn ang="0">
                  <a:pos x="1" y="339"/>
                </a:cxn>
                <a:cxn ang="0">
                  <a:pos x="1" y="258"/>
                </a:cxn>
                <a:cxn ang="0">
                  <a:pos x="1" y="177"/>
                </a:cxn>
                <a:cxn ang="0">
                  <a:pos x="1" y="95"/>
                </a:cxn>
                <a:cxn ang="0">
                  <a:pos x="0" y="15"/>
                </a:cxn>
              </a:cxnLst>
              <a:rect l="0" t="0" r="r" b="b"/>
              <a:pathLst>
                <a:path w="234" h="354">
                  <a:moveTo>
                    <a:pt x="0" y="15"/>
                  </a:moveTo>
                  <a:lnTo>
                    <a:pt x="15" y="13"/>
                  </a:lnTo>
                  <a:lnTo>
                    <a:pt x="29" y="12"/>
                  </a:lnTo>
                  <a:lnTo>
                    <a:pt x="44" y="12"/>
                  </a:lnTo>
                  <a:lnTo>
                    <a:pt x="58" y="11"/>
                  </a:lnTo>
                  <a:lnTo>
                    <a:pt x="73" y="10"/>
                  </a:lnTo>
                  <a:lnTo>
                    <a:pt x="87" y="9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7"/>
                  </a:lnTo>
                  <a:lnTo>
                    <a:pt x="145" y="5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2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86"/>
                  </a:lnTo>
                  <a:lnTo>
                    <a:pt x="234" y="172"/>
                  </a:lnTo>
                  <a:lnTo>
                    <a:pt x="234" y="259"/>
                  </a:lnTo>
                  <a:lnTo>
                    <a:pt x="234" y="345"/>
                  </a:lnTo>
                  <a:lnTo>
                    <a:pt x="234" y="347"/>
                  </a:lnTo>
                  <a:lnTo>
                    <a:pt x="234" y="350"/>
                  </a:lnTo>
                  <a:lnTo>
                    <a:pt x="234" y="352"/>
                  </a:lnTo>
                  <a:lnTo>
                    <a:pt x="234" y="354"/>
                  </a:lnTo>
                  <a:lnTo>
                    <a:pt x="222" y="354"/>
                  </a:lnTo>
                  <a:lnTo>
                    <a:pt x="211" y="354"/>
                  </a:lnTo>
                  <a:lnTo>
                    <a:pt x="199" y="354"/>
                  </a:lnTo>
                  <a:lnTo>
                    <a:pt x="187" y="354"/>
                  </a:lnTo>
                  <a:lnTo>
                    <a:pt x="175" y="354"/>
                  </a:lnTo>
                  <a:lnTo>
                    <a:pt x="164" y="354"/>
                  </a:lnTo>
                  <a:lnTo>
                    <a:pt x="152" y="354"/>
                  </a:lnTo>
                  <a:lnTo>
                    <a:pt x="139" y="354"/>
                  </a:lnTo>
                  <a:lnTo>
                    <a:pt x="128" y="354"/>
                  </a:lnTo>
                  <a:lnTo>
                    <a:pt x="116" y="354"/>
                  </a:lnTo>
                  <a:lnTo>
                    <a:pt x="105" y="354"/>
                  </a:lnTo>
                  <a:lnTo>
                    <a:pt x="92" y="354"/>
                  </a:lnTo>
                  <a:lnTo>
                    <a:pt x="81" y="353"/>
                  </a:lnTo>
                  <a:lnTo>
                    <a:pt x="69" y="353"/>
                  </a:lnTo>
                  <a:lnTo>
                    <a:pt x="56" y="353"/>
                  </a:lnTo>
                  <a:lnTo>
                    <a:pt x="45" y="353"/>
                  </a:lnTo>
                  <a:lnTo>
                    <a:pt x="44" y="351"/>
                  </a:lnTo>
                  <a:lnTo>
                    <a:pt x="44" y="347"/>
                  </a:lnTo>
                  <a:lnTo>
                    <a:pt x="43" y="344"/>
                  </a:lnTo>
                  <a:lnTo>
                    <a:pt x="43" y="341"/>
                  </a:lnTo>
                  <a:lnTo>
                    <a:pt x="38" y="341"/>
                  </a:lnTo>
                  <a:lnTo>
                    <a:pt x="32" y="341"/>
                  </a:lnTo>
                  <a:lnTo>
                    <a:pt x="28" y="341"/>
                  </a:lnTo>
                  <a:lnTo>
                    <a:pt x="22" y="341"/>
                  </a:lnTo>
                  <a:lnTo>
                    <a:pt x="17" y="341"/>
                  </a:lnTo>
                  <a:lnTo>
                    <a:pt x="11" y="341"/>
                  </a:lnTo>
                  <a:lnTo>
                    <a:pt x="7" y="339"/>
                  </a:lnTo>
                  <a:lnTo>
                    <a:pt x="1" y="339"/>
                  </a:lnTo>
                  <a:lnTo>
                    <a:pt x="1" y="258"/>
                  </a:lnTo>
                  <a:lnTo>
                    <a:pt x="1" y="177"/>
                  </a:lnTo>
                  <a:lnTo>
                    <a:pt x="1" y="9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D1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17" name="Freeform 749"/>
            <p:cNvSpPr>
              <a:spLocks/>
            </p:cNvSpPr>
            <p:nvPr/>
          </p:nvSpPr>
          <p:spPr bwMode="auto">
            <a:xfrm>
              <a:off x="4574" y="1131"/>
              <a:ext cx="117" cy="14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5" y="12"/>
                </a:cxn>
                <a:cxn ang="0">
                  <a:pos x="29" y="11"/>
                </a:cxn>
                <a:cxn ang="0">
                  <a:pos x="44" y="11"/>
                </a:cxn>
                <a:cxn ang="0">
                  <a:pos x="58" y="10"/>
                </a:cxn>
                <a:cxn ang="0">
                  <a:pos x="73" y="9"/>
                </a:cxn>
                <a:cxn ang="0">
                  <a:pos x="87" y="8"/>
                </a:cxn>
                <a:cxn ang="0">
                  <a:pos x="101" y="8"/>
                </a:cxn>
                <a:cxn ang="0">
                  <a:pos x="116" y="7"/>
                </a:cxn>
                <a:cxn ang="0">
                  <a:pos x="131" y="6"/>
                </a:cxn>
                <a:cxn ang="0">
                  <a:pos x="145" y="4"/>
                </a:cxn>
                <a:cxn ang="0">
                  <a:pos x="160" y="4"/>
                </a:cxn>
                <a:cxn ang="0">
                  <a:pos x="175" y="3"/>
                </a:cxn>
                <a:cxn ang="0">
                  <a:pos x="189" y="2"/>
                </a:cxn>
                <a:cxn ang="0">
                  <a:pos x="204" y="1"/>
                </a:cxn>
                <a:cxn ang="0">
                  <a:pos x="218" y="1"/>
                </a:cxn>
                <a:cxn ang="0">
                  <a:pos x="233" y="0"/>
                </a:cxn>
                <a:cxn ang="0">
                  <a:pos x="233" y="68"/>
                </a:cxn>
                <a:cxn ang="0">
                  <a:pos x="234" y="136"/>
                </a:cxn>
                <a:cxn ang="0">
                  <a:pos x="234" y="204"/>
                </a:cxn>
                <a:cxn ang="0">
                  <a:pos x="234" y="272"/>
                </a:cxn>
                <a:cxn ang="0">
                  <a:pos x="234" y="274"/>
                </a:cxn>
                <a:cxn ang="0">
                  <a:pos x="234" y="276"/>
                </a:cxn>
                <a:cxn ang="0">
                  <a:pos x="234" y="277"/>
                </a:cxn>
                <a:cxn ang="0">
                  <a:pos x="234" y="280"/>
                </a:cxn>
                <a:cxn ang="0">
                  <a:pos x="222" y="280"/>
                </a:cxn>
                <a:cxn ang="0">
                  <a:pos x="211" y="280"/>
                </a:cxn>
                <a:cxn ang="0">
                  <a:pos x="199" y="280"/>
                </a:cxn>
                <a:cxn ang="0">
                  <a:pos x="187" y="280"/>
                </a:cxn>
                <a:cxn ang="0">
                  <a:pos x="175" y="280"/>
                </a:cxn>
                <a:cxn ang="0">
                  <a:pos x="164" y="280"/>
                </a:cxn>
                <a:cxn ang="0">
                  <a:pos x="152" y="280"/>
                </a:cxn>
                <a:cxn ang="0">
                  <a:pos x="139" y="280"/>
                </a:cxn>
                <a:cxn ang="0">
                  <a:pos x="128" y="280"/>
                </a:cxn>
                <a:cxn ang="0">
                  <a:pos x="116" y="280"/>
                </a:cxn>
                <a:cxn ang="0">
                  <a:pos x="105" y="280"/>
                </a:cxn>
                <a:cxn ang="0">
                  <a:pos x="92" y="280"/>
                </a:cxn>
                <a:cxn ang="0">
                  <a:pos x="81" y="280"/>
                </a:cxn>
                <a:cxn ang="0">
                  <a:pos x="69" y="280"/>
                </a:cxn>
                <a:cxn ang="0">
                  <a:pos x="56" y="280"/>
                </a:cxn>
                <a:cxn ang="0">
                  <a:pos x="45" y="280"/>
                </a:cxn>
                <a:cxn ang="0">
                  <a:pos x="44" y="277"/>
                </a:cxn>
                <a:cxn ang="0">
                  <a:pos x="44" y="274"/>
                </a:cxn>
                <a:cxn ang="0">
                  <a:pos x="43" y="272"/>
                </a:cxn>
                <a:cxn ang="0">
                  <a:pos x="43" y="269"/>
                </a:cxn>
                <a:cxn ang="0">
                  <a:pos x="38" y="269"/>
                </a:cxn>
                <a:cxn ang="0">
                  <a:pos x="32" y="269"/>
                </a:cxn>
                <a:cxn ang="0">
                  <a:pos x="28" y="269"/>
                </a:cxn>
                <a:cxn ang="0">
                  <a:pos x="22" y="269"/>
                </a:cxn>
                <a:cxn ang="0">
                  <a:pos x="17" y="269"/>
                </a:cxn>
                <a:cxn ang="0">
                  <a:pos x="11" y="269"/>
                </a:cxn>
                <a:cxn ang="0">
                  <a:pos x="7" y="268"/>
                </a:cxn>
                <a:cxn ang="0">
                  <a:pos x="1" y="268"/>
                </a:cxn>
                <a:cxn ang="0">
                  <a:pos x="1" y="205"/>
                </a:cxn>
                <a:cxn ang="0">
                  <a:pos x="1" y="141"/>
                </a:cxn>
                <a:cxn ang="0">
                  <a:pos x="1" y="77"/>
                </a:cxn>
                <a:cxn ang="0">
                  <a:pos x="0" y="14"/>
                </a:cxn>
              </a:cxnLst>
              <a:rect l="0" t="0" r="r" b="b"/>
              <a:pathLst>
                <a:path w="234" h="280">
                  <a:moveTo>
                    <a:pt x="0" y="14"/>
                  </a:moveTo>
                  <a:lnTo>
                    <a:pt x="15" y="12"/>
                  </a:lnTo>
                  <a:lnTo>
                    <a:pt x="29" y="11"/>
                  </a:lnTo>
                  <a:lnTo>
                    <a:pt x="44" y="11"/>
                  </a:lnTo>
                  <a:lnTo>
                    <a:pt x="58" y="10"/>
                  </a:lnTo>
                  <a:lnTo>
                    <a:pt x="73" y="9"/>
                  </a:lnTo>
                  <a:lnTo>
                    <a:pt x="87" y="8"/>
                  </a:lnTo>
                  <a:lnTo>
                    <a:pt x="101" y="8"/>
                  </a:lnTo>
                  <a:lnTo>
                    <a:pt x="116" y="7"/>
                  </a:lnTo>
                  <a:lnTo>
                    <a:pt x="131" y="6"/>
                  </a:lnTo>
                  <a:lnTo>
                    <a:pt x="145" y="4"/>
                  </a:lnTo>
                  <a:lnTo>
                    <a:pt x="160" y="4"/>
                  </a:lnTo>
                  <a:lnTo>
                    <a:pt x="175" y="3"/>
                  </a:lnTo>
                  <a:lnTo>
                    <a:pt x="189" y="2"/>
                  </a:lnTo>
                  <a:lnTo>
                    <a:pt x="204" y="1"/>
                  </a:lnTo>
                  <a:lnTo>
                    <a:pt x="218" y="1"/>
                  </a:lnTo>
                  <a:lnTo>
                    <a:pt x="233" y="0"/>
                  </a:lnTo>
                  <a:lnTo>
                    <a:pt x="233" y="68"/>
                  </a:lnTo>
                  <a:lnTo>
                    <a:pt x="234" y="136"/>
                  </a:lnTo>
                  <a:lnTo>
                    <a:pt x="234" y="204"/>
                  </a:lnTo>
                  <a:lnTo>
                    <a:pt x="234" y="272"/>
                  </a:lnTo>
                  <a:lnTo>
                    <a:pt x="234" y="274"/>
                  </a:lnTo>
                  <a:lnTo>
                    <a:pt x="234" y="276"/>
                  </a:lnTo>
                  <a:lnTo>
                    <a:pt x="234" y="277"/>
                  </a:lnTo>
                  <a:lnTo>
                    <a:pt x="234" y="280"/>
                  </a:lnTo>
                  <a:lnTo>
                    <a:pt x="222" y="280"/>
                  </a:lnTo>
                  <a:lnTo>
                    <a:pt x="211" y="280"/>
                  </a:lnTo>
                  <a:lnTo>
                    <a:pt x="199" y="280"/>
                  </a:lnTo>
                  <a:lnTo>
                    <a:pt x="187" y="280"/>
                  </a:lnTo>
                  <a:lnTo>
                    <a:pt x="175" y="280"/>
                  </a:lnTo>
                  <a:lnTo>
                    <a:pt x="164" y="280"/>
                  </a:lnTo>
                  <a:lnTo>
                    <a:pt x="152" y="280"/>
                  </a:lnTo>
                  <a:lnTo>
                    <a:pt x="139" y="280"/>
                  </a:lnTo>
                  <a:lnTo>
                    <a:pt x="128" y="280"/>
                  </a:lnTo>
                  <a:lnTo>
                    <a:pt x="116" y="280"/>
                  </a:lnTo>
                  <a:lnTo>
                    <a:pt x="105" y="280"/>
                  </a:lnTo>
                  <a:lnTo>
                    <a:pt x="92" y="280"/>
                  </a:lnTo>
                  <a:lnTo>
                    <a:pt x="81" y="280"/>
                  </a:lnTo>
                  <a:lnTo>
                    <a:pt x="69" y="280"/>
                  </a:lnTo>
                  <a:lnTo>
                    <a:pt x="56" y="280"/>
                  </a:lnTo>
                  <a:lnTo>
                    <a:pt x="45" y="280"/>
                  </a:lnTo>
                  <a:lnTo>
                    <a:pt x="44" y="277"/>
                  </a:lnTo>
                  <a:lnTo>
                    <a:pt x="44" y="274"/>
                  </a:lnTo>
                  <a:lnTo>
                    <a:pt x="43" y="272"/>
                  </a:lnTo>
                  <a:lnTo>
                    <a:pt x="43" y="269"/>
                  </a:lnTo>
                  <a:lnTo>
                    <a:pt x="38" y="269"/>
                  </a:lnTo>
                  <a:lnTo>
                    <a:pt x="32" y="269"/>
                  </a:lnTo>
                  <a:lnTo>
                    <a:pt x="28" y="269"/>
                  </a:lnTo>
                  <a:lnTo>
                    <a:pt x="22" y="269"/>
                  </a:lnTo>
                  <a:lnTo>
                    <a:pt x="17" y="269"/>
                  </a:lnTo>
                  <a:lnTo>
                    <a:pt x="11" y="269"/>
                  </a:lnTo>
                  <a:lnTo>
                    <a:pt x="7" y="268"/>
                  </a:lnTo>
                  <a:lnTo>
                    <a:pt x="1" y="268"/>
                  </a:lnTo>
                  <a:lnTo>
                    <a:pt x="1" y="205"/>
                  </a:lnTo>
                  <a:lnTo>
                    <a:pt x="1" y="141"/>
                  </a:lnTo>
                  <a:lnTo>
                    <a:pt x="1" y="7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E5D8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18" name="Freeform 750"/>
            <p:cNvSpPr>
              <a:spLocks/>
            </p:cNvSpPr>
            <p:nvPr/>
          </p:nvSpPr>
          <p:spPr bwMode="auto">
            <a:xfrm>
              <a:off x="4574" y="1131"/>
              <a:ext cx="117" cy="10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33" y="0"/>
                </a:cxn>
                <a:cxn ang="0">
                  <a:pos x="234" y="199"/>
                </a:cxn>
                <a:cxn ang="0">
                  <a:pos x="234" y="206"/>
                </a:cxn>
                <a:cxn ang="0">
                  <a:pos x="45" y="206"/>
                </a:cxn>
                <a:cxn ang="0">
                  <a:pos x="43" y="199"/>
                </a:cxn>
                <a:cxn ang="0">
                  <a:pos x="1" y="199"/>
                </a:cxn>
                <a:cxn ang="0">
                  <a:pos x="0" y="12"/>
                </a:cxn>
              </a:cxnLst>
              <a:rect l="0" t="0" r="r" b="b"/>
              <a:pathLst>
                <a:path w="234" h="206">
                  <a:moveTo>
                    <a:pt x="0" y="12"/>
                  </a:moveTo>
                  <a:lnTo>
                    <a:pt x="233" y="0"/>
                  </a:lnTo>
                  <a:lnTo>
                    <a:pt x="234" y="199"/>
                  </a:lnTo>
                  <a:lnTo>
                    <a:pt x="234" y="206"/>
                  </a:lnTo>
                  <a:lnTo>
                    <a:pt x="45" y="206"/>
                  </a:lnTo>
                  <a:lnTo>
                    <a:pt x="43" y="199"/>
                  </a:lnTo>
                  <a:lnTo>
                    <a:pt x="1" y="19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EAE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19" name="Freeform 751"/>
            <p:cNvSpPr>
              <a:spLocks/>
            </p:cNvSpPr>
            <p:nvPr/>
          </p:nvSpPr>
          <p:spPr bwMode="auto">
            <a:xfrm>
              <a:off x="4712" y="1026"/>
              <a:ext cx="404" cy="542"/>
            </a:xfrm>
            <a:custGeom>
              <a:avLst/>
              <a:gdLst/>
              <a:ahLst/>
              <a:cxnLst>
                <a:cxn ang="0">
                  <a:pos x="65" y="112"/>
                </a:cxn>
                <a:cxn ang="0">
                  <a:pos x="112" y="99"/>
                </a:cxn>
                <a:cxn ang="0">
                  <a:pos x="159" y="88"/>
                </a:cxn>
                <a:cxn ang="0">
                  <a:pos x="206" y="77"/>
                </a:cxn>
                <a:cxn ang="0">
                  <a:pos x="254" y="67"/>
                </a:cxn>
                <a:cxn ang="0">
                  <a:pos x="302" y="58"/>
                </a:cxn>
                <a:cxn ang="0">
                  <a:pos x="349" y="48"/>
                </a:cxn>
                <a:cxn ang="0">
                  <a:pos x="398" y="40"/>
                </a:cxn>
                <a:cxn ang="0">
                  <a:pos x="445" y="33"/>
                </a:cxn>
                <a:cxn ang="0">
                  <a:pos x="493" y="26"/>
                </a:cxn>
                <a:cxn ang="0">
                  <a:pos x="542" y="21"/>
                </a:cxn>
                <a:cxn ang="0">
                  <a:pos x="590" y="15"/>
                </a:cxn>
                <a:cxn ang="0">
                  <a:pos x="638" y="10"/>
                </a:cxn>
                <a:cxn ang="0">
                  <a:pos x="687" y="7"/>
                </a:cxn>
                <a:cxn ang="0">
                  <a:pos x="735" y="3"/>
                </a:cxn>
                <a:cxn ang="0">
                  <a:pos x="785" y="1"/>
                </a:cxn>
                <a:cxn ang="0">
                  <a:pos x="796" y="264"/>
                </a:cxn>
                <a:cxn ang="0">
                  <a:pos x="786" y="788"/>
                </a:cxn>
                <a:cxn ang="0">
                  <a:pos x="775" y="1056"/>
                </a:cxn>
                <a:cxn ang="0">
                  <a:pos x="739" y="1063"/>
                </a:cxn>
                <a:cxn ang="0">
                  <a:pos x="697" y="1070"/>
                </a:cxn>
                <a:cxn ang="0">
                  <a:pos x="652" y="1075"/>
                </a:cxn>
                <a:cxn ang="0">
                  <a:pos x="604" y="1079"/>
                </a:cxn>
                <a:cxn ang="0">
                  <a:pos x="553" y="1081"/>
                </a:cxn>
                <a:cxn ang="0">
                  <a:pos x="500" y="1084"/>
                </a:cxn>
                <a:cxn ang="0">
                  <a:pos x="446" y="1084"/>
                </a:cxn>
                <a:cxn ang="0">
                  <a:pos x="392" y="1083"/>
                </a:cxn>
                <a:cxn ang="0">
                  <a:pos x="338" y="1080"/>
                </a:cxn>
                <a:cxn ang="0">
                  <a:pos x="284" y="1077"/>
                </a:cxn>
                <a:cxn ang="0">
                  <a:pos x="232" y="1072"/>
                </a:cxn>
                <a:cxn ang="0">
                  <a:pos x="182" y="1066"/>
                </a:cxn>
                <a:cxn ang="0">
                  <a:pos x="135" y="1058"/>
                </a:cxn>
                <a:cxn ang="0">
                  <a:pos x="91" y="1050"/>
                </a:cxn>
                <a:cxn ang="0">
                  <a:pos x="52" y="1040"/>
                </a:cxn>
                <a:cxn ang="0">
                  <a:pos x="19" y="919"/>
                </a:cxn>
                <a:cxn ang="0">
                  <a:pos x="1" y="694"/>
                </a:cxn>
                <a:cxn ang="0">
                  <a:pos x="3" y="470"/>
                </a:cxn>
                <a:cxn ang="0">
                  <a:pos x="23" y="238"/>
                </a:cxn>
              </a:cxnLst>
              <a:rect l="0" t="0" r="r" b="b"/>
              <a:pathLst>
                <a:path w="809" h="1084">
                  <a:moveTo>
                    <a:pt x="41" y="117"/>
                  </a:moveTo>
                  <a:lnTo>
                    <a:pt x="65" y="112"/>
                  </a:lnTo>
                  <a:lnTo>
                    <a:pt x="88" y="105"/>
                  </a:lnTo>
                  <a:lnTo>
                    <a:pt x="112" y="99"/>
                  </a:lnTo>
                  <a:lnTo>
                    <a:pt x="135" y="93"/>
                  </a:lnTo>
                  <a:lnTo>
                    <a:pt x="159" y="88"/>
                  </a:lnTo>
                  <a:lnTo>
                    <a:pt x="182" y="82"/>
                  </a:lnTo>
                  <a:lnTo>
                    <a:pt x="206" y="77"/>
                  </a:lnTo>
                  <a:lnTo>
                    <a:pt x="231" y="71"/>
                  </a:lnTo>
                  <a:lnTo>
                    <a:pt x="254" y="67"/>
                  </a:lnTo>
                  <a:lnTo>
                    <a:pt x="278" y="62"/>
                  </a:lnTo>
                  <a:lnTo>
                    <a:pt x="302" y="58"/>
                  </a:lnTo>
                  <a:lnTo>
                    <a:pt x="325" y="53"/>
                  </a:lnTo>
                  <a:lnTo>
                    <a:pt x="349" y="48"/>
                  </a:lnTo>
                  <a:lnTo>
                    <a:pt x="373" y="45"/>
                  </a:lnTo>
                  <a:lnTo>
                    <a:pt x="398" y="40"/>
                  </a:lnTo>
                  <a:lnTo>
                    <a:pt x="422" y="37"/>
                  </a:lnTo>
                  <a:lnTo>
                    <a:pt x="445" y="33"/>
                  </a:lnTo>
                  <a:lnTo>
                    <a:pt x="469" y="30"/>
                  </a:lnTo>
                  <a:lnTo>
                    <a:pt x="493" y="26"/>
                  </a:lnTo>
                  <a:lnTo>
                    <a:pt x="517" y="23"/>
                  </a:lnTo>
                  <a:lnTo>
                    <a:pt x="542" y="21"/>
                  </a:lnTo>
                  <a:lnTo>
                    <a:pt x="566" y="17"/>
                  </a:lnTo>
                  <a:lnTo>
                    <a:pt x="590" y="15"/>
                  </a:lnTo>
                  <a:lnTo>
                    <a:pt x="614" y="13"/>
                  </a:lnTo>
                  <a:lnTo>
                    <a:pt x="638" y="10"/>
                  </a:lnTo>
                  <a:lnTo>
                    <a:pt x="663" y="8"/>
                  </a:lnTo>
                  <a:lnTo>
                    <a:pt x="687" y="7"/>
                  </a:lnTo>
                  <a:lnTo>
                    <a:pt x="711" y="5"/>
                  </a:lnTo>
                  <a:lnTo>
                    <a:pt x="735" y="3"/>
                  </a:lnTo>
                  <a:lnTo>
                    <a:pt x="760" y="2"/>
                  </a:lnTo>
                  <a:lnTo>
                    <a:pt x="785" y="1"/>
                  </a:lnTo>
                  <a:lnTo>
                    <a:pt x="809" y="0"/>
                  </a:lnTo>
                  <a:lnTo>
                    <a:pt x="796" y="264"/>
                  </a:lnTo>
                  <a:lnTo>
                    <a:pt x="788" y="525"/>
                  </a:lnTo>
                  <a:lnTo>
                    <a:pt x="786" y="788"/>
                  </a:lnTo>
                  <a:lnTo>
                    <a:pt x="792" y="1052"/>
                  </a:lnTo>
                  <a:lnTo>
                    <a:pt x="775" y="1056"/>
                  </a:lnTo>
                  <a:lnTo>
                    <a:pt x="757" y="1060"/>
                  </a:lnTo>
                  <a:lnTo>
                    <a:pt x="739" y="1063"/>
                  </a:lnTo>
                  <a:lnTo>
                    <a:pt x="718" y="1066"/>
                  </a:lnTo>
                  <a:lnTo>
                    <a:pt x="697" y="1070"/>
                  </a:lnTo>
                  <a:lnTo>
                    <a:pt x="675" y="1072"/>
                  </a:lnTo>
                  <a:lnTo>
                    <a:pt x="652" y="1075"/>
                  </a:lnTo>
                  <a:lnTo>
                    <a:pt x="628" y="1077"/>
                  </a:lnTo>
                  <a:lnTo>
                    <a:pt x="604" y="1079"/>
                  </a:lnTo>
                  <a:lnTo>
                    <a:pt x="578" y="1080"/>
                  </a:lnTo>
                  <a:lnTo>
                    <a:pt x="553" y="1081"/>
                  </a:lnTo>
                  <a:lnTo>
                    <a:pt x="527" y="1083"/>
                  </a:lnTo>
                  <a:lnTo>
                    <a:pt x="500" y="1084"/>
                  </a:lnTo>
                  <a:lnTo>
                    <a:pt x="473" y="1084"/>
                  </a:lnTo>
                  <a:lnTo>
                    <a:pt x="446" y="1084"/>
                  </a:lnTo>
                  <a:lnTo>
                    <a:pt x="418" y="1084"/>
                  </a:lnTo>
                  <a:lnTo>
                    <a:pt x="392" y="1083"/>
                  </a:lnTo>
                  <a:lnTo>
                    <a:pt x="364" y="1081"/>
                  </a:lnTo>
                  <a:lnTo>
                    <a:pt x="338" y="1080"/>
                  </a:lnTo>
                  <a:lnTo>
                    <a:pt x="310" y="1079"/>
                  </a:lnTo>
                  <a:lnTo>
                    <a:pt x="284" y="1077"/>
                  </a:lnTo>
                  <a:lnTo>
                    <a:pt x="257" y="1075"/>
                  </a:lnTo>
                  <a:lnTo>
                    <a:pt x="232" y="1072"/>
                  </a:lnTo>
                  <a:lnTo>
                    <a:pt x="206" y="1070"/>
                  </a:lnTo>
                  <a:lnTo>
                    <a:pt x="182" y="1066"/>
                  </a:lnTo>
                  <a:lnTo>
                    <a:pt x="158" y="1063"/>
                  </a:lnTo>
                  <a:lnTo>
                    <a:pt x="135" y="1058"/>
                  </a:lnTo>
                  <a:lnTo>
                    <a:pt x="113" y="1055"/>
                  </a:lnTo>
                  <a:lnTo>
                    <a:pt x="91" y="1050"/>
                  </a:lnTo>
                  <a:lnTo>
                    <a:pt x="72" y="1046"/>
                  </a:lnTo>
                  <a:lnTo>
                    <a:pt x="52" y="1040"/>
                  </a:lnTo>
                  <a:lnTo>
                    <a:pt x="35" y="1034"/>
                  </a:lnTo>
                  <a:lnTo>
                    <a:pt x="19" y="919"/>
                  </a:lnTo>
                  <a:lnTo>
                    <a:pt x="7" y="806"/>
                  </a:lnTo>
                  <a:lnTo>
                    <a:pt x="1" y="694"/>
                  </a:lnTo>
                  <a:lnTo>
                    <a:pt x="0" y="583"/>
                  </a:lnTo>
                  <a:lnTo>
                    <a:pt x="3" y="470"/>
                  </a:lnTo>
                  <a:lnTo>
                    <a:pt x="11" y="356"/>
                  </a:lnTo>
                  <a:lnTo>
                    <a:pt x="23" y="238"/>
                  </a:lnTo>
                  <a:lnTo>
                    <a:pt x="41" y="117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20" name="Freeform 752"/>
            <p:cNvSpPr>
              <a:spLocks/>
            </p:cNvSpPr>
            <p:nvPr/>
          </p:nvSpPr>
          <p:spPr bwMode="auto">
            <a:xfrm>
              <a:off x="4712" y="1027"/>
              <a:ext cx="395" cy="522"/>
            </a:xfrm>
            <a:custGeom>
              <a:avLst/>
              <a:gdLst/>
              <a:ahLst/>
              <a:cxnLst>
                <a:cxn ang="0">
                  <a:pos x="41" y="117"/>
                </a:cxn>
                <a:cxn ang="0">
                  <a:pos x="64" y="111"/>
                </a:cxn>
                <a:cxn ang="0">
                  <a:pos x="87" y="105"/>
                </a:cxn>
                <a:cxn ang="0">
                  <a:pos x="110" y="99"/>
                </a:cxn>
                <a:cxn ang="0">
                  <a:pos x="133" y="94"/>
                </a:cxn>
                <a:cxn ang="0">
                  <a:pos x="156" y="88"/>
                </a:cxn>
                <a:cxn ang="0">
                  <a:pos x="179" y="82"/>
                </a:cxn>
                <a:cxn ang="0">
                  <a:pos x="202" y="77"/>
                </a:cxn>
                <a:cxn ang="0">
                  <a:pos x="225" y="72"/>
                </a:cxn>
                <a:cxn ang="0">
                  <a:pos x="248" y="67"/>
                </a:cxn>
                <a:cxn ang="0">
                  <a:pos x="271" y="62"/>
                </a:cxn>
                <a:cxn ang="0">
                  <a:pos x="295" y="58"/>
                </a:cxn>
                <a:cxn ang="0">
                  <a:pos x="318" y="53"/>
                </a:cxn>
                <a:cxn ang="0">
                  <a:pos x="341" y="49"/>
                </a:cxn>
                <a:cxn ang="0">
                  <a:pos x="366" y="45"/>
                </a:cxn>
                <a:cxn ang="0">
                  <a:pos x="389" y="41"/>
                </a:cxn>
                <a:cxn ang="0">
                  <a:pos x="412" y="37"/>
                </a:cxn>
                <a:cxn ang="0">
                  <a:pos x="436" y="34"/>
                </a:cxn>
                <a:cxn ang="0">
                  <a:pos x="459" y="30"/>
                </a:cxn>
                <a:cxn ang="0">
                  <a:pos x="483" y="27"/>
                </a:cxn>
                <a:cxn ang="0">
                  <a:pos x="506" y="23"/>
                </a:cxn>
                <a:cxn ang="0">
                  <a:pos x="530" y="21"/>
                </a:cxn>
                <a:cxn ang="0">
                  <a:pos x="553" y="18"/>
                </a:cxn>
                <a:cxn ang="0">
                  <a:pos x="577" y="15"/>
                </a:cxn>
                <a:cxn ang="0">
                  <a:pos x="601" y="13"/>
                </a:cxn>
                <a:cxn ang="0">
                  <a:pos x="625" y="11"/>
                </a:cxn>
                <a:cxn ang="0">
                  <a:pos x="648" y="8"/>
                </a:cxn>
                <a:cxn ang="0">
                  <a:pos x="672" y="7"/>
                </a:cxn>
                <a:cxn ang="0">
                  <a:pos x="695" y="5"/>
                </a:cxn>
                <a:cxn ang="0">
                  <a:pos x="719" y="4"/>
                </a:cxn>
                <a:cxn ang="0">
                  <a:pos x="742" y="3"/>
                </a:cxn>
                <a:cxn ang="0">
                  <a:pos x="766" y="1"/>
                </a:cxn>
                <a:cxn ang="0">
                  <a:pos x="789" y="0"/>
                </a:cxn>
                <a:cxn ang="0">
                  <a:pos x="778" y="254"/>
                </a:cxn>
                <a:cxn ang="0">
                  <a:pos x="769" y="505"/>
                </a:cxn>
                <a:cxn ang="0">
                  <a:pos x="766" y="756"/>
                </a:cxn>
                <a:cxn ang="0">
                  <a:pos x="772" y="1009"/>
                </a:cxn>
                <a:cxn ang="0">
                  <a:pos x="739" y="1017"/>
                </a:cxn>
                <a:cxn ang="0">
                  <a:pos x="701" y="1024"/>
                </a:cxn>
                <a:cxn ang="0">
                  <a:pos x="658" y="1031"/>
                </a:cxn>
                <a:cxn ang="0">
                  <a:pos x="612" y="1036"/>
                </a:cxn>
                <a:cxn ang="0">
                  <a:pos x="564" y="1040"/>
                </a:cxn>
                <a:cxn ang="0">
                  <a:pos x="514" y="1043"/>
                </a:cxn>
                <a:cxn ang="0">
                  <a:pos x="461" y="1044"/>
                </a:cxn>
                <a:cxn ang="0">
                  <a:pos x="409" y="1045"/>
                </a:cxn>
                <a:cxn ang="0">
                  <a:pos x="355" y="1044"/>
                </a:cxn>
                <a:cxn ang="0">
                  <a:pos x="303" y="1041"/>
                </a:cxn>
                <a:cxn ang="0">
                  <a:pos x="252" y="1038"/>
                </a:cxn>
                <a:cxn ang="0">
                  <a:pos x="202" y="1033"/>
                </a:cxn>
                <a:cxn ang="0">
                  <a:pos x="155" y="1026"/>
                </a:cxn>
                <a:cxn ang="0">
                  <a:pos x="111" y="1020"/>
                </a:cxn>
                <a:cxn ang="0">
                  <a:pos x="71" y="1009"/>
                </a:cxn>
                <a:cxn ang="0">
                  <a:pos x="35" y="999"/>
                </a:cxn>
                <a:cxn ang="0">
                  <a:pos x="19" y="888"/>
                </a:cxn>
                <a:cxn ang="0">
                  <a:pos x="8" y="780"/>
                </a:cxn>
                <a:cxn ang="0">
                  <a:pos x="2" y="672"/>
                </a:cxn>
                <a:cxn ang="0">
                  <a:pos x="0" y="565"/>
                </a:cxn>
                <a:cxn ang="0">
                  <a:pos x="4" y="456"/>
                </a:cxn>
                <a:cxn ang="0">
                  <a:pos x="12" y="346"/>
                </a:cxn>
                <a:cxn ang="0">
                  <a:pos x="25" y="233"/>
                </a:cxn>
                <a:cxn ang="0">
                  <a:pos x="41" y="117"/>
                </a:cxn>
              </a:cxnLst>
              <a:rect l="0" t="0" r="r" b="b"/>
              <a:pathLst>
                <a:path w="789" h="1045">
                  <a:moveTo>
                    <a:pt x="41" y="117"/>
                  </a:moveTo>
                  <a:lnTo>
                    <a:pt x="64" y="111"/>
                  </a:lnTo>
                  <a:lnTo>
                    <a:pt x="87" y="105"/>
                  </a:lnTo>
                  <a:lnTo>
                    <a:pt x="110" y="99"/>
                  </a:lnTo>
                  <a:lnTo>
                    <a:pt x="133" y="94"/>
                  </a:lnTo>
                  <a:lnTo>
                    <a:pt x="156" y="88"/>
                  </a:lnTo>
                  <a:lnTo>
                    <a:pt x="179" y="82"/>
                  </a:lnTo>
                  <a:lnTo>
                    <a:pt x="202" y="77"/>
                  </a:lnTo>
                  <a:lnTo>
                    <a:pt x="225" y="72"/>
                  </a:lnTo>
                  <a:lnTo>
                    <a:pt x="248" y="67"/>
                  </a:lnTo>
                  <a:lnTo>
                    <a:pt x="271" y="62"/>
                  </a:lnTo>
                  <a:lnTo>
                    <a:pt x="295" y="58"/>
                  </a:lnTo>
                  <a:lnTo>
                    <a:pt x="318" y="53"/>
                  </a:lnTo>
                  <a:lnTo>
                    <a:pt x="341" y="49"/>
                  </a:lnTo>
                  <a:lnTo>
                    <a:pt x="366" y="45"/>
                  </a:lnTo>
                  <a:lnTo>
                    <a:pt x="389" y="41"/>
                  </a:lnTo>
                  <a:lnTo>
                    <a:pt x="412" y="37"/>
                  </a:lnTo>
                  <a:lnTo>
                    <a:pt x="436" y="34"/>
                  </a:lnTo>
                  <a:lnTo>
                    <a:pt x="459" y="30"/>
                  </a:lnTo>
                  <a:lnTo>
                    <a:pt x="483" y="27"/>
                  </a:lnTo>
                  <a:lnTo>
                    <a:pt x="506" y="23"/>
                  </a:lnTo>
                  <a:lnTo>
                    <a:pt x="530" y="21"/>
                  </a:lnTo>
                  <a:lnTo>
                    <a:pt x="553" y="18"/>
                  </a:lnTo>
                  <a:lnTo>
                    <a:pt x="577" y="15"/>
                  </a:lnTo>
                  <a:lnTo>
                    <a:pt x="601" y="13"/>
                  </a:lnTo>
                  <a:lnTo>
                    <a:pt x="625" y="11"/>
                  </a:lnTo>
                  <a:lnTo>
                    <a:pt x="648" y="8"/>
                  </a:lnTo>
                  <a:lnTo>
                    <a:pt x="672" y="7"/>
                  </a:lnTo>
                  <a:lnTo>
                    <a:pt x="695" y="5"/>
                  </a:lnTo>
                  <a:lnTo>
                    <a:pt x="719" y="4"/>
                  </a:lnTo>
                  <a:lnTo>
                    <a:pt x="742" y="3"/>
                  </a:lnTo>
                  <a:lnTo>
                    <a:pt x="766" y="1"/>
                  </a:lnTo>
                  <a:lnTo>
                    <a:pt x="789" y="0"/>
                  </a:lnTo>
                  <a:lnTo>
                    <a:pt x="778" y="254"/>
                  </a:lnTo>
                  <a:lnTo>
                    <a:pt x="769" y="505"/>
                  </a:lnTo>
                  <a:lnTo>
                    <a:pt x="766" y="756"/>
                  </a:lnTo>
                  <a:lnTo>
                    <a:pt x="772" y="1009"/>
                  </a:lnTo>
                  <a:lnTo>
                    <a:pt x="739" y="1017"/>
                  </a:lnTo>
                  <a:lnTo>
                    <a:pt x="701" y="1024"/>
                  </a:lnTo>
                  <a:lnTo>
                    <a:pt x="658" y="1031"/>
                  </a:lnTo>
                  <a:lnTo>
                    <a:pt x="612" y="1036"/>
                  </a:lnTo>
                  <a:lnTo>
                    <a:pt x="564" y="1040"/>
                  </a:lnTo>
                  <a:lnTo>
                    <a:pt x="514" y="1043"/>
                  </a:lnTo>
                  <a:lnTo>
                    <a:pt x="461" y="1044"/>
                  </a:lnTo>
                  <a:lnTo>
                    <a:pt x="409" y="1045"/>
                  </a:lnTo>
                  <a:lnTo>
                    <a:pt x="355" y="1044"/>
                  </a:lnTo>
                  <a:lnTo>
                    <a:pt x="303" y="1041"/>
                  </a:lnTo>
                  <a:lnTo>
                    <a:pt x="252" y="1038"/>
                  </a:lnTo>
                  <a:lnTo>
                    <a:pt x="202" y="1033"/>
                  </a:lnTo>
                  <a:lnTo>
                    <a:pt x="155" y="1026"/>
                  </a:lnTo>
                  <a:lnTo>
                    <a:pt x="111" y="1020"/>
                  </a:lnTo>
                  <a:lnTo>
                    <a:pt x="71" y="1009"/>
                  </a:lnTo>
                  <a:lnTo>
                    <a:pt x="35" y="999"/>
                  </a:lnTo>
                  <a:lnTo>
                    <a:pt x="19" y="888"/>
                  </a:lnTo>
                  <a:lnTo>
                    <a:pt x="8" y="780"/>
                  </a:lnTo>
                  <a:lnTo>
                    <a:pt x="2" y="672"/>
                  </a:lnTo>
                  <a:lnTo>
                    <a:pt x="0" y="565"/>
                  </a:lnTo>
                  <a:lnTo>
                    <a:pt x="4" y="456"/>
                  </a:lnTo>
                  <a:lnTo>
                    <a:pt x="12" y="346"/>
                  </a:lnTo>
                  <a:lnTo>
                    <a:pt x="25" y="233"/>
                  </a:lnTo>
                  <a:lnTo>
                    <a:pt x="41" y="117"/>
                  </a:lnTo>
                  <a:close/>
                </a:path>
              </a:pathLst>
            </a:custGeom>
            <a:solidFill>
              <a:srgbClr val="AF93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21" name="Freeform 753"/>
            <p:cNvSpPr>
              <a:spLocks/>
            </p:cNvSpPr>
            <p:nvPr/>
          </p:nvSpPr>
          <p:spPr bwMode="auto">
            <a:xfrm>
              <a:off x="4714" y="1028"/>
              <a:ext cx="384" cy="502"/>
            </a:xfrm>
            <a:custGeom>
              <a:avLst/>
              <a:gdLst/>
              <a:ahLst/>
              <a:cxnLst>
                <a:cxn ang="0">
                  <a:pos x="38" y="115"/>
                </a:cxn>
                <a:cxn ang="0">
                  <a:pos x="82" y="103"/>
                </a:cxn>
                <a:cxn ang="0">
                  <a:pos x="127" y="92"/>
                </a:cxn>
                <a:cxn ang="0">
                  <a:pos x="171" y="81"/>
                </a:cxn>
                <a:cxn ang="0">
                  <a:pos x="216" y="71"/>
                </a:cxn>
                <a:cxn ang="0">
                  <a:pos x="261" y="61"/>
                </a:cxn>
                <a:cxn ang="0">
                  <a:pos x="307" y="53"/>
                </a:cxn>
                <a:cxn ang="0">
                  <a:pos x="353" y="43"/>
                </a:cxn>
                <a:cxn ang="0">
                  <a:pos x="400" y="36"/>
                </a:cxn>
                <a:cxn ang="0">
                  <a:pos x="446" y="28"/>
                </a:cxn>
                <a:cxn ang="0">
                  <a:pos x="492" y="23"/>
                </a:cxn>
                <a:cxn ang="0">
                  <a:pos x="538" y="17"/>
                </a:cxn>
                <a:cxn ang="0">
                  <a:pos x="584" y="12"/>
                </a:cxn>
                <a:cxn ang="0">
                  <a:pos x="631" y="8"/>
                </a:cxn>
                <a:cxn ang="0">
                  <a:pos x="677" y="4"/>
                </a:cxn>
                <a:cxn ang="0">
                  <a:pos x="722" y="2"/>
                </a:cxn>
                <a:cxn ang="0">
                  <a:pos x="768" y="0"/>
                </a:cxn>
                <a:cxn ang="0">
                  <a:pos x="755" y="244"/>
                </a:cxn>
                <a:cxn ang="0">
                  <a:pos x="746" y="483"/>
                </a:cxn>
                <a:cxn ang="0">
                  <a:pos x="743" y="723"/>
                </a:cxn>
                <a:cxn ang="0">
                  <a:pos x="747" y="967"/>
                </a:cxn>
                <a:cxn ang="0">
                  <a:pos x="715" y="975"/>
                </a:cxn>
                <a:cxn ang="0">
                  <a:pos x="678" y="982"/>
                </a:cxn>
                <a:cxn ang="0">
                  <a:pos x="637" y="988"/>
                </a:cxn>
                <a:cxn ang="0">
                  <a:pos x="593" y="994"/>
                </a:cxn>
                <a:cxn ang="0">
                  <a:pos x="546" y="998"/>
                </a:cxn>
                <a:cxn ang="0">
                  <a:pos x="496" y="1000"/>
                </a:cxn>
                <a:cxn ang="0">
                  <a:pos x="447" y="1003"/>
                </a:cxn>
                <a:cxn ang="0">
                  <a:pos x="395" y="1004"/>
                </a:cxn>
                <a:cxn ang="0">
                  <a:pos x="343" y="1004"/>
                </a:cxn>
                <a:cxn ang="0">
                  <a:pos x="292" y="1003"/>
                </a:cxn>
                <a:cxn ang="0">
                  <a:pos x="243" y="999"/>
                </a:cxn>
                <a:cxn ang="0">
                  <a:pos x="195" y="996"/>
                </a:cxn>
                <a:cxn ang="0">
                  <a:pos x="148" y="990"/>
                </a:cxn>
                <a:cxn ang="0">
                  <a:pos x="106" y="983"/>
                </a:cxn>
                <a:cxn ang="0">
                  <a:pos x="67" y="974"/>
                </a:cxn>
                <a:cxn ang="0">
                  <a:pos x="32" y="964"/>
                </a:cxn>
                <a:cxn ang="0">
                  <a:pos x="17" y="856"/>
                </a:cxn>
                <a:cxn ang="0">
                  <a:pos x="7" y="752"/>
                </a:cxn>
                <a:cxn ang="0">
                  <a:pos x="1" y="649"/>
                </a:cxn>
                <a:cxn ang="0">
                  <a:pos x="0" y="546"/>
                </a:cxn>
                <a:cxn ang="0">
                  <a:pos x="3" y="441"/>
                </a:cxn>
                <a:cxn ang="0">
                  <a:pos x="10" y="335"/>
                </a:cxn>
                <a:cxn ang="0">
                  <a:pos x="22" y="226"/>
                </a:cxn>
                <a:cxn ang="0">
                  <a:pos x="38" y="115"/>
                </a:cxn>
              </a:cxnLst>
              <a:rect l="0" t="0" r="r" b="b"/>
              <a:pathLst>
                <a:path w="768" h="1004">
                  <a:moveTo>
                    <a:pt x="38" y="115"/>
                  </a:moveTo>
                  <a:lnTo>
                    <a:pt x="82" y="103"/>
                  </a:lnTo>
                  <a:lnTo>
                    <a:pt x="127" y="92"/>
                  </a:lnTo>
                  <a:lnTo>
                    <a:pt x="171" y="81"/>
                  </a:lnTo>
                  <a:lnTo>
                    <a:pt x="216" y="71"/>
                  </a:lnTo>
                  <a:lnTo>
                    <a:pt x="261" y="61"/>
                  </a:lnTo>
                  <a:lnTo>
                    <a:pt x="307" y="53"/>
                  </a:lnTo>
                  <a:lnTo>
                    <a:pt x="353" y="43"/>
                  </a:lnTo>
                  <a:lnTo>
                    <a:pt x="400" y="36"/>
                  </a:lnTo>
                  <a:lnTo>
                    <a:pt x="446" y="28"/>
                  </a:lnTo>
                  <a:lnTo>
                    <a:pt x="492" y="23"/>
                  </a:lnTo>
                  <a:lnTo>
                    <a:pt x="538" y="17"/>
                  </a:lnTo>
                  <a:lnTo>
                    <a:pt x="584" y="12"/>
                  </a:lnTo>
                  <a:lnTo>
                    <a:pt x="631" y="8"/>
                  </a:lnTo>
                  <a:lnTo>
                    <a:pt x="677" y="4"/>
                  </a:lnTo>
                  <a:lnTo>
                    <a:pt x="722" y="2"/>
                  </a:lnTo>
                  <a:lnTo>
                    <a:pt x="768" y="0"/>
                  </a:lnTo>
                  <a:lnTo>
                    <a:pt x="755" y="244"/>
                  </a:lnTo>
                  <a:lnTo>
                    <a:pt x="746" y="483"/>
                  </a:lnTo>
                  <a:lnTo>
                    <a:pt x="743" y="723"/>
                  </a:lnTo>
                  <a:lnTo>
                    <a:pt x="747" y="967"/>
                  </a:lnTo>
                  <a:lnTo>
                    <a:pt x="715" y="975"/>
                  </a:lnTo>
                  <a:lnTo>
                    <a:pt x="678" y="982"/>
                  </a:lnTo>
                  <a:lnTo>
                    <a:pt x="637" y="988"/>
                  </a:lnTo>
                  <a:lnTo>
                    <a:pt x="593" y="994"/>
                  </a:lnTo>
                  <a:lnTo>
                    <a:pt x="546" y="998"/>
                  </a:lnTo>
                  <a:lnTo>
                    <a:pt x="496" y="1000"/>
                  </a:lnTo>
                  <a:lnTo>
                    <a:pt x="447" y="1003"/>
                  </a:lnTo>
                  <a:lnTo>
                    <a:pt x="395" y="1004"/>
                  </a:lnTo>
                  <a:lnTo>
                    <a:pt x="343" y="1004"/>
                  </a:lnTo>
                  <a:lnTo>
                    <a:pt x="292" y="1003"/>
                  </a:lnTo>
                  <a:lnTo>
                    <a:pt x="243" y="999"/>
                  </a:lnTo>
                  <a:lnTo>
                    <a:pt x="195" y="996"/>
                  </a:lnTo>
                  <a:lnTo>
                    <a:pt x="148" y="990"/>
                  </a:lnTo>
                  <a:lnTo>
                    <a:pt x="106" y="983"/>
                  </a:lnTo>
                  <a:lnTo>
                    <a:pt x="67" y="974"/>
                  </a:lnTo>
                  <a:lnTo>
                    <a:pt x="32" y="964"/>
                  </a:lnTo>
                  <a:lnTo>
                    <a:pt x="17" y="856"/>
                  </a:lnTo>
                  <a:lnTo>
                    <a:pt x="7" y="752"/>
                  </a:lnTo>
                  <a:lnTo>
                    <a:pt x="1" y="649"/>
                  </a:lnTo>
                  <a:lnTo>
                    <a:pt x="0" y="546"/>
                  </a:lnTo>
                  <a:lnTo>
                    <a:pt x="3" y="441"/>
                  </a:lnTo>
                  <a:lnTo>
                    <a:pt x="10" y="335"/>
                  </a:lnTo>
                  <a:lnTo>
                    <a:pt x="22" y="226"/>
                  </a:lnTo>
                  <a:lnTo>
                    <a:pt x="38" y="115"/>
                  </a:lnTo>
                  <a:close/>
                </a:path>
              </a:pathLst>
            </a:custGeom>
            <a:solidFill>
              <a:srgbClr val="B29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22" name="Freeform 754"/>
            <p:cNvSpPr>
              <a:spLocks/>
            </p:cNvSpPr>
            <p:nvPr/>
          </p:nvSpPr>
          <p:spPr bwMode="auto">
            <a:xfrm>
              <a:off x="4715" y="1029"/>
              <a:ext cx="373" cy="483"/>
            </a:xfrm>
            <a:custGeom>
              <a:avLst/>
              <a:gdLst/>
              <a:ahLst/>
              <a:cxnLst>
                <a:cxn ang="0">
                  <a:pos x="37" y="114"/>
                </a:cxn>
                <a:cxn ang="0">
                  <a:pos x="80" y="102"/>
                </a:cxn>
                <a:cxn ang="0">
                  <a:pos x="122" y="91"/>
                </a:cxn>
                <a:cxn ang="0">
                  <a:pos x="166" y="81"/>
                </a:cxn>
                <a:cxn ang="0">
                  <a:pos x="210" y="70"/>
                </a:cxn>
                <a:cxn ang="0">
                  <a:pos x="255" y="61"/>
                </a:cxn>
                <a:cxn ang="0">
                  <a:pos x="300" y="52"/>
                </a:cxn>
                <a:cxn ang="0">
                  <a:pos x="345" y="44"/>
                </a:cxn>
                <a:cxn ang="0">
                  <a:pos x="389" y="36"/>
                </a:cxn>
                <a:cxn ang="0">
                  <a:pos x="434" y="29"/>
                </a:cxn>
                <a:cxn ang="0">
                  <a:pos x="479" y="23"/>
                </a:cxn>
                <a:cxn ang="0">
                  <a:pos x="524" y="17"/>
                </a:cxn>
                <a:cxn ang="0">
                  <a:pos x="569" y="13"/>
                </a:cxn>
                <a:cxn ang="0">
                  <a:pos x="614" y="8"/>
                </a:cxn>
                <a:cxn ang="0">
                  <a:pos x="659" y="5"/>
                </a:cxn>
                <a:cxn ang="0">
                  <a:pos x="703" y="2"/>
                </a:cxn>
                <a:cxn ang="0">
                  <a:pos x="747" y="0"/>
                </a:cxn>
                <a:cxn ang="0">
                  <a:pos x="735" y="234"/>
                </a:cxn>
                <a:cxn ang="0">
                  <a:pos x="726" y="462"/>
                </a:cxn>
                <a:cxn ang="0">
                  <a:pos x="722" y="691"/>
                </a:cxn>
                <a:cxn ang="0">
                  <a:pos x="727" y="925"/>
                </a:cxn>
                <a:cxn ang="0">
                  <a:pos x="696" y="933"/>
                </a:cxn>
                <a:cxn ang="0">
                  <a:pos x="659" y="940"/>
                </a:cxn>
                <a:cxn ang="0">
                  <a:pos x="620" y="945"/>
                </a:cxn>
                <a:cxn ang="0">
                  <a:pos x="576" y="951"/>
                </a:cxn>
                <a:cxn ang="0">
                  <a:pos x="530" y="956"/>
                </a:cxn>
                <a:cxn ang="0">
                  <a:pos x="483" y="960"/>
                </a:cxn>
                <a:cxn ang="0">
                  <a:pos x="433" y="963"/>
                </a:cxn>
                <a:cxn ang="0">
                  <a:pos x="384" y="965"/>
                </a:cxn>
                <a:cxn ang="0">
                  <a:pos x="334" y="965"/>
                </a:cxn>
                <a:cxn ang="0">
                  <a:pos x="285" y="964"/>
                </a:cxn>
                <a:cxn ang="0">
                  <a:pos x="236" y="963"/>
                </a:cxn>
                <a:cxn ang="0">
                  <a:pos x="189" y="959"/>
                </a:cxn>
                <a:cxn ang="0">
                  <a:pos x="144" y="954"/>
                </a:cxn>
                <a:cxn ang="0">
                  <a:pos x="103" y="948"/>
                </a:cxn>
                <a:cxn ang="0">
                  <a:pos x="65" y="940"/>
                </a:cxn>
                <a:cxn ang="0">
                  <a:pos x="31" y="929"/>
                </a:cxn>
                <a:cxn ang="0">
                  <a:pos x="16" y="827"/>
                </a:cxn>
                <a:cxn ang="0">
                  <a:pos x="7" y="727"/>
                </a:cxn>
                <a:cxn ang="0">
                  <a:pos x="1" y="626"/>
                </a:cxn>
                <a:cxn ang="0">
                  <a:pos x="0" y="527"/>
                </a:cxn>
                <a:cxn ang="0">
                  <a:pos x="4" y="427"/>
                </a:cxn>
                <a:cxn ang="0">
                  <a:pos x="11" y="326"/>
                </a:cxn>
                <a:cxn ang="0">
                  <a:pos x="22" y="222"/>
                </a:cxn>
                <a:cxn ang="0">
                  <a:pos x="37" y="114"/>
                </a:cxn>
              </a:cxnLst>
              <a:rect l="0" t="0" r="r" b="b"/>
              <a:pathLst>
                <a:path w="747" h="965">
                  <a:moveTo>
                    <a:pt x="37" y="114"/>
                  </a:moveTo>
                  <a:lnTo>
                    <a:pt x="80" y="102"/>
                  </a:lnTo>
                  <a:lnTo>
                    <a:pt x="122" y="91"/>
                  </a:lnTo>
                  <a:lnTo>
                    <a:pt x="166" y="81"/>
                  </a:lnTo>
                  <a:lnTo>
                    <a:pt x="210" y="70"/>
                  </a:lnTo>
                  <a:lnTo>
                    <a:pt x="255" y="61"/>
                  </a:lnTo>
                  <a:lnTo>
                    <a:pt x="300" y="52"/>
                  </a:lnTo>
                  <a:lnTo>
                    <a:pt x="345" y="44"/>
                  </a:lnTo>
                  <a:lnTo>
                    <a:pt x="389" y="36"/>
                  </a:lnTo>
                  <a:lnTo>
                    <a:pt x="434" y="29"/>
                  </a:lnTo>
                  <a:lnTo>
                    <a:pt x="479" y="23"/>
                  </a:lnTo>
                  <a:lnTo>
                    <a:pt x="524" y="17"/>
                  </a:lnTo>
                  <a:lnTo>
                    <a:pt x="569" y="13"/>
                  </a:lnTo>
                  <a:lnTo>
                    <a:pt x="614" y="8"/>
                  </a:lnTo>
                  <a:lnTo>
                    <a:pt x="659" y="5"/>
                  </a:lnTo>
                  <a:lnTo>
                    <a:pt x="703" y="2"/>
                  </a:lnTo>
                  <a:lnTo>
                    <a:pt x="747" y="0"/>
                  </a:lnTo>
                  <a:lnTo>
                    <a:pt x="735" y="234"/>
                  </a:lnTo>
                  <a:lnTo>
                    <a:pt x="726" y="462"/>
                  </a:lnTo>
                  <a:lnTo>
                    <a:pt x="722" y="691"/>
                  </a:lnTo>
                  <a:lnTo>
                    <a:pt x="727" y="925"/>
                  </a:lnTo>
                  <a:lnTo>
                    <a:pt x="696" y="933"/>
                  </a:lnTo>
                  <a:lnTo>
                    <a:pt x="659" y="940"/>
                  </a:lnTo>
                  <a:lnTo>
                    <a:pt x="620" y="945"/>
                  </a:lnTo>
                  <a:lnTo>
                    <a:pt x="576" y="951"/>
                  </a:lnTo>
                  <a:lnTo>
                    <a:pt x="530" y="956"/>
                  </a:lnTo>
                  <a:lnTo>
                    <a:pt x="483" y="960"/>
                  </a:lnTo>
                  <a:lnTo>
                    <a:pt x="433" y="963"/>
                  </a:lnTo>
                  <a:lnTo>
                    <a:pt x="384" y="965"/>
                  </a:lnTo>
                  <a:lnTo>
                    <a:pt x="334" y="965"/>
                  </a:lnTo>
                  <a:lnTo>
                    <a:pt x="285" y="964"/>
                  </a:lnTo>
                  <a:lnTo>
                    <a:pt x="236" y="963"/>
                  </a:lnTo>
                  <a:lnTo>
                    <a:pt x="189" y="959"/>
                  </a:lnTo>
                  <a:lnTo>
                    <a:pt x="144" y="954"/>
                  </a:lnTo>
                  <a:lnTo>
                    <a:pt x="103" y="948"/>
                  </a:lnTo>
                  <a:lnTo>
                    <a:pt x="65" y="940"/>
                  </a:lnTo>
                  <a:lnTo>
                    <a:pt x="31" y="929"/>
                  </a:lnTo>
                  <a:lnTo>
                    <a:pt x="16" y="827"/>
                  </a:lnTo>
                  <a:lnTo>
                    <a:pt x="7" y="727"/>
                  </a:lnTo>
                  <a:lnTo>
                    <a:pt x="1" y="626"/>
                  </a:lnTo>
                  <a:lnTo>
                    <a:pt x="0" y="527"/>
                  </a:lnTo>
                  <a:lnTo>
                    <a:pt x="4" y="427"/>
                  </a:lnTo>
                  <a:lnTo>
                    <a:pt x="11" y="326"/>
                  </a:lnTo>
                  <a:lnTo>
                    <a:pt x="22" y="222"/>
                  </a:lnTo>
                  <a:lnTo>
                    <a:pt x="37" y="114"/>
                  </a:lnTo>
                  <a:close/>
                </a:path>
              </a:pathLst>
            </a:custGeom>
            <a:solidFill>
              <a:srgbClr val="B79B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23" name="Freeform 755"/>
            <p:cNvSpPr>
              <a:spLocks/>
            </p:cNvSpPr>
            <p:nvPr/>
          </p:nvSpPr>
          <p:spPr bwMode="auto">
            <a:xfrm>
              <a:off x="4716" y="1031"/>
              <a:ext cx="363" cy="463"/>
            </a:xfrm>
            <a:custGeom>
              <a:avLst/>
              <a:gdLst/>
              <a:ahLst/>
              <a:cxnLst>
                <a:cxn ang="0">
                  <a:pos x="36" y="113"/>
                </a:cxn>
                <a:cxn ang="0">
                  <a:pos x="76" y="102"/>
                </a:cxn>
                <a:cxn ang="0">
                  <a:pos x="118" y="91"/>
                </a:cxn>
                <a:cxn ang="0">
                  <a:pos x="161" y="81"/>
                </a:cxn>
                <a:cxn ang="0">
                  <a:pos x="203" y="70"/>
                </a:cxn>
                <a:cxn ang="0">
                  <a:pos x="246" y="61"/>
                </a:cxn>
                <a:cxn ang="0">
                  <a:pos x="290" y="53"/>
                </a:cxn>
                <a:cxn ang="0">
                  <a:pos x="335" y="44"/>
                </a:cxn>
                <a:cxn ang="0">
                  <a:pos x="378" y="37"/>
                </a:cxn>
                <a:cxn ang="0">
                  <a:pos x="422" y="30"/>
                </a:cxn>
                <a:cxn ang="0">
                  <a:pos x="467" y="23"/>
                </a:cxn>
                <a:cxn ang="0">
                  <a:pos x="511" y="17"/>
                </a:cxn>
                <a:cxn ang="0">
                  <a:pos x="555" y="13"/>
                </a:cxn>
                <a:cxn ang="0">
                  <a:pos x="598" y="8"/>
                </a:cxn>
                <a:cxn ang="0">
                  <a:pos x="641" y="5"/>
                </a:cxn>
                <a:cxn ang="0">
                  <a:pos x="685" y="3"/>
                </a:cxn>
                <a:cxn ang="0">
                  <a:pos x="726" y="0"/>
                </a:cxn>
                <a:cxn ang="0">
                  <a:pos x="715" y="224"/>
                </a:cxn>
                <a:cxn ang="0">
                  <a:pos x="705" y="441"/>
                </a:cxn>
                <a:cxn ang="0">
                  <a:pos x="701" y="660"/>
                </a:cxn>
                <a:cxn ang="0">
                  <a:pos x="705" y="882"/>
                </a:cxn>
                <a:cxn ang="0">
                  <a:pos x="674" y="890"/>
                </a:cxn>
                <a:cxn ang="0">
                  <a:pos x="640" y="897"/>
                </a:cxn>
                <a:cxn ang="0">
                  <a:pos x="601" y="903"/>
                </a:cxn>
                <a:cxn ang="0">
                  <a:pos x="559" y="910"/>
                </a:cxn>
                <a:cxn ang="0">
                  <a:pos x="514" y="915"/>
                </a:cxn>
                <a:cxn ang="0">
                  <a:pos x="468" y="919"/>
                </a:cxn>
                <a:cxn ang="0">
                  <a:pos x="421" y="923"/>
                </a:cxn>
                <a:cxn ang="0">
                  <a:pos x="373" y="925"/>
                </a:cxn>
                <a:cxn ang="0">
                  <a:pos x="324" y="926"/>
                </a:cxn>
                <a:cxn ang="0">
                  <a:pos x="276" y="926"/>
                </a:cxn>
                <a:cxn ang="0">
                  <a:pos x="229" y="925"/>
                </a:cxn>
                <a:cxn ang="0">
                  <a:pos x="184" y="922"/>
                </a:cxn>
                <a:cxn ang="0">
                  <a:pos x="140" y="917"/>
                </a:cxn>
                <a:cxn ang="0">
                  <a:pos x="100" y="911"/>
                </a:cxn>
                <a:cxn ang="0">
                  <a:pos x="63" y="903"/>
                </a:cxn>
                <a:cxn ang="0">
                  <a:pos x="30" y="894"/>
                </a:cxn>
                <a:cxn ang="0">
                  <a:pos x="17" y="796"/>
                </a:cxn>
                <a:cxn ang="0">
                  <a:pos x="6" y="700"/>
                </a:cxn>
                <a:cxn ang="0">
                  <a:pos x="2" y="605"/>
                </a:cxn>
                <a:cxn ang="0">
                  <a:pos x="0" y="509"/>
                </a:cxn>
                <a:cxn ang="0">
                  <a:pos x="4" y="414"/>
                </a:cxn>
                <a:cxn ang="0">
                  <a:pos x="11" y="316"/>
                </a:cxn>
                <a:cxn ang="0">
                  <a:pos x="21" y="217"/>
                </a:cxn>
                <a:cxn ang="0">
                  <a:pos x="36" y="113"/>
                </a:cxn>
              </a:cxnLst>
              <a:rect l="0" t="0" r="r" b="b"/>
              <a:pathLst>
                <a:path w="726" h="926">
                  <a:moveTo>
                    <a:pt x="36" y="113"/>
                  </a:moveTo>
                  <a:lnTo>
                    <a:pt x="76" y="102"/>
                  </a:lnTo>
                  <a:lnTo>
                    <a:pt x="118" y="91"/>
                  </a:lnTo>
                  <a:lnTo>
                    <a:pt x="161" y="81"/>
                  </a:lnTo>
                  <a:lnTo>
                    <a:pt x="203" y="70"/>
                  </a:lnTo>
                  <a:lnTo>
                    <a:pt x="246" y="61"/>
                  </a:lnTo>
                  <a:lnTo>
                    <a:pt x="290" y="53"/>
                  </a:lnTo>
                  <a:lnTo>
                    <a:pt x="335" y="44"/>
                  </a:lnTo>
                  <a:lnTo>
                    <a:pt x="378" y="37"/>
                  </a:lnTo>
                  <a:lnTo>
                    <a:pt x="422" y="30"/>
                  </a:lnTo>
                  <a:lnTo>
                    <a:pt x="467" y="23"/>
                  </a:lnTo>
                  <a:lnTo>
                    <a:pt x="511" y="17"/>
                  </a:lnTo>
                  <a:lnTo>
                    <a:pt x="555" y="13"/>
                  </a:lnTo>
                  <a:lnTo>
                    <a:pt x="598" y="8"/>
                  </a:lnTo>
                  <a:lnTo>
                    <a:pt x="641" y="5"/>
                  </a:lnTo>
                  <a:lnTo>
                    <a:pt x="685" y="3"/>
                  </a:lnTo>
                  <a:lnTo>
                    <a:pt x="726" y="0"/>
                  </a:lnTo>
                  <a:lnTo>
                    <a:pt x="715" y="224"/>
                  </a:lnTo>
                  <a:lnTo>
                    <a:pt x="705" y="441"/>
                  </a:lnTo>
                  <a:lnTo>
                    <a:pt x="701" y="660"/>
                  </a:lnTo>
                  <a:lnTo>
                    <a:pt x="705" y="882"/>
                  </a:lnTo>
                  <a:lnTo>
                    <a:pt x="674" y="890"/>
                  </a:lnTo>
                  <a:lnTo>
                    <a:pt x="640" y="897"/>
                  </a:lnTo>
                  <a:lnTo>
                    <a:pt x="601" y="903"/>
                  </a:lnTo>
                  <a:lnTo>
                    <a:pt x="559" y="910"/>
                  </a:lnTo>
                  <a:lnTo>
                    <a:pt x="514" y="915"/>
                  </a:lnTo>
                  <a:lnTo>
                    <a:pt x="468" y="919"/>
                  </a:lnTo>
                  <a:lnTo>
                    <a:pt x="421" y="923"/>
                  </a:lnTo>
                  <a:lnTo>
                    <a:pt x="373" y="925"/>
                  </a:lnTo>
                  <a:lnTo>
                    <a:pt x="324" y="926"/>
                  </a:lnTo>
                  <a:lnTo>
                    <a:pt x="276" y="926"/>
                  </a:lnTo>
                  <a:lnTo>
                    <a:pt x="229" y="925"/>
                  </a:lnTo>
                  <a:lnTo>
                    <a:pt x="184" y="922"/>
                  </a:lnTo>
                  <a:lnTo>
                    <a:pt x="140" y="917"/>
                  </a:lnTo>
                  <a:lnTo>
                    <a:pt x="100" y="911"/>
                  </a:lnTo>
                  <a:lnTo>
                    <a:pt x="63" y="903"/>
                  </a:lnTo>
                  <a:lnTo>
                    <a:pt x="30" y="894"/>
                  </a:lnTo>
                  <a:lnTo>
                    <a:pt x="17" y="796"/>
                  </a:lnTo>
                  <a:lnTo>
                    <a:pt x="6" y="700"/>
                  </a:lnTo>
                  <a:lnTo>
                    <a:pt x="2" y="605"/>
                  </a:lnTo>
                  <a:lnTo>
                    <a:pt x="0" y="509"/>
                  </a:lnTo>
                  <a:lnTo>
                    <a:pt x="4" y="414"/>
                  </a:lnTo>
                  <a:lnTo>
                    <a:pt x="11" y="316"/>
                  </a:lnTo>
                  <a:lnTo>
                    <a:pt x="21" y="217"/>
                  </a:lnTo>
                  <a:lnTo>
                    <a:pt x="36" y="113"/>
                  </a:lnTo>
                  <a:close/>
                </a:path>
              </a:pathLst>
            </a:custGeom>
            <a:solidFill>
              <a:srgbClr val="BCA0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24" name="Freeform 756"/>
            <p:cNvSpPr>
              <a:spLocks/>
            </p:cNvSpPr>
            <p:nvPr/>
          </p:nvSpPr>
          <p:spPr bwMode="auto">
            <a:xfrm>
              <a:off x="4717" y="1032"/>
              <a:ext cx="353" cy="444"/>
            </a:xfrm>
            <a:custGeom>
              <a:avLst/>
              <a:gdLst/>
              <a:ahLst/>
              <a:cxnLst>
                <a:cxn ang="0">
                  <a:pos x="33" y="111"/>
                </a:cxn>
                <a:cxn ang="0">
                  <a:pos x="72" y="100"/>
                </a:cxn>
                <a:cxn ang="0">
                  <a:pos x="113" y="89"/>
                </a:cxn>
                <a:cxn ang="0">
                  <a:pos x="153" y="79"/>
                </a:cxn>
                <a:cxn ang="0">
                  <a:pos x="196" y="70"/>
                </a:cxn>
                <a:cxn ang="0">
                  <a:pos x="237" y="61"/>
                </a:cxn>
                <a:cxn ang="0">
                  <a:pos x="280" y="51"/>
                </a:cxn>
                <a:cxn ang="0">
                  <a:pos x="323" y="43"/>
                </a:cxn>
                <a:cxn ang="0">
                  <a:pos x="366" y="36"/>
                </a:cxn>
                <a:cxn ang="0">
                  <a:pos x="410" y="29"/>
                </a:cxn>
                <a:cxn ang="0">
                  <a:pos x="452" y="23"/>
                </a:cxn>
                <a:cxn ang="0">
                  <a:pos x="496" y="17"/>
                </a:cxn>
                <a:cxn ang="0">
                  <a:pos x="539" y="12"/>
                </a:cxn>
                <a:cxn ang="0">
                  <a:pos x="581" y="8"/>
                </a:cxn>
                <a:cxn ang="0">
                  <a:pos x="623" y="4"/>
                </a:cxn>
                <a:cxn ang="0">
                  <a:pos x="664" y="2"/>
                </a:cxn>
                <a:cxn ang="0">
                  <a:pos x="705" y="0"/>
                </a:cxn>
                <a:cxn ang="0">
                  <a:pos x="693" y="213"/>
                </a:cxn>
                <a:cxn ang="0">
                  <a:pos x="684" y="420"/>
                </a:cxn>
                <a:cxn ang="0">
                  <a:pos x="679" y="627"/>
                </a:cxn>
                <a:cxn ang="0">
                  <a:pos x="683" y="840"/>
                </a:cxn>
                <a:cxn ang="0">
                  <a:pos x="653" y="847"/>
                </a:cxn>
                <a:cxn ang="0">
                  <a:pos x="619" y="855"/>
                </a:cxn>
                <a:cxn ang="0">
                  <a:pos x="581" y="862"/>
                </a:cxn>
                <a:cxn ang="0">
                  <a:pos x="541" y="868"/>
                </a:cxn>
                <a:cxn ang="0">
                  <a:pos x="497" y="874"/>
                </a:cxn>
                <a:cxn ang="0">
                  <a:pos x="452" y="878"/>
                </a:cxn>
                <a:cxn ang="0">
                  <a:pos x="406" y="882"/>
                </a:cxn>
                <a:cxn ang="0">
                  <a:pos x="359" y="885"/>
                </a:cxn>
                <a:cxn ang="0">
                  <a:pos x="312" y="886"/>
                </a:cxn>
                <a:cxn ang="0">
                  <a:pos x="266" y="887"/>
                </a:cxn>
                <a:cxn ang="0">
                  <a:pos x="220" y="886"/>
                </a:cxn>
                <a:cxn ang="0">
                  <a:pos x="176" y="884"/>
                </a:cxn>
                <a:cxn ang="0">
                  <a:pos x="135" y="881"/>
                </a:cxn>
                <a:cxn ang="0">
                  <a:pos x="95" y="875"/>
                </a:cxn>
                <a:cxn ang="0">
                  <a:pos x="60" y="868"/>
                </a:cxn>
                <a:cxn ang="0">
                  <a:pos x="29" y="859"/>
                </a:cxn>
                <a:cxn ang="0">
                  <a:pos x="15" y="765"/>
                </a:cxn>
                <a:cxn ang="0">
                  <a:pos x="6" y="673"/>
                </a:cxn>
                <a:cxn ang="0">
                  <a:pos x="1" y="581"/>
                </a:cxn>
                <a:cxn ang="0">
                  <a:pos x="0" y="490"/>
                </a:cxn>
                <a:cxn ang="0">
                  <a:pos x="2" y="399"/>
                </a:cxn>
                <a:cxn ang="0">
                  <a:pos x="9" y="306"/>
                </a:cxn>
                <a:cxn ang="0">
                  <a:pos x="19" y="210"/>
                </a:cxn>
                <a:cxn ang="0">
                  <a:pos x="33" y="111"/>
                </a:cxn>
              </a:cxnLst>
              <a:rect l="0" t="0" r="r" b="b"/>
              <a:pathLst>
                <a:path w="705" h="887">
                  <a:moveTo>
                    <a:pt x="33" y="111"/>
                  </a:moveTo>
                  <a:lnTo>
                    <a:pt x="72" y="100"/>
                  </a:lnTo>
                  <a:lnTo>
                    <a:pt x="113" y="89"/>
                  </a:lnTo>
                  <a:lnTo>
                    <a:pt x="153" y="79"/>
                  </a:lnTo>
                  <a:lnTo>
                    <a:pt x="196" y="70"/>
                  </a:lnTo>
                  <a:lnTo>
                    <a:pt x="237" y="61"/>
                  </a:lnTo>
                  <a:lnTo>
                    <a:pt x="280" y="51"/>
                  </a:lnTo>
                  <a:lnTo>
                    <a:pt x="323" y="43"/>
                  </a:lnTo>
                  <a:lnTo>
                    <a:pt x="366" y="36"/>
                  </a:lnTo>
                  <a:lnTo>
                    <a:pt x="410" y="29"/>
                  </a:lnTo>
                  <a:lnTo>
                    <a:pt x="452" y="23"/>
                  </a:lnTo>
                  <a:lnTo>
                    <a:pt x="496" y="17"/>
                  </a:lnTo>
                  <a:lnTo>
                    <a:pt x="539" y="12"/>
                  </a:lnTo>
                  <a:lnTo>
                    <a:pt x="581" y="8"/>
                  </a:lnTo>
                  <a:lnTo>
                    <a:pt x="623" y="4"/>
                  </a:lnTo>
                  <a:lnTo>
                    <a:pt x="664" y="2"/>
                  </a:lnTo>
                  <a:lnTo>
                    <a:pt x="705" y="0"/>
                  </a:lnTo>
                  <a:lnTo>
                    <a:pt x="693" y="213"/>
                  </a:lnTo>
                  <a:lnTo>
                    <a:pt x="684" y="420"/>
                  </a:lnTo>
                  <a:lnTo>
                    <a:pt x="679" y="627"/>
                  </a:lnTo>
                  <a:lnTo>
                    <a:pt x="683" y="840"/>
                  </a:lnTo>
                  <a:lnTo>
                    <a:pt x="653" y="847"/>
                  </a:lnTo>
                  <a:lnTo>
                    <a:pt x="619" y="855"/>
                  </a:lnTo>
                  <a:lnTo>
                    <a:pt x="581" y="862"/>
                  </a:lnTo>
                  <a:lnTo>
                    <a:pt x="541" y="868"/>
                  </a:lnTo>
                  <a:lnTo>
                    <a:pt x="497" y="874"/>
                  </a:lnTo>
                  <a:lnTo>
                    <a:pt x="452" y="878"/>
                  </a:lnTo>
                  <a:lnTo>
                    <a:pt x="406" y="882"/>
                  </a:lnTo>
                  <a:lnTo>
                    <a:pt x="359" y="885"/>
                  </a:lnTo>
                  <a:lnTo>
                    <a:pt x="312" y="886"/>
                  </a:lnTo>
                  <a:lnTo>
                    <a:pt x="266" y="887"/>
                  </a:lnTo>
                  <a:lnTo>
                    <a:pt x="220" y="886"/>
                  </a:lnTo>
                  <a:lnTo>
                    <a:pt x="176" y="884"/>
                  </a:lnTo>
                  <a:lnTo>
                    <a:pt x="135" y="881"/>
                  </a:lnTo>
                  <a:lnTo>
                    <a:pt x="95" y="875"/>
                  </a:lnTo>
                  <a:lnTo>
                    <a:pt x="60" y="868"/>
                  </a:lnTo>
                  <a:lnTo>
                    <a:pt x="29" y="859"/>
                  </a:lnTo>
                  <a:lnTo>
                    <a:pt x="15" y="765"/>
                  </a:lnTo>
                  <a:lnTo>
                    <a:pt x="6" y="673"/>
                  </a:lnTo>
                  <a:lnTo>
                    <a:pt x="1" y="581"/>
                  </a:lnTo>
                  <a:lnTo>
                    <a:pt x="0" y="490"/>
                  </a:lnTo>
                  <a:lnTo>
                    <a:pt x="2" y="399"/>
                  </a:lnTo>
                  <a:lnTo>
                    <a:pt x="9" y="306"/>
                  </a:lnTo>
                  <a:lnTo>
                    <a:pt x="19" y="210"/>
                  </a:lnTo>
                  <a:lnTo>
                    <a:pt x="33" y="111"/>
                  </a:lnTo>
                  <a:close/>
                </a:path>
              </a:pathLst>
            </a:custGeom>
            <a:solidFill>
              <a:srgbClr val="C1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25" name="Freeform 757"/>
            <p:cNvSpPr>
              <a:spLocks/>
            </p:cNvSpPr>
            <p:nvPr/>
          </p:nvSpPr>
          <p:spPr bwMode="auto">
            <a:xfrm>
              <a:off x="4719" y="1033"/>
              <a:ext cx="342" cy="424"/>
            </a:xfrm>
            <a:custGeom>
              <a:avLst/>
              <a:gdLst/>
              <a:ahLst/>
              <a:cxnLst>
                <a:cxn ang="0">
                  <a:pos x="31" y="110"/>
                </a:cxn>
                <a:cxn ang="0">
                  <a:pos x="69" y="100"/>
                </a:cxn>
                <a:cxn ang="0">
                  <a:pos x="107" y="90"/>
                </a:cxn>
                <a:cxn ang="0">
                  <a:pos x="148" y="79"/>
                </a:cxn>
                <a:cxn ang="0">
                  <a:pos x="188" y="70"/>
                </a:cxn>
                <a:cxn ang="0">
                  <a:pos x="229" y="61"/>
                </a:cxn>
                <a:cxn ang="0">
                  <a:pos x="271" y="52"/>
                </a:cxn>
                <a:cxn ang="0">
                  <a:pos x="312" y="44"/>
                </a:cxn>
                <a:cxn ang="0">
                  <a:pos x="355" y="36"/>
                </a:cxn>
                <a:cxn ang="0">
                  <a:pos x="398" y="29"/>
                </a:cxn>
                <a:cxn ang="0">
                  <a:pos x="440" y="23"/>
                </a:cxn>
                <a:cxn ang="0">
                  <a:pos x="482" y="17"/>
                </a:cxn>
                <a:cxn ang="0">
                  <a:pos x="523" y="11"/>
                </a:cxn>
                <a:cxn ang="0">
                  <a:pos x="565" y="8"/>
                </a:cxn>
                <a:cxn ang="0">
                  <a:pos x="605" y="4"/>
                </a:cxn>
                <a:cxn ang="0">
                  <a:pos x="645" y="2"/>
                </a:cxn>
                <a:cxn ang="0">
                  <a:pos x="683" y="0"/>
                </a:cxn>
                <a:cxn ang="0">
                  <a:pos x="673" y="203"/>
                </a:cxn>
                <a:cxn ang="0">
                  <a:pos x="663" y="398"/>
                </a:cxn>
                <a:cxn ang="0">
                  <a:pos x="658" y="595"/>
                </a:cxn>
                <a:cxn ang="0">
                  <a:pos x="663" y="798"/>
                </a:cxn>
                <a:cxn ang="0">
                  <a:pos x="634" y="805"/>
                </a:cxn>
                <a:cxn ang="0">
                  <a:pos x="600" y="813"/>
                </a:cxn>
                <a:cxn ang="0">
                  <a:pos x="563" y="820"/>
                </a:cxn>
                <a:cxn ang="0">
                  <a:pos x="524" y="826"/>
                </a:cxn>
                <a:cxn ang="0">
                  <a:pos x="482" y="831"/>
                </a:cxn>
                <a:cxn ang="0">
                  <a:pos x="438" y="837"/>
                </a:cxn>
                <a:cxn ang="0">
                  <a:pos x="393" y="842"/>
                </a:cxn>
                <a:cxn ang="0">
                  <a:pos x="348" y="845"/>
                </a:cxn>
                <a:cxn ang="0">
                  <a:pos x="302" y="847"/>
                </a:cxn>
                <a:cxn ang="0">
                  <a:pos x="257" y="849"/>
                </a:cxn>
                <a:cxn ang="0">
                  <a:pos x="212" y="849"/>
                </a:cxn>
                <a:cxn ang="0">
                  <a:pos x="170" y="847"/>
                </a:cxn>
                <a:cxn ang="0">
                  <a:pos x="129" y="845"/>
                </a:cxn>
                <a:cxn ang="0">
                  <a:pos x="91" y="839"/>
                </a:cxn>
                <a:cxn ang="0">
                  <a:pos x="58" y="834"/>
                </a:cxn>
                <a:cxn ang="0">
                  <a:pos x="27" y="824"/>
                </a:cxn>
                <a:cxn ang="0">
                  <a:pos x="14" y="735"/>
                </a:cxn>
                <a:cxn ang="0">
                  <a:pos x="6" y="647"/>
                </a:cxn>
                <a:cxn ang="0">
                  <a:pos x="0" y="560"/>
                </a:cxn>
                <a:cxn ang="0">
                  <a:pos x="0" y="472"/>
                </a:cxn>
                <a:cxn ang="0">
                  <a:pos x="3" y="384"/>
                </a:cxn>
                <a:cxn ang="0">
                  <a:pos x="8" y="296"/>
                </a:cxn>
                <a:cxn ang="0">
                  <a:pos x="19" y="205"/>
                </a:cxn>
                <a:cxn ang="0">
                  <a:pos x="31" y="110"/>
                </a:cxn>
              </a:cxnLst>
              <a:rect l="0" t="0" r="r" b="b"/>
              <a:pathLst>
                <a:path w="683" h="849">
                  <a:moveTo>
                    <a:pt x="31" y="110"/>
                  </a:moveTo>
                  <a:lnTo>
                    <a:pt x="69" y="100"/>
                  </a:lnTo>
                  <a:lnTo>
                    <a:pt x="107" y="90"/>
                  </a:lnTo>
                  <a:lnTo>
                    <a:pt x="148" y="79"/>
                  </a:lnTo>
                  <a:lnTo>
                    <a:pt x="188" y="70"/>
                  </a:lnTo>
                  <a:lnTo>
                    <a:pt x="229" y="61"/>
                  </a:lnTo>
                  <a:lnTo>
                    <a:pt x="271" y="52"/>
                  </a:lnTo>
                  <a:lnTo>
                    <a:pt x="312" y="44"/>
                  </a:lnTo>
                  <a:lnTo>
                    <a:pt x="355" y="36"/>
                  </a:lnTo>
                  <a:lnTo>
                    <a:pt x="398" y="29"/>
                  </a:lnTo>
                  <a:lnTo>
                    <a:pt x="440" y="23"/>
                  </a:lnTo>
                  <a:lnTo>
                    <a:pt x="482" y="17"/>
                  </a:lnTo>
                  <a:lnTo>
                    <a:pt x="523" y="11"/>
                  </a:lnTo>
                  <a:lnTo>
                    <a:pt x="565" y="8"/>
                  </a:lnTo>
                  <a:lnTo>
                    <a:pt x="605" y="4"/>
                  </a:lnTo>
                  <a:lnTo>
                    <a:pt x="645" y="2"/>
                  </a:lnTo>
                  <a:lnTo>
                    <a:pt x="683" y="0"/>
                  </a:lnTo>
                  <a:lnTo>
                    <a:pt x="673" y="203"/>
                  </a:lnTo>
                  <a:lnTo>
                    <a:pt x="663" y="398"/>
                  </a:lnTo>
                  <a:lnTo>
                    <a:pt x="658" y="595"/>
                  </a:lnTo>
                  <a:lnTo>
                    <a:pt x="663" y="798"/>
                  </a:lnTo>
                  <a:lnTo>
                    <a:pt x="634" y="805"/>
                  </a:lnTo>
                  <a:lnTo>
                    <a:pt x="600" y="813"/>
                  </a:lnTo>
                  <a:lnTo>
                    <a:pt x="563" y="820"/>
                  </a:lnTo>
                  <a:lnTo>
                    <a:pt x="524" y="826"/>
                  </a:lnTo>
                  <a:lnTo>
                    <a:pt x="482" y="831"/>
                  </a:lnTo>
                  <a:lnTo>
                    <a:pt x="438" y="837"/>
                  </a:lnTo>
                  <a:lnTo>
                    <a:pt x="393" y="842"/>
                  </a:lnTo>
                  <a:lnTo>
                    <a:pt x="348" y="845"/>
                  </a:lnTo>
                  <a:lnTo>
                    <a:pt x="302" y="847"/>
                  </a:lnTo>
                  <a:lnTo>
                    <a:pt x="257" y="849"/>
                  </a:lnTo>
                  <a:lnTo>
                    <a:pt x="212" y="849"/>
                  </a:lnTo>
                  <a:lnTo>
                    <a:pt x="170" y="847"/>
                  </a:lnTo>
                  <a:lnTo>
                    <a:pt x="129" y="845"/>
                  </a:lnTo>
                  <a:lnTo>
                    <a:pt x="91" y="839"/>
                  </a:lnTo>
                  <a:lnTo>
                    <a:pt x="58" y="834"/>
                  </a:lnTo>
                  <a:lnTo>
                    <a:pt x="27" y="824"/>
                  </a:lnTo>
                  <a:lnTo>
                    <a:pt x="14" y="735"/>
                  </a:lnTo>
                  <a:lnTo>
                    <a:pt x="6" y="647"/>
                  </a:lnTo>
                  <a:lnTo>
                    <a:pt x="0" y="560"/>
                  </a:lnTo>
                  <a:lnTo>
                    <a:pt x="0" y="472"/>
                  </a:lnTo>
                  <a:lnTo>
                    <a:pt x="3" y="384"/>
                  </a:lnTo>
                  <a:lnTo>
                    <a:pt x="8" y="296"/>
                  </a:lnTo>
                  <a:lnTo>
                    <a:pt x="19" y="205"/>
                  </a:lnTo>
                  <a:lnTo>
                    <a:pt x="31" y="110"/>
                  </a:lnTo>
                  <a:close/>
                </a:path>
              </a:pathLst>
            </a:custGeom>
            <a:solidFill>
              <a:srgbClr val="C4A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26" name="Freeform 758"/>
            <p:cNvSpPr>
              <a:spLocks/>
            </p:cNvSpPr>
            <p:nvPr/>
          </p:nvSpPr>
          <p:spPr bwMode="auto">
            <a:xfrm>
              <a:off x="4720" y="1034"/>
              <a:ext cx="332" cy="406"/>
            </a:xfrm>
            <a:custGeom>
              <a:avLst/>
              <a:gdLst/>
              <a:ahLst/>
              <a:cxnLst>
                <a:cxn ang="0">
                  <a:pos x="31" y="110"/>
                </a:cxn>
                <a:cxn ang="0">
                  <a:pos x="67" y="99"/>
                </a:cxn>
                <a:cxn ang="0">
                  <a:pos x="105" y="89"/>
                </a:cxn>
                <a:cxn ang="0">
                  <a:pos x="143" y="80"/>
                </a:cxn>
                <a:cxn ang="0">
                  <a:pos x="182" y="69"/>
                </a:cxn>
                <a:cxn ang="0">
                  <a:pos x="223" y="60"/>
                </a:cxn>
                <a:cxn ang="0">
                  <a:pos x="263" y="52"/>
                </a:cxn>
                <a:cxn ang="0">
                  <a:pos x="304" y="44"/>
                </a:cxn>
                <a:cxn ang="0">
                  <a:pos x="346" y="36"/>
                </a:cxn>
                <a:cxn ang="0">
                  <a:pos x="387" y="29"/>
                </a:cxn>
                <a:cxn ang="0">
                  <a:pos x="429" y="23"/>
                </a:cxn>
                <a:cxn ang="0">
                  <a:pos x="469" y="17"/>
                </a:cxn>
                <a:cxn ang="0">
                  <a:pos x="511" y="12"/>
                </a:cxn>
                <a:cxn ang="0">
                  <a:pos x="550" y="8"/>
                </a:cxn>
                <a:cxn ang="0">
                  <a:pos x="590" y="5"/>
                </a:cxn>
                <a:cxn ang="0">
                  <a:pos x="628" y="2"/>
                </a:cxn>
                <a:cxn ang="0">
                  <a:pos x="665" y="0"/>
                </a:cxn>
                <a:cxn ang="0">
                  <a:pos x="659" y="98"/>
                </a:cxn>
                <a:cxn ang="0">
                  <a:pos x="653" y="192"/>
                </a:cxn>
                <a:cxn ang="0">
                  <a:pos x="648" y="286"/>
                </a:cxn>
                <a:cxn ang="0">
                  <a:pos x="643" y="378"/>
                </a:cxn>
                <a:cxn ang="0">
                  <a:pos x="640" y="471"/>
                </a:cxn>
                <a:cxn ang="0">
                  <a:pos x="637" y="564"/>
                </a:cxn>
                <a:cxn ang="0">
                  <a:pos x="637" y="659"/>
                </a:cxn>
                <a:cxn ang="0">
                  <a:pos x="641" y="757"/>
                </a:cxn>
                <a:cxn ang="0">
                  <a:pos x="613" y="764"/>
                </a:cxn>
                <a:cxn ang="0">
                  <a:pos x="581" y="771"/>
                </a:cxn>
                <a:cxn ang="0">
                  <a:pos x="545" y="778"/>
                </a:cxn>
                <a:cxn ang="0">
                  <a:pos x="507" y="784"/>
                </a:cxn>
                <a:cxn ang="0">
                  <a:pos x="467" y="791"/>
                </a:cxn>
                <a:cxn ang="0">
                  <a:pos x="424" y="797"/>
                </a:cxn>
                <a:cxn ang="0">
                  <a:pos x="380" y="802"/>
                </a:cxn>
                <a:cxn ang="0">
                  <a:pos x="337" y="806"/>
                </a:cxn>
                <a:cxn ang="0">
                  <a:pos x="293" y="810"/>
                </a:cxn>
                <a:cxn ang="0">
                  <a:pos x="249" y="812"/>
                </a:cxn>
                <a:cxn ang="0">
                  <a:pos x="207" y="812"/>
                </a:cxn>
                <a:cxn ang="0">
                  <a:pos x="165" y="812"/>
                </a:cxn>
                <a:cxn ang="0">
                  <a:pos x="126" y="809"/>
                </a:cxn>
                <a:cxn ang="0">
                  <a:pos x="89" y="805"/>
                </a:cxn>
                <a:cxn ang="0">
                  <a:pos x="57" y="798"/>
                </a:cxn>
                <a:cxn ang="0">
                  <a:pos x="27" y="790"/>
                </a:cxn>
                <a:cxn ang="0">
                  <a:pos x="14" y="705"/>
                </a:cxn>
                <a:cxn ang="0">
                  <a:pos x="6" y="621"/>
                </a:cxn>
                <a:cxn ang="0">
                  <a:pos x="2" y="538"/>
                </a:cxn>
                <a:cxn ang="0">
                  <a:pos x="0" y="455"/>
                </a:cxn>
                <a:cxn ang="0">
                  <a:pos x="4" y="371"/>
                </a:cxn>
                <a:cxn ang="0">
                  <a:pos x="10" y="287"/>
                </a:cxn>
                <a:cxn ang="0">
                  <a:pos x="19" y="199"/>
                </a:cxn>
                <a:cxn ang="0">
                  <a:pos x="31" y="110"/>
                </a:cxn>
              </a:cxnLst>
              <a:rect l="0" t="0" r="r" b="b"/>
              <a:pathLst>
                <a:path w="665" h="812">
                  <a:moveTo>
                    <a:pt x="31" y="110"/>
                  </a:moveTo>
                  <a:lnTo>
                    <a:pt x="67" y="99"/>
                  </a:lnTo>
                  <a:lnTo>
                    <a:pt x="105" y="89"/>
                  </a:lnTo>
                  <a:lnTo>
                    <a:pt x="143" y="80"/>
                  </a:lnTo>
                  <a:lnTo>
                    <a:pt x="182" y="69"/>
                  </a:lnTo>
                  <a:lnTo>
                    <a:pt x="223" y="60"/>
                  </a:lnTo>
                  <a:lnTo>
                    <a:pt x="263" y="52"/>
                  </a:lnTo>
                  <a:lnTo>
                    <a:pt x="304" y="44"/>
                  </a:lnTo>
                  <a:lnTo>
                    <a:pt x="346" y="36"/>
                  </a:lnTo>
                  <a:lnTo>
                    <a:pt x="387" y="29"/>
                  </a:lnTo>
                  <a:lnTo>
                    <a:pt x="429" y="23"/>
                  </a:lnTo>
                  <a:lnTo>
                    <a:pt x="469" y="17"/>
                  </a:lnTo>
                  <a:lnTo>
                    <a:pt x="511" y="12"/>
                  </a:lnTo>
                  <a:lnTo>
                    <a:pt x="550" y="8"/>
                  </a:lnTo>
                  <a:lnTo>
                    <a:pt x="590" y="5"/>
                  </a:lnTo>
                  <a:lnTo>
                    <a:pt x="628" y="2"/>
                  </a:lnTo>
                  <a:lnTo>
                    <a:pt x="665" y="0"/>
                  </a:lnTo>
                  <a:lnTo>
                    <a:pt x="659" y="98"/>
                  </a:lnTo>
                  <a:lnTo>
                    <a:pt x="653" y="192"/>
                  </a:lnTo>
                  <a:lnTo>
                    <a:pt x="648" y="286"/>
                  </a:lnTo>
                  <a:lnTo>
                    <a:pt x="643" y="378"/>
                  </a:lnTo>
                  <a:lnTo>
                    <a:pt x="640" y="471"/>
                  </a:lnTo>
                  <a:lnTo>
                    <a:pt x="637" y="564"/>
                  </a:lnTo>
                  <a:lnTo>
                    <a:pt x="637" y="659"/>
                  </a:lnTo>
                  <a:lnTo>
                    <a:pt x="641" y="757"/>
                  </a:lnTo>
                  <a:lnTo>
                    <a:pt x="613" y="764"/>
                  </a:lnTo>
                  <a:lnTo>
                    <a:pt x="581" y="771"/>
                  </a:lnTo>
                  <a:lnTo>
                    <a:pt x="545" y="778"/>
                  </a:lnTo>
                  <a:lnTo>
                    <a:pt x="507" y="784"/>
                  </a:lnTo>
                  <a:lnTo>
                    <a:pt x="467" y="791"/>
                  </a:lnTo>
                  <a:lnTo>
                    <a:pt x="424" y="797"/>
                  </a:lnTo>
                  <a:lnTo>
                    <a:pt x="380" y="802"/>
                  </a:lnTo>
                  <a:lnTo>
                    <a:pt x="337" y="806"/>
                  </a:lnTo>
                  <a:lnTo>
                    <a:pt x="293" y="810"/>
                  </a:lnTo>
                  <a:lnTo>
                    <a:pt x="249" y="812"/>
                  </a:lnTo>
                  <a:lnTo>
                    <a:pt x="207" y="812"/>
                  </a:lnTo>
                  <a:lnTo>
                    <a:pt x="165" y="812"/>
                  </a:lnTo>
                  <a:lnTo>
                    <a:pt x="126" y="809"/>
                  </a:lnTo>
                  <a:lnTo>
                    <a:pt x="89" y="805"/>
                  </a:lnTo>
                  <a:lnTo>
                    <a:pt x="57" y="798"/>
                  </a:lnTo>
                  <a:lnTo>
                    <a:pt x="27" y="790"/>
                  </a:lnTo>
                  <a:lnTo>
                    <a:pt x="14" y="705"/>
                  </a:lnTo>
                  <a:lnTo>
                    <a:pt x="6" y="621"/>
                  </a:lnTo>
                  <a:lnTo>
                    <a:pt x="2" y="538"/>
                  </a:lnTo>
                  <a:lnTo>
                    <a:pt x="0" y="455"/>
                  </a:lnTo>
                  <a:lnTo>
                    <a:pt x="4" y="371"/>
                  </a:lnTo>
                  <a:lnTo>
                    <a:pt x="10" y="287"/>
                  </a:lnTo>
                  <a:lnTo>
                    <a:pt x="19" y="199"/>
                  </a:lnTo>
                  <a:lnTo>
                    <a:pt x="31" y="110"/>
                  </a:lnTo>
                  <a:close/>
                </a:path>
              </a:pathLst>
            </a:custGeom>
            <a:solidFill>
              <a:srgbClr val="C9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27" name="Freeform 759"/>
            <p:cNvSpPr>
              <a:spLocks/>
            </p:cNvSpPr>
            <p:nvPr/>
          </p:nvSpPr>
          <p:spPr bwMode="auto">
            <a:xfrm>
              <a:off x="4721" y="1035"/>
              <a:ext cx="322" cy="387"/>
            </a:xfrm>
            <a:custGeom>
              <a:avLst/>
              <a:gdLst/>
              <a:ahLst/>
              <a:cxnLst>
                <a:cxn ang="0">
                  <a:pos x="29" y="109"/>
                </a:cxn>
                <a:cxn ang="0">
                  <a:pos x="63" y="98"/>
                </a:cxn>
                <a:cxn ang="0">
                  <a:pos x="99" y="89"/>
                </a:cxn>
                <a:cxn ang="0">
                  <a:pos x="136" y="79"/>
                </a:cxn>
                <a:cxn ang="0">
                  <a:pos x="174" y="70"/>
                </a:cxn>
                <a:cxn ang="0">
                  <a:pos x="213" y="61"/>
                </a:cxn>
                <a:cxn ang="0">
                  <a:pos x="253" y="52"/>
                </a:cxn>
                <a:cxn ang="0">
                  <a:pos x="292" y="44"/>
                </a:cxn>
                <a:cxn ang="0">
                  <a:pos x="334" y="37"/>
                </a:cxn>
                <a:cxn ang="0">
                  <a:pos x="374" y="30"/>
                </a:cxn>
                <a:cxn ang="0">
                  <a:pos x="415" y="23"/>
                </a:cxn>
                <a:cxn ang="0">
                  <a:pos x="455" y="18"/>
                </a:cxn>
                <a:cxn ang="0">
                  <a:pos x="494" y="13"/>
                </a:cxn>
                <a:cxn ang="0">
                  <a:pos x="533" y="8"/>
                </a:cxn>
                <a:cxn ang="0">
                  <a:pos x="571" y="5"/>
                </a:cxn>
                <a:cxn ang="0">
                  <a:pos x="607" y="3"/>
                </a:cxn>
                <a:cxn ang="0">
                  <a:pos x="643" y="0"/>
                </a:cxn>
                <a:cxn ang="0">
                  <a:pos x="637" y="93"/>
                </a:cxn>
                <a:cxn ang="0">
                  <a:pos x="631" y="182"/>
                </a:cxn>
                <a:cxn ang="0">
                  <a:pos x="625" y="270"/>
                </a:cxn>
                <a:cxn ang="0">
                  <a:pos x="621" y="357"/>
                </a:cxn>
                <a:cxn ang="0">
                  <a:pos x="617" y="445"/>
                </a:cxn>
                <a:cxn ang="0">
                  <a:pos x="615" y="533"/>
                </a:cxn>
                <a:cxn ang="0">
                  <a:pos x="615" y="622"/>
                </a:cxn>
                <a:cxn ang="0">
                  <a:pos x="617" y="714"/>
                </a:cxn>
                <a:cxn ang="0">
                  <a:pos x="590" y="721"/>
                </a:cxn>
                <a:cxn ang="0">
                  <a:pos x="560" y="728"/>
                </a:cxn>
                <a:cxn ang="0">
                  <a:pos x="525" y="735"/>
                </a:cxn>
                <a:cxn ang="0">
                  <a:pos x="488" y="743"/>
                </a:cxn>
                <a:cxn ang="0">
                  <a:pos x="449" y="750"/>
                </a:cxn>
                <a:cxn ang="0">
                  <a:pos x="408" y="756"/>
                </a:cxn>
                <a:cxn ang="0">
                  <a:pos x="366" y="762"/>
                </a:cxn>
                <a:cxn ang="0">
                  <a:pos x="324" y="766"/>
                </a:cxn>
                <a:cxn ang="0">
                  <a:pos x="281" y="771"/>
                </a:cxn>
                <a:cxn ang="0">
                  <a:pos x="238" y="773"/>
                </a:cxn>
                <a:cxn ang="0">
                  <a:pos x="197" y="774"/>
                </a:cxn>
                <a:cxn ang="0">
                  <a:pos x="158" y="774"/>
                </a:cxn>
                <a:cxn ang="0">
                  <a:pos x="120" y="772"/>
                </a:cxn>
                <a:cxn ang="0">
                  <a:pos x="84" y="769"/>
                </a:cxn>
                <a:cxn ang="0">
                  <a:pos x="53" y="763"/>
                </a:cxn>
                <a:cxn ang="0">
                  <a:pos x="24" y="755"/>
                </a:cxn>
                <a:cxn ang="0">
                  <a:pos x="12" y="674"/>
                </a:cxn>
                <a:cxn ang="0">
                  <a:pos x="4" y="594"/>
                </a:cxn>
                <a:cxn ang="0">
                  <a:pos x="0" y="515"/>
                </a:cxn>
                <a:cxn ang="0">
                  <a:pos x="0" y="437"/>
                </a:cxn>
                <a:cxn ang="0">
                  <a:pos x="2" y="357"/>
                </a:cxn>
                <a:cxn ang="0">
                  <a:pos x="8" y="277"/>
                </a:cxn>
                <a:cxn ang="0">
                  <a:pos x="17" y="194"/>
                </a:cxn>
                <a:cxn ang="0">
                  <a:pos x="29" y="109"/>
                </a:cxn>
              </a:cxnLst>
              <a:rect l="0" t="0" r="r" b="b"/>
              <a:pathLst>
                <a:path w="643" h="774">
                  <a:moveTo>
                    <a:pt x="29" y="109"/>
                  </a:moveTo>
                  <a:lnTo>
                    <a:pt x="63" y="98"/>
                  </a:lnTo>
                  <a:lnTo>
                    <a:pt x="99" y="89"/>
                  </a:lnTo>
                  <a:lnTo>
                    <a:pt x="136" y="79"/>
                  </a:lnTo>
                  <a:lnTo>
                    <a:pt x="174" y="70"/>
                  </a:lnTo>
                  <a:lnTo>
                    <a:pt x="213" y="61"/>
                  </a:lnTo>
                  <a:lnTo>
                    <a:pt x="253" y="52"/>
                  </a:lnTo>
                  <a:lnTo>
                    <a:pt x="292" y="44"/>
                  </a:lnTo>
                  <a:lnTo>
                    <a:pt x="334" y="37"/>
                  </a:lnTo>
                  <a:lnTo>
                    <a:pt x="374" y="30"/>
                  </a:lnTo>
                  <a:lnTo>
                    <a:pt x="415" y="23"/>
                  </a:lnTo>
                  <a:lnTo>
                    <a:pt x="455" y="18"/>
                  </a:lnTo>
                  <a:lnTo>
                    <a:pt x="494" y="13"/>
                  </a:lnTo>
                  <a:lnTo>
                    <a:pt x="533" y="8"/>
                  </a:lnTo>
                  <a:lnTo>
                    <a:pt x="571" y="5"/>
                  </a:lnTo>
                  <a:lnTo>
                    <a:pt x="607" y="3"/>
                  </a:lnTo>
                  <a:lnTo>
                    <a:pt x="643" y="0"/>
                  </a:lnTo>
                  <a:lnTo>
                    <a:pt x="637" y="93"/>
                  </a:lnTo>
                  <a:lnTo>
                    <a:pt x="631" y="182"/>
                  </a:lnTo>
                  <a:lnTo>
                    <a:pt x="625" y="270"/>
                  </a:lnTo>
                  <a:lnTo>
                    <a:pt x="621" y="357"/>
                  </a:lnTo>
                  <a:lnTo>
                    <a:pt x="617" y="445"/>
                  </a:lnTo>
                  <a:lnTo>
                    <a:pt x="615" y="533"/>
                  </a:lnTo>
                  <a:lnTo>
                    <a:pt x="615" y="622"/>
                  </a:lnTo>
                  <a:lnTo>
                    <a:pt x="617" y="714"/>
                  </a:lnTo>
                  <a:lnTo>
                    <a:pt x="590" y="721"/>
                  </a:lnTo>
                  <a:lnTo>
                    <a:pt x="560" y="728"/>
                  </a:lnTo>
                  <a:lnTo>
                    <a:pt x="525" y="735"/>
                  </a:lnTo>
                  <a:lnTo>
                    <a:pt x="488" y="743"/>
                  </a:lnTo>
                  <a:lnTo>
                    <a:pt x="449" y="750"/>
                  </a:lnTo>
                  <a:lnTo>
                    <a:pt x="408" y="756"/>
                  </a:lnTo>
                  <a:lnTo>
                    <a:pt x="366" y="762"/>
                  </a:lnTo>
                  <a:lnTo>
                    <a:pt x="324" y="766"/>
                  </a:lnTo>
                  <a:lnTo>
                    <a:pt x="281" y="771"/>
                  </a:lnTo>
                  <a:lnTo>
                    <a:pt x="238" y="773"/>
                  </a:lnTo>
                  <a:lnTo>
                    <a:pt x="197" y="774"/>
                  </a:lnTo>
                  <a:lnTo>
                    <a:pt x="158" y="774"/>
                  </a:lnTo>
                  <a:lnTo>
                    <a:pt x="120" y="772"/>
                  </a:lnTo>
                  <a:lnTo>
                    <a:pt x="84" y="769"/>
                  </a:lnTo>
                  <a:lnTo>
                    <a:pt x="53" y="763"/>
                  </a:lnTo>
                  <a:lnTo>
                    <a:pt x="24" y="755"/>
                  </a:lnTo>
                  <a:lnTo>
                    <a:pt x="12" y="674"/>
                  </a:lnTo>
                  <a:lnTo>
                    <a:pt x="4" y="594"/>
                  </a:lnTo>
                  <a:lnTo>
                    <a:pt x="0" y="515"/>
                  </a:lnTo>
                  <a:lnTo>
                    <a:pt x="0" y="437"/>
                  </a:lnTo>
                  <a:lnTo>
                    <a:pt x="2" y="357"/>
                  </a:lnTo>
                  <a:lnTo>
                    <a:pt x="8" y="277"/>
                  </a:lnTo>
                  <a:lnTo>
                    <a:pt x="17" y="194"/>
                  </a:lnTo>
                  <a:lnTo>
                    <a:pt x="29" y="109"/>
                  </a:lnTo>
                  <a:close/>
                </a:path>
              </a:pathLst>
            </a:custGeom>
            <a:solidFill>
              <a:srgbClr val="CC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28" name="Freeform 760"/>
            <p:cNvSpPr>
              <a:spLocks/>
            </p:cNvSpPr>
            <p:nvPr/>
          </p:nvSpPr>
          <p:spPr bwMode="auto">
            <a:xfrm>
              <a:off x="4723" y="1036"/>
              <a:ext cx="311" cy="369"/>
            </a:xfrm>
            <a:custGeom>
              <a:avLst/>
              <a:gdLst/>
              <a:ahLst/>
              <a:cxnLst>
                <a:cxn ang="0">
                  <a:pos x="28" y="107"/>
                </a:cxn>
                <a:cxn ang="0">
                  <a:pos x="60" y="96"/>
                </a:cxn>
                <a:cxn ang="0">
                  <a:pos x="95" y="87"/>
                </a:cxn>
                <a:cxn ang="0">
                  <a:pos x="130" y="78"/>
                </a:cxn>
                <a:cxn ang="0">
                  <a:pos x="167" y="69"/>
                </a:cxn>
                <a:cxn ang="0">
                  <a:pos x="205" y="60"/>
                </a:cxn>
                <a:cxn ang="0">
                  <a:pos x="243" y="52"/>
                </a:cxn>
                <a:cxn ang="0">
                  <a:pos x="282" y="43"/>
                </a:cxn>
                <a:cxn ang="0">
                  <a:pos x="323" y="35"/>
                </a:cxn>
                <a:cxn ang="0">
                  <a:pos x="362" y="29"/>
                </a:cxn>
                <a:cxn ang="0">
                  <a:pos x="401" y="23"/>
                </a:cxn>
                <a:cxn ang="0">
                  <a:pos x="440" y="17"/>
                </a:cxn>
                <a:cxn ang="0">
                  <a:pos x="479" y="12"/>
                </a:cxn>
                <a:cxn ang="0">
                  <a:pos x="516" y="8"/>
                </a:cxn>
                <a:cxn ang="0">
                  <a:pos x="553" y="4"/>
                </a:cxn>
                <a:cxn ang="0">
                  <a:pos x="589" y="2"/>
                </a:cxn>
                <a:cxn ang="0">
                  <a:pos x="622" y="0"/>
                </a:cxn>
                <a:cxn ang="0">
                  <a:pos x="618" y="87"/>
                </a:cxn>
                <a:cxn ang="0">
                  <a:pos x="612" y="171"/>
                </a:cxn>
                <a:cxn ang="0">
                  <a:pos x="606" y="254"/>
                </a:cxn>
                <a:cxn ang="0">
                  <a:pos x="600" y="336"/>
                </a:cxn>
                <a:cxn ang="0">
                  <a:pos x="597" y="418"/>
                </a:cxn>
                <a:cxn ang="0">
                  <a:pos x="595" y="500"/>
                </a:cxn>
                <a:cxn ang="0">
                  <a:pos x="593" y="584"/>
                </a:cxn>
                <a:cxn ang="0">
                  <a:pos x="596" y="671"/>
                </a:cxn>
                <a:cxn ang="0">
                  <a:pos x="569" y="678"/>
                </a:cxn>
                <a:cxn ang="0">
                  <a:pos x="539" y="685"/>
                </a:cxn>
                <a:cxn ang="0">
                  <a:pos x="507" y="693"/>
                </a:cxn>
                <a:cxn ang="0">
                  <a:pos x="471" y="700"/>
                </a:cxn>
                <a:cxn ang="0">
                  <a:pos x="433" y="708"/>
                </a:cxn>
                <a:cxn ang="0">
                  <a:pos x="394" y="715"/>
                </a:cxn>
                <a:cxn ang="0">
                  <a:pos x="353" y="721"/>
                </a:cxn>
                <a:cxn ang="0">
                  <a:pos x="312" y="726"/>
                </a:cxn>
                <a:cxn ang="0">
                  <a:pos x="271" y="731"/>
                </a:cxn>
                <a:cxn ang="0">
                  <a:pos x="231" y="735"/>
                </a:cxn>
                <a:cxn ang="0">
                  <a:pos x="190" y="737"/>
                </a:cxn>
                <a:cxn ang="0">
                  <a:pos x="152" y="737"/>
                </a:cxn>
                <a:cxn ang="0">
                  <a:pos x="115" y="736"/>
                </a:cxn>
                <a:cxn ang="0">
                  <a:pos x="82" y="732"/>
                </a:cxn>
                <a:cxn ang="0">
                  <a:pos x="51" y="728"/>
                </a:cxn>
                <a:cxn ang="0">
                  <a:pos x="23" y="720"/>
                </a:cxn>
                <a:cxn ang="0">
                  <a:pos x="13" y="642"/>
                </a:cxn>
                <a:cxn ang="0">
                  <a:pos x="5" y="568"/>
                </a:cxn>
                <a:cxn ang="0">
                  <a:pos x="1" y="493"/>
                </a:cxn>
                <a:cxn ang="0">
                  <a:pos x="0" y="418"/>
                </a:cxn>
                <a:cxn ang="0">
                  <a:pos x="2" y="343"/>
                </a:cxn>
                <a:cxn ang="0">
                  <a:pos x="8" y="266"/>
                </a:cxn>
                <a:cxn ang="0">
                  <a:pos x="16" y="187"/>
                </a:cxn>
                <a:cxn ang="0">
                  <a:pos x="28" y="107"/>
                </a:cxn>
              </a:cxnLst>
              <a:rect l="0" t="0" r="r" b="b"/>
              <a:pathLst>
                <a:path w="622" h="737">
                  <a:moveTo>
                    <a:pt x="28" y="107"/>
                  </a:moveTo>
                  <a:lnTo>
                    <a:pt x="60" y="96"/>
                  </a:lnTo>
                  <a:lnTo>
                    <a:pt x="95" y="87"/>
                  </a:lnTo>
                  <a:lnTo>
                    <a:pt x="130" y="78"/>
                  </a:lnTo>
                  <a:lnTo>
                    <a:pt x="167" y="69"/>
                  </a:lnTo>
                  <a:lnTo>
                    <a:pt x="205" y="60"/>
                  </a:lnTo>
                  <a:lnTo>
                    <a:pt x="243" y="52"/>
                  </a:lnTo>
                  <a:lnTo>
                    <a:pt x="282" y="43"/>
                  </a:lnTo>
                  <a:lnTo>
                    <a:pt x="323" y="35"/>
                  </a:lnTo>
                  <a:lnTo>
                    <a:pt x="362" y="29"/>
                  </a:lnTo>
                  <a:lnTo>
                    <a:pt x="401" y="23"/>
                  </a:lnTo>
                  <a:lnTo>
                    <a:pt x="440" y="17"/>
                  </a:lnTo>
                  <a:lnTo>
                    <a:pt x="479" y="12"/>
                  </a:lnTo>
                  <a:lnTo>
                    <a:pt x="516" y="8"/>
                  </a:lnTo>
                  <a:lnTo>
                    <a:pt x="553" y="4"/>
                  </a:lnTo>
                  <a:lnTo>
                    <a:pt x="589" y="2"/>
                  </a:lnTo>
                  <a:lnTo>
                    <a:pt x="622" y="0"/>
                  </a:lnTo>
                  <a:lnTo>
                    <a:pt x="618" y="87"/>
                  </a:lnTo>
                  <a:lnTo>
                    <a:pt x="612" y="171"/>
                  </a:lnTo>
                  <a:lnTo>
                    <a:pt x="606" y="254"/>
                  </a:lnTo>
                  <a:lnTo>
                    <a:pt x="600" y="336"/>
                  </a:lnTo>
                  <a:lnTo>
                    <a:pt x="597" y="418"/>
                  </a:lnTo>
                  <a:lnTo>
                    <a:pt x="595" y="500"/>
                  </a:lnTo>
                  <a:lnTo>
                    <a:pt x="593" y="584"/>
                  </a:lnTo>
                  <a:lnTo>
                    <a:pt x="596" y="671"/>
                  </a:lnTo>
                  <a:lnTo>
                    <a:pt x="569" y="678"/>
                  </a:lnTo>
                  <a:lnTo>
                    <a:pt x="539" y="685"/>
                  </a:lnTo>
                  <a:lnTo>
                    <a:pt x="507" y="693"/>
                  </a:lnTo>
                  <a:lnTo>
                    <a:pt x="471" y="700"/>
                  </a:lnTo>
                  <a:lnTo>
                    <a:pt x="433" y="708"/>
                  </a:lnTo>
                  <a:lnTo>
                    <a:pt x="394" y="715"/>
                  </a:lnTo>
                  <a:lnTo>
                    <a:pt x="353" y="721"/>
                  </a:lnTo>
                  <a:lnTo>
                    <a:pt x="312" y="726"/>
                  </a:lnTo>
                  <a:lnTo>
                    <a:pt x="271" y="731"/>
                  </a:lnTo>
                  <a:lnTo>
                    <a:pt x="231" y="735"/>
                  </a:lnTo>
                  <a:lnTo>
                    <a:pt x="190" y="737"/>
                  </a:lnTo>
                  <a:lnTo>
                    <a:pt x="152" y="737"/>
                  </a:lnTo>
                  <a:lnTo>
                    <a:pt x="115" y="736"/>
                  </a:lnTo>
                  <a:lnTo>
                    <a:pt x="82" y="732"/>
                  </a:lnTo>
                  <a:lnTo>
                    <a:pt x="51" y="728"/>
                  </a:lnTo>
                  <a:lnTo>
                    <a:pt x="23" y="720"/>
                  </a:lnTo>
                  <a:lnTo>
                    <a:pt x="13" y="642"/>
                  </a:lnTo>
                  <a:lnTo>
                    <a:pt x="5" y="568"/>
                  </a:lnTo>
                  <a:lnTo>
                    <a:pt x="1" y="493"/>
                  </a:lnTo>
                  <a:lnTo>
                    <a:pt x="0" y="418"/>
                  </a:lnTo>
                  <a:lnTo>
                    <a:pt x="2" y="343"/>
                  </a:lnTo>
                  <a:lnTo>
                    <a:pt x="8" y="266"/>
                  </a:lnTo>
                  <a:lnTo>
                    <a:pt x="16" y="187"/>
                  </a:lnTo>
                  <a:lnTo>
                    <a:pt x="28" y="107"/>
                  </a:lnTo>
                  <a:close/>
                </a:path>
              </a:pathLst>
            </a:custGeom>
            <a:solidFill>
              <a:srgbClr val="D1BA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29" name="Freeform 761"/>
            <p:cNvSpPr>
              <a:spLocks/>
            </p:cNvSpPr>
            <p:nvPr/>
          </p:nvSpPr>
          <p:spPr bwMode="auto">
            <a:xfrm>
              <a:off x="4724" y="1038"/>
              <a:ext cx="300" cy="350"/>
            </a:xfrm>
            <a:custGeom>
              <a:avLst/>
              <a:gdLst/>
              <a:ahLst/>
              <a:cxnLst>
                <a:cxn ang="0">
                  <a:pos x="27" y="106"/>
                </a:cxn>
                <a:cxn ang="0">
                  <a:pos x="58" y="97"/>
                </a:cxn>
                <a:cxn ang="0">
                  <a:pos x="90" y="88"/>
                </a:cxn>
                <a:cxn ang="0">
                  <a:pos x="125" y="78"/>
                </a:cxn>
                <a:cxn ang="0">
                  <a:pos x="161" y="69"/>
                </a:cxn>
                <a:cxn ang="0">
                  <a:pos x="197" y="60"/>
                </a:cxn>
                <a:cxn ang="0">
                  <a:pos x="235" y="52"/>
                </a:cxn>
                <a:cxn ang="0">
                  <a:pos x="273" y="44"/>
                </a:cxn>
                <a:cxn ang="0">
                  <a:pos x="311" y="36"/>
                </a:cxn>
                <a:cxn ang="0">
                  <a:pos x="351" y="29"/>
                </a:cxn>
                <a:cxn ang="0">
                  <a:pos x="389" y="23"/>
                </a:cxn>
                <a:cxn ang="0">
                  <a:pos x="427" y="17"/>
                </a:cxn>
                <a:cxn ang="0">
                  <a:pos x="465" y="12"/>
                </a:cxn>
                <a:cxn ang="0">
                  <a:pos x="500" y="8"/>
                </a:cxn>
                <a:cxn ang="0">
                  <a:pos x="536" y="5"/>
                </a:cxn>
                <a:cxn ang="0">
                  <a:pos x="569" y="1"/>
                </a:cxn>
                <a:cxn ang="0">
                  <a:pos x="602" y="0"/>
                </a:cxn>
                <a:cxn ang="0">
                  <a:pos x="597" y="82"/>
                </a:cxn>
                <a:cxn ang="0">
                  <a:pos x="591" y="161"/>
                </a:cxn>
                <a:cxn ang="0">
                  <a:pos x="586" y="238"/>
                </a:cxn>
                <a:cxn ang="0">
                  <a:pos x="580" y="314"/>
                </a:cxn>
                <a:cxn ang="0">
                  <a:pos x="576" y="392"/>
                </a:cxn>
                <a:cxn ang="0">
                  <a:pos x="574" y="469"/>
                </a:cxn>
                <a:cxn ang="0">
                  <a:pos x="573" y="548"/>
                </a:cxn>
                <a:cxn ang="0">
                  <a:pos x="575" y="630"/>
                </a:cxn>
                <a:cxn ang="0">
                  <a:pos x="550" y="637"/>
                </a:cxn>
                <a:cxn ang="0">
                  <a:pos x="521" y="644"/>
                </a:cxn>
                <a:cxn ang="0">
                  <a:pos x="489" y="652"/>
                </a:cxn>
                <a:cxn ang="0">
                  <a:pos x="454" y="659"/>
                </a:cxn>
                <a:cxn ang="0">
                  <a:pos x="417" y="667"/>
                </a:cxn>
                <a:cxn ang="0">
                  <a:pos x="379" y="674"/>
                </a:cxn>
                <a:cxn ang="0">
                  <a:pos x="340" y="681"/>
                </a:cxn>
                <a:cxn ang="0">
                  <a:pos x="301" y="686"/>
                </a:cxn>
                <a:cxn ang="0">
                  <a:pos x="261" y="692"/>
                </a:cxn>
                <a:cxn ang="0">
                  <a:pos x="222" y="697"/>
                </a:cxn>
                <a:cxn ang="0">
                  <a:pos x="184" y="699"/>
                </a:cxn>
                <a:cxn ang="0">
                  <a:pos x="147" y="700"/>
                </a:cxn>
                <a:cxn ang="0">
                  <a:pos x="111" y="700"/>
                </a:cxn>
                <a:cxn ang="0">
                  <a:pos x="79" y="697"/>
                </a:cxn>
                <a:cxn ang="0">
                  <a:pos x="50" y="692"/>
                </a:cxn>
                <a:cxn ang="0">
                  <a:pos x="23" y="685"/>
                </a:cxn>
                <a:cxn ang="0">
                  <a:pos x="13" y="613"/>
                </a:cxn>
                <a:cxn ang="0">
                  <a:pos x="5" y="541"/>
                </a:cxn>
                <a:cxn ang="0">
                  <a:pos x="2" y="471"/>
                </a:cxn>
                <a:cxn ang="0">
                  <a:pos x="0" y="400"/>
                </a:cxn>
                <a:cxn ang="0">
                  <a:pos x="3" y="328"/>
                </a:cxn>
                <a:cxn ang="0">
                  <a:pos x="8" y="257"/>
                </a:cxn>
                <a:cxn ang="0">
                  <a:pos x="17" y="182"/>
                </a:cxn>
                <a:cxn ang="0">
                  <a:pos x="27" y="106"/>
                </a:cxn>
              </a:cxnLst>
              <a:rect l="0" t="0" r="r" b="b"/>
              <a:pathLst>
                <a:path w="602" h="700">
                  <a:moveTo>
                    <a:pt x="27" y="106"/>
                  </a:moveTo>
                  <a:lnTo>
                    <a:pt x="58" y="97"/>
                  </a:lnTo>
                  <a:lnTo>
                    <a:pt x="90" y="88"/>
                  </a:lnTo>
                  <a:lnTo>
                    <a:pt x="125" y="78"/>
                  </a:lnTo>
                  <a:lnTo>
                    <a:pt x="161" y="69"/>
                  </a:lnTo>
                  <a:lnTo>
                    <a:pt x="197" y="60"/>
                  </a:lnTo>
                  <a:lnTo>
                    <a:pt x="235" y="52"/>
                  </a:lnTo>
                  <a:lnTo>
                    <a:pt x="273" y="44"/>
                  </a:lnTo>
                  <a:lnTo>
                    <a:pt x="311" y="36"/>
                  </a:lnTo>
                  <a:lnTo>
                    <a:pt x="351" y="29"/>
                  </a:lnTo>
                  <a:lnTo>
                    <a:pt x="389" y="23"/>
                  </a:lnTo>
                  <a:lnTo>
                    <a:pt x="427" y="17"/>
                  </a:lnTo>
                  <a:lnTo>
                    <a:pt x="465" y="12"/>
                  </a:lnTo>
                  <a:lnTo>
                    <a:pt x="500" y="8"/>
                  </a:lnTo>
                  <a:lnTo>
                    <a:pt x="536" y="5"/>
                  </a:lnTo>
                  <a:lnTo>
                    <a:pt x="569" y="1"/>
                  </a:lnTo>
                  <a:lnTo>
                    <a:pt x="602" y="0"/>
                  </a:lnTo>
                  <a:lnTo>
                    <a:pt x="597" y="82"/>
                  </a:lnTo>
                  <a:lnTo>
                    <a:pt x="591" y="161"/>
                  </a:lnTo>
                  <a:lnTo>
                    <a:pt x="586" y="238"/>
                  </a:lnTo>
                  <a:lnTo>
                    <a:pt x="580" y="314"/>
                  </a:lnTo>
                  <a:lnTo>
                    <a:pt x="576" y="392"/>
                  </a:lnTo>
                  <a:lnTo>
                    <a:pt x="574" y="469"/>
                  </a:lnTo>
                  <a:lnTo>
                    <a:pt x="573" y="548"/>
                  </a:lnTo>
                  <a:lnTo>
                    <a:pt x="575" y="630"/>
                  </a:lnTo>
                  <a:lnTo>
                    <a:pt x="550" y="637"/>
                  </a:lnTo>
                  <a:lnTo>
                    <a:pt x="521" y="644"/>
                  </a:lnTo>
                  <a:lnTo>
                    <a:pt x="489" y="652"/>
                  </a:lnTo>
                  <a:lnTo>
                    <a:pt x="454" y="659"/>
                  </a:lnTo>
                  <a:lnTo>
                    <a:pt x="417" y="667"/>
                  </a:lnTo>
                  <a:lnTo>
                    <a:pt x="379" y="674"/>
                  </a:lnTo>
                  <a:lnTo>
                    <a:pt x="340" y="681"/>
                  </a:lnTo>
                  <a:lnTo>
                    <a:pt x="301" y="686"/>
                  </a:lnTo>
                  <a:lnTo>
                    <a:pt x="261" y="692"/>
                  </a:lnTo>
                  <a:lnTo>
                    <a:pt x="222" y="697"/>
                  </a:lnTo>
                  <a:lnTo>
                    <a:pt x="184" y="699"/>
                  </a:lnTo>
                  <a:lnTo>
                    <a:pt x="147" y="700"/>
                  </a:lnTo>
                  <a:lnTo>
                    <a:pt x="111" y="700"/>
                  </a:lnTo>
                  <a:lnTo>
                    <a:pt x="79" y="697"/>
                  </a:lnTo>
                  <a:lnTo>
                    <a:pt x="50" y="692"/>
                  </a:lnTo>
                  <a:lnTo>
                    <a:pt x="23" y="685"/>
                  </a:lnTo>
                  <a:lnTo>
                    <a:pt x="13" y="613"/>
                  </a:lnTo>
                  <a:lnTo>
                    <a:pt x="5" y="541"/>
                  </a:lnTo>
                  <a:lnTo>
                    <a:pt x="2" y="471"/>
                  </a:lnTo>
                  <a:lnTo>
                    <a:pt x="0" y="400"/>
                  </a:lnTo>
                  <a:lnTo>
                    <a:pt x="3" y="328"/>
                  </a:lnTo>
                  <a:lnTo>
                    <a:pt x="8" y="257"/>
                  </a:lnTo>
                  <a:lnTo>
                    <a:pt x="17" y="182"/>
                  </a:lnTo>
                  <a:lnTo>
                    <a:pt x="27" y="106"/>
                  </a:lnTo>
                  <a:close/>
                </a:path>
              </a:pathLst>
            </a:custGeom>
            <a:solidFill>
              <a:srgbClr val="D3BC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30" name="Freeform 762"/>
            <p:cNvSpPr>
              <a:spLocks/>
            </p:cNvSpPr>
            <p:nvPr/>
          </p:nvSpPr>
          <p:spPr bwMode="auto">
            <a:xfrm>
              <a:off x="4725" y="1039"/>
              <a:ext cx="290" cy="331"/>
            </a:xfrm>
            <a:custGeom>
              <a:avLst/>
              <a:gdLst/>
              <a:ahLst/>
              <a:cxnLst>
                <a:cxn ang="0">
                  <a:pos x="25" y="105"/>
                </a:cxn>
                <a:cxn ang="0">
                  <a:pos x="54" y="96"/>
                </a:cxn>
                <a:cxn ang="0">
                  <a:pos x="85" y="87"/>
                </a:cxn>
                <a:cxn ang="0">
                  <a:pos x="118" y="78"/>
                </a:cxn>
                <a:cxn ang="0">
                  <a:pos x="153" y="68"/>
                </a:cxn>
                <a:cxn ang="0">
                  <a:pos x="189" y="60"/>
                </a:cxn>
                <a:cxn ang="0">
                  <a:pos x="226" y="52"/>
                </a:cxn>
                <a:cxn ang="0">
                  <a:pos x="262" y="44"/>
                </a:cxn>
                <a:cxn ang="0">
                  <a:pos x="300" y="36"/>
                </a:cxn>
                <a:cxn ang="0">
                  <a:pos x="338" y="29"/>
                </a:cxn>
                <a:cxn ang="0">
                  <a:pos x="375" y="23"/>
                </a:cxn>
                <a:cxn ang="0">
                  <a:pos x="413" y="18"/>
                </a:cxn>
                <a:cxn ang="0">
                  <a:pos x="449" y="12"/>
                </a:cxn>
                <a:cxn ang="0">
                  <a:pos x="485" y="8"/>
                </a:cxn>
                <a:cxn ang="0">
                  <a:pos x="518" y="5"/>
                </a:cxn>
                <a:cxn ang="0">
                  <a:pos x="550" y="1"/>
                </a:cxn>
                <a:cxn ang="0">
                  <a:pos x="580" y="0"/>
                </a:cxn>
                <a:cxn ang="0">
                  <a:pos x="576" y="78"/>
                </a:cxn>
                <a:cxn ang="0">
                  <a:pos x="570" y="152"/>
                </a:cxn>
                <a:cxn ang="0">
                  <a:pos x="564" y="224"/>
                </a:cxn>
                <a:cxn ang="0">
                  <a:pos x="558" y="294"/>
                </a:cxn>
                <a:cxn ang="0">
                  <a:pos x="554" y="365"/>
                </a:cxn>
                <a:cxn ang="0">
                  <a:pos x="551" y="437"/>
                </a:cxn>
                <a:cxn ang="0">
                  <a:pos x="550" y="511"/>
                </a:cxn>
                <a:cxn ang="0">
                  <a:pos x="553" y="588"/>
                </a:cxn>
                <a:cxn ang="0">
                  <a:pos x="528" y="595"/>
                </a:cxn>
                <a:cxn ang="0">
                  <a:pos x="500" y="602"/>
                </a:cxn>
                <a:cxn ang="0">
                  <a:pos x="469" y="610"/>
                </a:cxn>
                <a:cxn ang="0">
                  <a:pos x="435" y="618"/>
                </a:cxn>
                <a:cxn ang="0">
                  <a:pos x="401" y="626"/>
                </a:cxn>
                <a:cxn ang="0">
                  <a:pos x="364" y="633"/>
                </a:cxn>
                <a:cxn ang="0">
                  <a:pos x="326" y="641"/>
                </a:cxn>
                <a:cxn ang="0">
                  <a:pos x="288" y="648"/>
                </a:cxn>
                <a:cxn ang="0">
                  <a:pos x="250" y="653"/>
                </a:cxn>
                <a:cxn ang="0">
                  <a:pos x="212" y="658"/>
                </a:cxn>
                <a:cxn ang="0">
                  <a:pos x="175" y="661"/>
                </a:cxn>
                <a:cxn ang="0">
                  <a:pos x="139" y="664"/>
                </a:cxn>
                <a:cxn ang="0">
                  <a:pos x="106" y="664"/>
                </a:cxn>
                <a:cxn ang="0">
                  <a:pos x="75" y="661"/>
                </a:cxn>
                <a:cxn ang="0">
                  <a:pos x="47" y="658"/>
                </a:cxn>
                <a:cxn ang="0">
                  <a:pos x="22" y="651"/>
                </a:cxn>
                <a:cxn ang="0">
                  <a:pos x="11" y="582"/>
                </a:cxn>
                <a:cxn ang="0">
                  <a:pos x="4" y="515"/>
                </a:cxn>
                <a:cxn ang="0">
                  <a:pos x="1" y="448"/>
                </a:cxn>
                <a:cxn ang="0">
                  <a:pos x="0" y="382"/>
                </a:cxn>
                <a:cxn ang="0">
                  <a:pos x="2" y="315"/>
                </a:cxn>
                <a:cxn ang="0">
                  <a:pos x="7" y="247"/>
                </a:cxn>
                <a:cxn ang="0">
                  <a:pos x="15" y="178"/>
                </a:cxn>
                <a:cxn ang="0">
                  <a:pos x="25" y="105"/>
                </a:cxn>
              </a:cxnLst>
              <a:rect l="0" t="0" r="r" b="b"/>
              <a:pathLst>
                <a:path w="580" h="664">
                  <a:moveTo>
                    <a:pt x="25" y="105"/>
                  </a:moveTo>
                  <a:lnTo>
                    <a:pt x="54" y="96"/>
                  </a:lnTo>
                  <a:lnTo>
                    <a:pt x="85" y="87"/>
                  </a:lnTo>
                  <a:lnTo>
                    <a:pt x="118" y="78"/>
                  </a:lnTo>
                  <a:lnTo>
                    <a:pt x="153" y="68"/>
                  </a:lnTo>
                  <a:lnTo>
                    <a:pt x="189" y="60"/>
                  </a:lnTo>
                  <a:lnTo>
                    <a:pt x="226" y="52"/>
                  </a:lnTo>
                  <a:lnTo>
                    <a:pt x="262" y="44"/>
                  </a:lnTo>
                  <a:lnTo>
                    <a:pt x="300" y="36"/>
                  </a:lnTo>
                  <a:lnTo>
                    <a:pt x="338" y="29"/>
                  </a:lnTo>
                  <a:lnTo>
                    <a:pt x="375" y="23"/>
                  </a:lnTo>
                  <a:lnTo>
                    <a:pt x="413" y="18"/>
                  </a:lnTo>
                  <a:lnTo>
                    <a:pt x="449" y="12"/>
                  </a:lnTo>
                  <a:lnTo>
                    <a:pt x="485" y="8"/>
                  </a:lnTo>
                  <a:lnTo>
                    <a:pt x="518" y="5"/>
                  </a:lnTo>
                  <a:lnTo>
                    <a:pt x="550" y="1"/>
                  </a:lnTo>
                  <a:lnTo>
                    <a:pt x="580" y="0"/>
                  </a:lnTo>
                  <a:lnTo>
                    <a:pt x="576" y="78"/>
                  </a:lnTo>
                  <a:lnTo>
                    <a:pt x="570" y="152"/>
                  </a:lnTo>
                  <a:lnTo>
                    <a:pt x="564" y="224"/>
                  </a:lnTo>
                  <a:lnTo>
                    <a:pt x="558" y="294"/>
                  </a:lnTo>
                  <a:lnTo>
                    <a:pt x="554" y="365"/>
                  </a:lnTo>
                  <a:lnTo>
                    <a:pt x="551" y="437"/>
                  </a:lnTo>
                  <a:lnTo>
                    <a:pt x="550" y="511"/>
                  </a:lnTo>
                  <a:lnTo>
                    <a:pt x="553" y="588"/>
                  </a:lnTo>
                  <a:lnTo>
                    <a:pt x="528" y="595"/>
                  </a:lnTo>
                  <a:lnTo>
                    <a:pt x="500" y="602"/>
                  </a:lnTo>
                  <a:lnTo>
                    <a:pt x="469" y="610"/>
                  </a:lnTo>
                  <a:lnTo>
                    <a:pt x="435" y="618"/>
                  </a:lnTo>
                  <a:lnTo>
                    <a:pt x="401" y="626"/>
                  </a:lnTo>
                  <a:lnTo>
                    <a:pt x="364" y="633"/>
                  </a:lnTo>
                  <a:lnTo>
                    <a:pt x="326" y="641"/>
                  </a:lnTo>
                  <a:lnTo>
                    <a:pt x="288" y="648"/>
                  </a:lnTo>
                  <a:lnTo>
                    <a:pt x="250" y="653"/>
                  </a:lnTo>
                  <a:lnTo>
                    <a:pt x="212" y="658"/>
                  </a:lnTo>
                  <a:lnTo>
                    <a:pt x="175" y="661"/>
                  </a:lnTo>
                  <a:lnTo>
                    <a:pt x="139" y="664"/>
                  </a:lnTo>
                  <a:lnTo>
                    <a:pt x="106" y="664"/>
                  </a:lnTo>
                  <a:lnTo>
                    <a:pt x="75" y="661"/>
                  </a:lnTo>
                  <a:lnTo>
                    <a:pt x="47" y="658"/>
                  </a:lnTo>
                  <a:lnTo>
                    <a:pt x="22" y="651"/>
                  </a:lnTo>
                  <a:lnTo>
                    <a:pt x="11" y="582"/>
                  </a:lnTo>
                  <a:lnTo>
                    <a:pt x="4" y="515"/>
                  </a:lnTo>
                  <a:lnTo>
                    <a:pt x="1" y="448"/>
                  </a:lnTo>
                  <a:lnTo>
                    <a:pt x="0" y="382"/>
                  </a:lnTo>
                  <a:lnTo>
                    <a:pt x="2" y="315"/>
                  </a:lnTo>
                  <a:lnTo>
                    <a:pt x="7" y="247"/>
                  </a:lnTo>
                  <a:lnTo>
                    <a:pt x="15" y="178"/>
                  </a:lnTo>
                  <a:lnTo>
                    <a:pt x="25" y="105"/>
                  </a:lnTo>
                  <a:close/>
                </a:path>
              </a:pathLst>
            </a:custGeom>
            <a:solidFill>
              <a:srgbClr val="D8C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31" name="Freeform 763"/>
            <p:cNvSpPr>
              <a:spLocks/>
            </p:cNvSpPr>
            <p:nvPr/>
          </p:nvSpPr>
          <p:spPr bwMode="auto">
            <a:xfrm>
              <a:off x="4727" y="1040"/>
              <a:ext cx="279" cy="313"/>
            </a:xfrm>
            <a:custGeom>
              <a:avLst/>
              <a:gdLst/>
              <a:ahLst/>
              <a:cxnLst>
                <a:cxn ang="0">
                  <a:pos x="22" y="103"/>
                </a:cxn>
                <a:cxn ang="0">
                  <a:pos x="50" y="94"/>
                </a:cxn>
                <a:cxn ang="0">
                  <a:pos x="80" y="86"/>
                </a:cxn>
                <a:cxn ang="0">
                  <a:pos x="112" y="77"/>
                </a:cxn>
                <a:cxn ang="0">
                  <a:pos x="145" y="68"/>
                </a:cxn>
                <a:cxn ang="0">
                  <a:pos x="180" y="60"/>
                </a:cxn>
                <a:cxn ang="0">
                  <a:pos x="216" y="51"/>
                </a:cxn>
                <a:cxn ang="0">
                  <a:pos x="252" y="43"/>
                </a:cxn>
                <a:cxn ang="0">
                  <a:pos x="289" y="35"/>
                </a:cxn>
                <a:cxn ang="0">
                  <a:pos x="325" y="28"/>
                </a:cxn>
                <a:cxn ang="0">
                  <a:pos x="362" y="23"/>
                </a:cxn>
                <a:cxn ang="0">
                  <a:pos x="398" y="17"/>
                </a:cxn>
                <a:cxn ang="0">
                  <a:pos x="433" y="11"/>
                </a:cxn>
                <a:cxn ang="0">
                  <a:pos x="467" y="8"/>
                </a:cxn>
                <a:cxn ang="0">
                  <a:pos x="500" y="4"/>
                </a:cxn>
                <a:cxn ang="0">
                  <a:pos x="530" y="1"/>
                </a:cxn>
                <a:cxn ang="0">
                  <a:pos x="559" y="0"/>
                </a:cxn>
                <a:cxn ang="0">
                  <a:pos x="554" y="72"/>
                </a:cxn>
                <a:cxn ang="0">
                  <a:pos x="548" y="141"/>
                </a:cxn>
                <a:cxn ang="0">
                  <a:pos x="543" y="207"/>
                </a:cxn>
                <a:cxn ang="0">
                  <a:pos x="538" y="273"/>
                </a:cxn>
                <a:cxn ang="0">
                  <a:pos x="532" y="338"/>
                </a:cxn>
                <a:cxn ang="0">
                  <a:pos x="530" y="404"/>
                </a:cxn>
                <a:cxn ang="0">
                  <a:pos x="529" y="473"/>
                </a:cxn>
                <a:cxn ang="0">
                  <a:pos x="530" y="546"/>
                </a:cxn>
                <a:cxn ang="0">
                  <a:pos x="506" y="551"/>
                </a:cxn>
                <a:cxn ang="0">
                  <a:pos x="479" y="559"/>
                </a:cxn>
                <a:cxn ang="0">
                  <a:pos x="449" y="566"/>
                </a:cxn>
                <a:cxn ang="0">
                  <a:pos x="417" y="574"/>
                </a:cxn>
                <a:cxn ang="0">
                  <a:pos x="384" y="584"/>
                </a:cxn>
                <a:cxn ang="0">
                  <a:pos x="348" y="592"/>
                </a:cxn>
                <a:cxn ang="0">
                  <a:pos x="312" y="600"/>
                </a:cxn>
                <a:cxn ang="0">
                  <a:pos x="275" y="607"/>
                </a:cxn>
                <a:cxn ang="0">
                  <a:pos x="239" y="614"/>
                </a:cxn>
                <a:cxn ang="0">
                  <a:pos x="203" y="619"/>
                </a:cxn>
                <a:cxn ang="0">
                  <a:pos x="167" y="623"/>
                </a:cxn>
                <a:cxn ang="0">
                  <a:pos x="133" y="625"/>
                </a:cxn>
                <a:cxn ang="0">
                  <a:pos x="100" y="626"/>
                </a:cxn>
                <a:cxn ang="0">
                  <a:pos x="70" y="625"/>
                </a:cxn>
                <a:cxn ang="0">
                  <a:pos x="44" y="622"/>
                </a:cxn>
                <a:cxn ang="0">
                  <a:pos x="20" y="615"/>
                </a:cxn>
                <a:cxn ang="0">
                  <a:pos x="4" y="488"/>
                </a:cxn>
                <a:cxn ang="0">
                  <a:pos x="0" y="362"/>
                </a:cxn>
                <a:cxn ang="0">
                  <a:pos x="6" y="236"/>
                </a:cxn>
                <a:cxn ang="0">
                  <a:pos x="22" y="103"/>
                </a:cxn>
              </a:cxnLst>
              <a:rect l="0" t="0" r="r" b="b"/>
              <a:pathLst>
                <a:path w="559" h="626">
                  <a:moveTo>
                    <a:pt x="22" y="103"/>
                  </a:moveTo>
                  <a:lnTo>
                    <a:pt x="50" y="94"/>
                  </a:lnTo>
                  <a:lnTo>
                    <a:pt x="80" y="86"/>
                  </a:lnTo>
                  <a:lnTo>
                    <a:pt x="112" y="77"/>
                  </a:lnTo>
                  <a:lnTo>
                    <a:pt x="145" y="68"/>
                  </a:lnTo>
                  <a:lnTo>
                    <a:pt x="180" y="60"/>
                  </a:lnTo>
                  <a:lnTo>
                    <a:pt x="216" y="51"/>
                  </a:lnTo>
                  <a:lnTo>
                    <a:pt x="252" y="43"/>
                  </a:lnTo>
                  <a:lnTo>
                    <a:pt x="289" y="35"/>
                  </a:lnTo>
                  <a:lnTo>
                    <a:pt x="325" y="28"/>
                  </a:lnTo>
                  <a:lnTo>
                    <a:pt x="362" y="23"/>
                  </a:lnTo>
                  <a:lnTo>
                    <a:pt x="398" y="17"/>
                  </a:lnTo>
                  <a:lnTo>
                    <a:pt x="433" y="11"/>
                  </a:lnTo>
                  <a:lnTo>
                    <a:pt x="467" y="8"/>
                  </a:lnTo>
                  <a:lnTo>
                    <a:pt x="500" y="4"/>
                  </a:lnTo>
                  <a:lnTo>
                    <a:pt x="530" y="1"/>
                  </a:lnTo>
                  <a:lnTo>
                    <a:pt x="559" y="0"/>
                  </a:lnTo>
                  <a:lnTo>
                    <a:pt x="554" y="72"/>
                  </a:lnTo>
                  <a:lnTo>
                    <a:pt x="548" y="141"/>
                  </a:lnTo>
                  <a:lnTo>
                    <a:pt x="543" y="207"/>
                  </a:lnTo>
                  <a:lnTo>
                    <a:pt x="538" y="273"/>
                  </a:lnTo>
                  <a:lnTo>
                    <a:pt x="532" y="338"/>
                  </a:lnTo>
                  <a:lnTo>
                    <a:pt x="530" y="404"/>
                  </a:lnTo>
                  <a:lnTo>
                    <a:pt x="529" y="473"/>
                  </a:lnTo>
                  <a:lnTo>
                    <a:pt x="530" y="546"/>
                  </a:lnTo>
                  <a:lnTo>
                    <a:pt x="506" y="551"/>
                  </a:lnTo>
                  <a:lnTo>
                    <a:pt x="479" y="559"/>
                  </a:lnTo>
                  <a:lnTo>
                    <a:pt x="449" y="566"/>
                  </a:lnTo>
                  <a:lnTo>
                    <a:pt x="417" y="574"/>
                  </a:lnTo>
                  <a:lnTo>
                    <a:pt x="384" y="584"/>
                  </a:lnTo>
                  <a:lnTo>
                    <a:pt x="348" y="592"/>
                  </a:lnTo>
                  <a:lnTo>
                    <a:pt x="312" y="600"/>
                  </a:lnTo>
                  <a:lnTo>
                    <a:pt x="275" y="607"/>
                  </a:lnTo>
                  <a:lnTo>
                    <a:pt x="239" y="614"/>
                  </a:lnTo>
                  <a:lnTo>
                    <a:pt x="203" y="619"/>
                  </a:lnTo>
                  <a:lnTo>
                    <a:pt x="167" y="623"/>
                  </a:lnTo>
                  <a:lnTo>
                    <a:pt x="133" y="625"/>
                  </a:lnTo>
                  <a:lnTo>
                    <a:pt x="100" y="626"/>
                  </a:lnTo>
                  <a:lnTo>
                    <a:pt x="70" y="625"/>
                  </a:lnTo>
                  <a:lnTo>
                    <a:pt x="44" y="622"/>
                  </a:lnTo>
                  <a:lnTo>
                    <a:pt x="20" y="615"/>
                  </a:lnTo>
                  <a:lnTo>
                    <a:pt x="4" y="488"/>
                  </a:lnTo>
                  <a:lnTo>
                    <a:pt x="0" y="362"/>
                  </a:lnTo>
                  <a:lnTo>
                    <a:pt x="6" y="236"/>
                  </a:lnTo>
                  <a:lnTo>
                    <a:pt x="22" y="103"/>
                  </a:lnTo>
                  <a:close/>
                </a:path>
              </a:pathLst>
            </a:custGeom>
            <a:solidFill>
              <a:srgbClr val="DDC6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32" name="Freeform 764"/>
            <p:cNvSpPr>
              <a:spLocks/>
            </p:cNvSpPr>
            <p:nvPr/>
          </p:nvSpPr>
          <p:spPr bwMode="auto">
            <a:xfrm>
              <a:off x="4727" y="1041"/>
              <a:ext cx="270" cy="295"/>
            </a:xfrm>
            <a:custGeom>
              <a:avLst/>
              <a:gdLst/>
              <a:ahLst/>
              <a:cxnLst>
                <a:cxn ang="0">
                  <a:pos x="22" y="102"/>
                </a:cxn>
                <a:cxn ang="0">
                  <a:pos x="49" y="93"/>
                </a:cxn>
                <a:cxn ang="0">
                  <a:pos x="76" y="85"/>
                </a:cxn>
                <a:cxn ang="0">
                  <a:pos x="107" y="76"/>
                </a:cxn>
                <a:cxn ang="0">
                  <a:pos x="140" y="68"/>
                </a:cxn>
                <a:cxn ang="0">
                  <a:pos x="173" y="60"/>
                </a:cxn>
                <a:cxn ang="0">
                  <a:pos x="208" y="52"/>
                </a:cxn>
                <a:cxn ang="0">
                  <a:pos x="243" y="44"/>
                </a:cxn>
                <a:cxn ang="0">
                  <a:pos x="279" y="36"/>
                </a:cxn>
                <a:cxn ang="0">
                  <a:pos x="316" y="29"/>
                </a:cxn>
                <a:cxn ang="0">
                  <a:pos x="351" y="23"/>
                </a:cxn>
                <a:cxn ang="0">
                  <a:pos x="386" y="17"/>
                </a:cxn>
                <a:cxn ang="0">
                  <a:pos x="420" y="11"/>
                </a:cxn>
                <a:cxn ang="0">
                  <a:pos x="453" y="8"/>
                </a:cxn>
                <a:cxn ang="0">
                  <a:pos x="484" y="5"/>
                </a:cxn>
                <a:cxn ang="0">
                  <a:pos x="513" y="1"/>
                </a:cxn>
                <a:cxn ang="0">
                  <a:pos x="539" y="0"/>
                </a:cxn>
                <a:cxn ang="0">
                  <a:pos x="535" y="67"/>
                </a:cxn>
                <a:cxn ang="0">
                  <a:pos x="529" y="131"/>
                </a:cxn>
                <a:cxn ang="0">
                  <a:pos x="523" y="192"/>
                </a:cxn>
                <a:cxn ang="0">
                  <a:pos x="519" y="251"/>
                </a:cxn>
                <a:cxn ang="0">
                  <a:pos x="513" y="311"/>
                </a:cxn>
                <a:cxn ang="0">
                  <a:pos x="511" y="372"/>
                </a:cxn>
                <a:cxn ang="0">
                  <a:pos x="509" y="436"/>
                </a:cxn>
                <a:cxn ang="0">
                  <a:pos x="511" y="503"/>
                </a:cxn>
                <a:cxn ang="0">
                  <a:pos x="488" y="509"/>
                </a:cxn>
                <a:cxn ang="0">
                  <a:pos x="461" y="517"/>
                </a:cxn>
                <a:cxn ang="0">
                  <a:pos x="432" y="525"/>
                </a:cxn>
                <a:cxn ang="0">
                  <a:pos x="401" y="533"/>
                </a:cxn>
                <a:cxn ang="0">
                  <a:pos x="369" y="542"/>
                </a:cxn>
                <a:cxn ang="0">
                  <a:pos x="336" y="552"/>
                </a:cxn>
                <a:cxn ang="0">
                  <a:pos x="300" y="560"/>
                </a:cxn>
                <a:cxn ang="0">
                  <a:pos x="265" y="568"/>
                </a:cxn>
                <a:cxn ang="0">
                  <a:pos x="230" y="576"/>
                </a:cxn>
                <a:cxn ang="0">
                  <a:pos x="195" y="582"/>
                </a:cxn>
                <a:cxn ang="0">
                  <a:pos x="160" y="586"/>
                </a:cxn>
                <a:cxn ang="0">
                  <a:pos x="128" y="590"/>
                </a:cxn>
                <a:cxn ang="0">
                  <a:pos x="97" y="591"/>
                </a:cxn>
                <a:cxn ang="0">
                  <a:pos x="68" y="590"/>
                </a:cxn>
                <a:cxn ang="0">
                  <a:pos x="43" y="586"/>
                </a:cxn>
                <a:cxn ang="0">
                  <a:pos x="20" y="580"/>
                </a:cxn>
                <a:cxn ang="0">
                  <a:pos x="5" y="462"/>
                </a:cxn>
                <a:cxn ang="0">
                  <a:pos x="0" y="345"/>
                </a:cxn>
                <a:cxn ang="0">
                  <a:pos x="7" y="227"/>
                </a:cxn>
                <a:cxn ang="0">
                  <a:pos x="22" y="102"/>
                </a:cxn>
              </a:cxnLst>
              <a:rect l="0" t="0" r="r" b="b"/>
              <a:pathLst>
                <a:path w="539" h="591">
                  <a:moveTo>
                    <a:pt x="22" y="102"/>
                  </a:moveTo>
                  <a:lnTo>
                    <a:pt x="49" y="93"/>
                  </a:lnTo>
                  <a:lnTo>
                    <a:pt x="76" y="85"/>
                  </a:lnTo>
                  <a:lnTo>
                    <a:pt x="107" y="76"/>
                  </a:lnTo>
                  <a:lnTo>
                    <a:pt x="140" y="68"/>
                  </a:lnTo>
                  <a:lnTo>
                    <a:pt x="173" y="60"/>
                  </a:lnTo>
                  <a:lnTo>
                    <a:pt x="208" y="52"/>
                  </a:lnTo>
                  <a:lnTo>
                    <a:pt x="243" y="44"/>
                  </a:lnTo>
                  <a:lnTo>
                    <a:pt x="279" y="36"/>
                  </a:lnTo>
                  <a:lnTo>
                    <a:pt x="316" y="29"/>
                  </a:lnTo>
                  <a:lnTo>
                    <a:pt x="351" y="23"/>
                  </a:lnTo>
                  <a:lnTo>
                    <a:pt x="386" y="17"/>
                  </a:lnTo>
                  <a:lnTo>
                    <a:pt x="420" y="11"/>
                  </a:lnTo>
                  <a:lnTo>
                    <a:pt x="453" y="8"/>
                  </a:lnTo>
                  <a:lnTo>
                    <a:pt x="484" y="5"/>
                  </a:lnTo>
                  <a:lnTo>
                    <a:pt x="513" y="1"/>
                  </a:lnTo>
                  <a:lnTo>
                    <a:pt x="539" y="0"/>
                  </a:lnTo>
                  <a:lnTo>
                    <a:pt x="535" y="67"/>
                  </a:lnTo>
                  <a:lnTo>
                    <a:pt x="529" y="131"/>
                  </a:lnTo>
                  <a:lnTo>
                    <a:pt x="523" y="192"/>
                  </a:lnTo>
                  <a:lnTo>
                    <a:pt x="519" y="251"/>
                  </a:lnTo>
                  <a:lnTo>
                    <a:pt x="513" y="311"/>
                  </a:lnTo>
                  <a:lnTo>
                    <a:pt x="511" y="372"/>
                  </a:lnTo>
                  <a:lnTo>
                    <a:pt x="509" y="436"/>
                  </a:lnTo>
                  <a:lnTo>
                    <a:pt x="511" y="503"/>
                  </a:lnTo>
                  <a:lnTo>
                    <a:pt x="488" y="509"/>
                  </a:lnTo>
                  <a:lnTo>
                    <a:pt x="461" y="517"/>
                  </a:lnTo>
                  <a:lnTo>
                    <a:pt x="432" y="525"/>
                  </a:lnTo>
                  <a:lnTo>
                    <a:pt x="401" y="533"/>
                  </a:lnTo>
                  <a:lnTo>
                    <a:pt x="369" y="542"/>
                  </a:lnTo>
                  <a:lnTo>
                    <a:pt x="336" y="552"/>
                  </a:lnTo>
                  <a:lnTo>
                    <a:pt x="300" y="560"/>
                  </a:lnTo>
                  <a:lnTo>
                    <a:pt x="265" y="568"/>
                  </a:lnTo>
                  <a:lnTo>
                    <a:pt x="230" y="576"/>
                  </a:lnTo>
                  <a:lnTo>
                    <a:pt x="195" y="582"/>
                  </a:lnTo>
                  <a:lnTo>
                    <a:pt x="160" y="586"/>
                  </a:lnTo>
                  <a:lnTo>
                    <a:pt x="128" y="590"/>
                  </a:lnTo>
                  <a:lnTo>
                    <a:pt x="97" y="591"/>
                  </a:lnTo>
                  <a:lnTo>
                    <a:pt x="68" y="590"/>
                  </a:lnTo>
                  <a:lnTo>
                    <a:pt x="43" y="586"/>
                  </a:lnTo>
                  <a:lnTo>
                    <a:pt x="20" y="580"/>
                  </a:lnTo>
                  <a:lnTo>
                    <a:pt x="5" y="462"/>
                  </a:lnTo>
                  <a:lnTo>
                    <a:pt x="0" y="345"/>
                  </a:lnTo>
                  <a:lnTo>
                    <a:pt x="7" y="227"/>
                  </a:lnTo>
                  <a:lnTo>
                    <a:pt x="22" y="102"/>
                  </a:lnTo>
                  <a:close/>
                </a:path>
              </a:pathLst>
            </a:custGeom>
            <a:solidFill>
              <a:srgbClr val="E2CC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33" name="Freeform 765"/>
            <p:cNvSpPr>
              <a:spLocks/>
            </p:cNvSpPr>
            <p:nvPr/>
          </p:nvSpPr>
          <p:spPr bwMode="auto">
            <a:xfrm>
              <a:off x="4729" y="1043"/>
              <a:ext cx="258" cy="277"/>
            </a:xfrm>
            <a:custGeom>
              <a:avLst/>
              <a:gdLst/>
              <a:ahLst/>
              <a:cxnLst>
                <a:cxn ang="0">
                  <a:pos x="19" y="101"/>
                </a:cxn>
                <a:cxn ang="0">
                  <a:pos x="44" y="93"/>
                </a:cxn>
                <a:cxn ang="0">
                  <a:pos x="70" y="83"/>
                </a:cxn>
                <a:cxn ang="0">
                  <a:pos x="100" y="75"/>
                </a:cxn>
                <a:cxn ang="0">
                  <a:pos x="131" y="67"/>
                </a:cxn>
                <a:cxn ang="0">
                  <a:pos x="163" y="59"/>
                </a:cxn>
                <a:cxn ang="0">
                  <a:pos x="197" y="51"/>
                </a:cxn>
                <a:cxn ang="0">
                  <a:pos x="231" y="43"/>
                </a:cxn>
                <a:cxn ang="0">
                  <a:pos x="267" y="35"/>
                </a:cxn>
                <a:cxn ang="0">
                  <a:pos x="302" y="28"/>
                </a:cxn>
                <a:cxn ang="0">
                  <a:pos x="336" y="22"/>
                </a:cxn>
                <a:cxn ang="0">
                  <a:pos x="370" y="17"/>
                </a:cxn>
                <a:cxn ang="0">
                  <a:pos x="403" y="12"/>
                </a:cxn>
                <a:cxn ang="0">
                  <a:pos x="434" y="7"/>
                </a:cxn>
                <a:cxn ang="0">
                  <a:pos x="464" y="4"/>
                </a:cxn>
                <a:cxn ang="0">
                  <a:pos x="492" y="2"/>
                </a:cxn>
                <a:cxn ang="0">
                  <a:pos x="517" y="0"/>
                </a:cxn>
                <a:cxn ang="0">
                  <a:pos x="512" y="63"/>
                </a:cxn>
                <a:cxn ang="0">
                  <a:pos x="508" y="120"/>
                </a:cxn>
                <a:cxn ang="0">
                  <a:pos x="502" y="175"/>
                </a:cxn>
                <a:cxn ang="0">
                  <a:pos x="496" y="230"/>
                </a:cxn>
                <a:cxn ang="0">
                  <a:pos x="491" y="285"/>
                </a:cxn>
                <a:cxn ang="0">
                  <a:pos x="487" y="340"/>
                </a:cxn>
                <a:cxn ang="0">
                  <a:pos x="486" y="398"/>
                </a:cxn>
                <a:cxn ang="0">
                  <a:pos x="487" y="460"/>
                </a:cxn>
                <a:cxn ang="0">
                  <a:pos x="465" y="466"/>
                </a:cxn>
                <a:cxn ang="0">
                  <a:pos x="440" y="474"/>
                </a:cxn>
                <a:cxn ang="0">
                  <a:pos x="412" y="482"/>
                </a:cxn>
                <a:cxn ang="0">
                  <a:pos x="382" y="491"/>
                </a:cxn>
                <a:cxn ang="0">
                  <a:pos x="351" y="500"/>
                </a:cxn>
                <a:cxn ang="0">
                  <a:pos x="319" y="509"/>
                </a:cxn>
                <a:cxn ang="0">
                  <a:pos x="285" y="519"/>
                </a:cxn>
                <a:cxn ang="0">
                  <a:pos x="251" y="528"/>
                </a:cxn>
                <a:cxn ang="0">
                  <a:pos x="218" y="536"/>
                </a:cxn>
                <a:cxn ang="0">
                  <a:pos x="184" y="543"/>
                </a:cxn>
                <a:cxn ang="0">
                  <a:pos x="152" y="547"/>
                </a:cxn>
                <a:cxn ang="0">
                  <a:pos x="121" y="552"/>
                </a:cxn>
                <a:cxn ang="0">
                  <a:pos x="91" y="554"/>
                </a:cxn>
                <a:cxn ang="0">
                  <a:pos x="63" y="553"/>
                </a:cxn>
                <a:cxn ang="0">
                  <a:pos x="39" y="551"/>
                </a:cxn>
                <a:cxn ang="0">
                  <a:pos x="17" y="545"/>
                </a:cxn>
                <a:cxn ang="0">
                  <a:pos x="3" y="435"/>
                </a:cxn>
                <a:cxn ang="0">
                  <a:pos x="0" y="326"/>
                </a:cxn>
                <a:cxn ang="0">
                  <a:pos x="6" y="216"/>
                </a:cxn>
                <a:cxn ang="0">
                  <a:pos x="19" y="101"/>
                </a:cxn>
              </a:cxnLst>
              <a:rect l="0" t="0" r="r" b="b"/>
              <a:pathLst>
                <a:path w="517" h="554">
                  <a:moveTo>
                    <a:pt x="19" y="101"/>
                  </a:moveTo>
                  <a:lnTo>
                    <a:pt x="44" y="93"/>
                  </a:lnTo>
                  <a:lnTo>
                    <a:pt x="70" y="83"/>
                  </a:lnTo>
                  <a:lnTo>
                    <a:pt x="100" y="75"/>
                  </a:lnTo>
                  <a:lnTo>
                    <a:pt x="131" y="67"/>
                  </a:lnTo>
                  <a:lnTo>
                    <a:pt x="163" y="59"/>
                  </a:lnTo>
                  <a:lnTo>
                    <a:pt x="197" y="51"/>
                  </a:lnTo>
                  <a:lnTo>
                    <a:pt x="231" y="43"/>
                  </a:lnTo>
                  <a:lnTo>
                    <a:pt x="267" y="35"/>
                  </a:lnTo>
                  <a:lnTo>
                    <a:pt x="302" y="28"/>
                  </a:lnTo>
                  <a:lnTo>
                    <a:pt x="336" y="22"/>
                  </a:lnTo>
                  <a:lnTo>
                    <a:pt x="370" y="17"/>
                  </a:lnTo>
                  <a:lnTo>
                    <a:pt x="403" y="12"/>
                  </a:lnTo>
                  <a:lnTo>
                    <a:pt x="434" y="7"/>
                  </a:lnTo>
                  <a:lnTo>
                    <a:pt x="464" y="4"/>
                  </a:lnTo>
                  <a:lnTo>
                    <a:pt x="492" y="2"/>
                  </a:lnTo>
                  <a:lnTo>
                    <a:pt x="517" y="0"/>
                  </a:lnTo>
                  <a:lnTo>
                    <a:pt x="512" y="63"/>
                  </a:lnTo>
                  <a:lnTo>
                    <a:pt x="508" y="120"/>
                  </a:lnTo>
                  <a:lnTo>
                    <a:pt x="502" y="175"/>
                  </a:lnTo>
                  <a:lnTo>
                    <a:pt x="496" y="230"/>
                  </a:lnTo>
                  <a:lnTo>
                    <a:pt x="491" y="285"/>
                  </a:lnTo>
                  <a:lnTo>
                    <a:pt x="487" y="340"/>
                  </a:lnTo>
                  <a:lnTo>
                    <a:pt x="486" y="398"/>
                  </a:lnTo>
                  <a:lnTo>
                    <a:pt x="487" y="460"/>
                  </a:lnTo>
                  <a:lnTo>
                    <a:pt x="465" y="466"/>
                  </a:lnTo>
                  <a:lnTo>
                    <a:pt x="440" y="474"/>
                  </a:lnTo>
                  <a:lnTo>
                    <a:pt x="412" y="482"/>
                  </a:lnTo>
                  <a:lnTo>
                    <a:pt x="382" y="491"/>
                  </a:lnTo>
                  <a:lnTo>
                    <a:pt x="351" y="500"/>
                  </a:lnTo>
                  <a:lnTo>
                    <a:pt x="319" y="509"/>
                  </a:lnTo>
                  <a:lnTo>
                    <a:pt x="285" y="519"/>
                  </a:lnTo>
                  <a:lnTo>
                    <a:pt x="251" y="528"/>
                  </a:lnTo>
                  <a:lnTo>
                    <a:pt x="218" y="536"/>
                  </a:lnTo>
                  <a:lnTo>
                    <a:pt x="184" y="543"/>
                  </a:lnTo>
                  <a:lnTo>
                    <a:pt x="152" y="547"/>
                  </a:lnTo>
                  <a:lnTo>
                    <a:pt x="121" y="552"/>
                  </a:lnTo>
                  <a:lnTo>
                    <a:pt x="91" y="554"/>
                  </a:lnTo>
                  <a:lnTo>
                    <a:pt x="63" y="553"/>
                  </a:lnTo>
                  <a:lnTo>
                    <a:pt x="39" y="551"/>
                  </a:lnTo>
                  <a:lnTo>
                    <a:pt x="17" y="545"/>
                  </a:lnTo>
                  <a:lnTo>
                    <a:pt x="3" y="435"/>
                  </a:lnTo>
                  <a:lnTo>
                    <a:pt x="0" y="326"/>
                  </a:lnTo>
                  <a:lnTo>
                    <a:pt x="6" y="216"/>
                  </a:lnTo>
                  <a:lnTo>
                    <a:pt x="19" y="101"/>
                  </a:lnTo>
                  <a:close/>
                </a:path>
              </a:pathLst>
            </a:custGeom>
            <a:solidFill>
              <a:srgbClr val="E5C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34" name="Freeform 766"/>
            <p:cNvSpPr>
              <a:spLocks/>
            </p:cNvSpPr>
            <p:nvPr/>
          </p:nvSpPr>
          <p:spPr bwMode="auto">
            <a:xfrm>
              <a:off x="4730" y="1044"/>
              <a:ext cx="248" cy="258"/>
            </a:xfrm>
            <a:custGeom>
              <a:avLst/>
              <a:gdLst/>
              <a:ahLst/>
              <a:cxnLst>
                <a:cxn ang="0">
                  <a:pos x="19" y="99"/>
                </a:cxn>
                <a:cxn ang="0">
                  <a:pos x="42" y="91"/>
                </a:cxn>
                <a:cxn ang="0">
                  <a:pos x="67" y="83"/>
                </a:cxn>
                <a:cxn ang="0">
                  <a:pos x="95" y="75"/>
                </a:cxn>
                <a:cxn ang="0">
                  <a:pos x="125" y="65"/>
                </a:cxn>
                <a:cxn ang="0">
                  <a:pos x="156" y="57"/>
                </a:cxn>
                <a:cxn ang="0">
                  <a:pos x="189" y="49"/>
                </a:cxn>
                <a:cxn ang="0">
                  <a:pos x="222" y="42"/>
                </a:cxn>
                <a:cxn ang="0">
                  <a:pos x="256" y="34"/>
                </a:cxn>
                <a:cxn ang="0">
                  <a:pos x="290" y="27"/>
                </a:cxn>
                <a:cxn ang="0">
                  <a:pos x="324" y="22"/>
                </a:cxn>
                <a:cxn ang="0">
                  <a:pos x="357" y="16"/>
                </a:cxn>
                <a:cxn ang="0">
                  <a:pos x="388" y="10"/>
                </a:cxn>
                <a:cxn ang="0">
                  <a:pos x="419" y="7"/>
                </a:cxn>
                <a:cxn ang="0">
                  <a:pos x="447" y="3"/>
                </a:cxn>
                <a:cxn ang="0">
                  <a:pos x="474" y="1"/>
                </a:cxn>
                <a:cxn ang="0">
                  <a:pos x="497" y="0"/>
                </a:cxn>
                <a:cxn ang="0">
                  <a:pos x="493" y="57"/>
                </a:cxn>
                <a:cxn ang="0">
                  <a:pos x="487" y="110"/>
                </a:cxn>
                <a:cxn ang="0">
                  <a:pos x="482" y="160"/>
                </a:cxn>
                <a:cxn ang="0">
                  <a:pos x="476" y="208"/>
                </a:cxn>
                <a:cxn ang="0">
                  <a:pos x="470" y="258"/>
                </a:cxn>
                <a:cxn ang="0">
                  <a:pos x="467" y="307"/>
                </a:cxn>
                <a:cxn ang="0">
                  <a:pos x="464" y="360"/>
                </a:cxn>
                <a:cxn ang="0">
                  <a:pos x="465" y="418"/>
                </a:cxn>
                <a:cxn ang="0">
                  <a:pos x="445" y="424"/>
                </a:cxn>
                <a:cxn ang="0">
                  <a:pos x="421" y="430"/>
                </a:cxn>
                <a:cxn ang="0">
                  <a:pos x="394" y="440"/>
                </a:cxn>
                <a:cxn ang="0">
                  <a:pos x="365" y="449"/>
                </a:cxn>
                <a:cxn ang="0">
                  <a:pos x="335" y="458"/>
                </a:cxn>
                <a:cxn ang="0">
                  <a:pos x="304" y="468"/>
                </a:cxn>
                <a:cxn ang="0">
                  <a:pos x="272" y="478"/>
                </a:cxn>
                <a:cxn ang="0">
                  <a:pos x="240" y="487"/>
                </a:cxn>
                <a:cxn ang="0">
                  <a:pos x="207" y="496"/>
                </a:cxn>
                <a:cxn ang="0">
                  <a:pos x="176" y="503"/>
                </a:cxn>
                <a:cxn ang="0">
                  <a:pos x="145" y="510"/>
                </a:cxn>
                <a:cxn ang="0">
                  <a:pos x="115" y="515"/>
                </a:cxn>
                <a:cxn ang="0">
                  <a:pos x="86" y="517"/>
                </a:cxn>
                <a:cxn ang="0">
                  <a:pos x="61" y="517"/>
                </a:cxn>
                <a:cxn ang="0">
                  <a:pos x="37" y="515"/>
                </a:cxn>
                <a:cxn ang="0">
                  <a:pos x="16" y="510"/>
                </a:cxn>
                <a:cxn ang="0">
                  <a:pos x="4" y="407"/>
                </a:cxn>
                <a:cxn ang="0">
                  <a:pos x="0" y="307"/>
                </a:cxn>
                <a:cxn ang="0">
                  <a:pos x="5" y="206"/>
                </a:cxn>
                <a:cxn ang="0">
                  <a:pos x="19" y="99"/>
                </a:cxn>
              </a:cxnLst>
              <a:rect l="0" t="0" r="r" b="b"/>
              <a:pathLst>
                <a:path w="497" h="517">
                  <a:moveTo>
                    <a:pt x="19" y="99"/>
                  </a:moveTo>
                  <a:lnTo>
                    <a:pt x="42" y="91"/>
                  </a:lnTo>
                  <a:lnTo>
                    <a:pt x="67" y="83"/>
                  </a:lnTo>
                  <a:lnTo>
                    <a:pt x="95" y="75"/>
                  </a:lnTo>
                  <a:lnTo>
                    <a:pt x="125" y="65"/>
                  </a:lnTo>
                  <a:lnTo>
                    <a:pt x="156" y="57"/>
                  </a:lnTo>
                  <a:lnTo>
                    <a:pt x="189" y="49"/>
                  </a:lnTo>
                  <a:lnTo>
                    <a:pt x="222" y="42"/>
                  </a:lnTo>
                  <a:lnTo>
                    <a:pt x="256" y="34"/>
                  </a:lnTo>
                  <a:lnTo>
                    <a:pt x="290" y="27"/>
                  </a:lnTo>
                  <a:lnTo>
                    <a:pt x="324" y="22"/>
                  </a:lnTo>
                  <a:lnTo>
                    <a:pt x="357" y="16"/>
                  </a:lnTo>
                  <a:lnTo>
                    <a:pt x="388" y="10"/>
                  </a:lnTo>
                  <a:lnTo>
                    <a:pt x="419" y="7"/>
                  </a:lnTo>
                  <a:lnTo>
                    <a:pt x="447" y="3"/>
                  </a:lnTo>
                  <a:lnTo>
                    <a:pt x="474" y="1"/>
                  </a:lnTo>
                  <a:lnTo>
                    <a:pt x="497" y="0"/>
                  </a:lnTo>
                  <a:lnTo>
                    <a:pt x="493" y="57"/>
                  </a:lnTo>
                  <a:lnTo>
                    <a:pt x="487" y="110"/>
                  </a:lnTo>
                  <a:lnTo>
                    <a:pt x="482" y="160"/>
                  </a:lnTo>
                  <a:lnTo>
                    <a:pt x="476" y="208"/>
                  </a:lnTo>
                  <a:lnTo>
                    <a:pt x="470" y="258"/>
                  </a:lnTo>
                  <a:lnTo>
                    <a:pt x="467" y="307"/>
                  </a:lnTo>
                  <a:lnTo>
                    <a:pt x="464" y="360"/>
                  </a:lnTo>
                  <a:lnTo>
                    <a:pt x="465" y="418"/>
                  </a:lnTo>
                  <a:lnTo>
                    <a:pt x="445" y="424"/>
                  </a:lnTo>
                  <a:lnTo>
                    <a:pt x="421" y="430"/>
                  </a:lnTo>
                  <a:lnTo>
                    <a:pt x="394" y="440"/>
                  </a:lnTo>
                  <a:lnTo>
                    <a:pt x="365" y="449"/>
                  </a:lnTo>
                  <a:lnTo>
                    <a:pt x="335" y="458"/>
                  </a:lnTo>
                  <a:lnTo>
                    <a:pt x="304" y="468"/>
                  </a:lnTo>
                  <a:lnTo>
                    <a:pt x="272" y="478"/>
                  </a:lnTo>
                  <a:lnTo>
                    <a:pt x="240" y="487"/>
                  </a:lnTo>
                  <a:lnTo>
                    <a:pt x="207" y="496"/>
                  </a:lnTo>
                  <a:lnTo>
                    <a:pt x="176" y="503"/>
                  </a:lnTo>
                  <a:lnTo>
                    <a:pt x="145" y="510"/>
                  </a:lnTo>
                  <a:lnTo>
                    <a:pt x="115" y="515"/>
                  </a:lnTo>
                  <a:lnTo>
                    <a:pt x="86" y="517"/>
                  </a:lnTo>
                  <a:lnTo>
                    <a:pt x="61" y="517"/>
                  </a:lnTo>
                  <a:lnTo>
                    <a:pt x="37" y="515"/>
                  </a:lnTo>
                  <a:lnTo>
                    <a:pt x="16" y="510"/>
                  </a:lnTo>
                  <a:lnTo>
                    <a:pt x="4" y="407"/>
                  </a:lnTo>
                  <a:lnTo>
                    <a:pt x="0" y="307"/>
                  </a:lnTo>
                  <a:lnTo>
                    <a:pt x="5" y="206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EAD3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35" name="Freeform 767"/>
            <p:cNvSpPr>
              <a:spLocks/>
            </p:cNvSpPr>
            <p:nvPr/>
          </p:nvSpPr>
          <p:spPr bwMode="auto">
            <a:xfrm>
              <a:off x="4740" y="1070"/>
              <a:ext cx="367" cy="68"/>
            </a:xfrm>
            <a:custGeom>
              <a:avLst/>
              <a:gdLst/>
              <a:ahLst/>
              <a:cxnLst>
                <a:cxn ang="0">
                  <a:pos x="0" y="111"/>
                </a:cxn>
                <a:cxn ang="0">
                  <a:pos x="198" y="77"/>
                </a:cxn>
                <a:cxn ang="0">
                  <a:pos x="530" y="29"/>
                </a:cxn>
                <a:cxn ang="0">
                  <a:pos x="669" y="18"/>
                </a:cxn>
                <a:cxn ang="0">
                  <a:pos x="734" y="0"/>
                </a:cxn>
                <a:cxn ang="0">
                  <a:pos x="658" y="41"/>
                </a:cxn>
                <a:cxn ang="0">
                  <a:pos x="36" y="135"/>
                </a:cxn>
                <a:cxn ang="0">
                  <a:pos x="0" y="111"/>
                </a:cxn>
              </a:cxnLst>
              <a:rect l="0" t="0" r="r" b="b"/>
              <a:pathLst>
                <a:path w="734" h="135">
                  <a:moveTo>
                    <a:pt x="0" y="111"/>
                  </a:moveTo>
                  <a:lnTo>
                    <a:pt x="198" y="77"/>
                  </a:lnTo>
                  <a:lnTo>
                    <a:pt x="530" y="29"/>
                  </a:lnTo>
                  <a:lnTo>
                    <a:pt x="669" y="18"/>
                  </a:lnTo>
                  <a:lnTo>
                    <a:pt x="734" y="0"/>
                  </a:lnTo>
                  <a:lnTo>
                    <a:pt x="658" y="41"/>
                  </a:lnTo>
                  <a:lnTo>
                    <a:pt x="36" y="135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36" name="Freeform 768"/>
            <p:cNvSpPr>
              <a:spLocks/>
            </p:cNvSpPr>
            <p:nvPr/>
          </p:nvSpPr>
          <p:spPr bwMode="auto">
            <a:xfrm>
              <a:off x="4747" y="1089"/>
              <a:ext cx="322" cy="382"/>
            </a:xfrm>
            <a:custGeom>
              <a:avLst/>
              <a:gdLst/>
              <a:ahLst/>
              <a:cxnLst>
                <a:cxn ang="0">
                  <a:pos x="642" y="0"/>
                </a:cxn>
                <a:cxn ang="0">
                  <a:pos x="639" y="172"/>
                </a:cxn>
                <a:cxn ang="0">
                  <a:pos x="638" y="361"/>
                </a:cxn>
                <a:cxn ang="0">
                  <a:pos x="639" y="557"/>
                </a:cxn>
                <a:cxn ang="0">
                  <a:pos x="644" y="749"/>
                </a:cxn>
                <a:cxn ang="0">
                  <a:pos x="606" y="754"/>
                </a:cxn>
                <a:cxn ang="0">
                  <a:pos x="566" y="757"/>
                </a:cxn>
                <a:cxn ang="0">
                  <a:pos x="528" y="760"/>
                </a:cxn>
                <a:cxn ang="0">
                  <a:pos x="489" y="761"/>
                </a:cxn>
                <a:cxn ang="0">
                  <a:pos x="450" y="763"/>
                </a:cxn>
                <a:cxn ang="0">
                  <a:pos x="411" y="763"/>
                </a:cxn>
                <a:cxn ang="0">
                  <a:pos x="372" y="763"/>
                </a:cxn>
                <a:cxn ang="0">
                  <a:pos x="333" y="763"/>
                </a:cxn>
                <a:cxn ang="0">
                  <a:pos x="293" y="762"/>
                </a:cxn>
                <a:cxn ang="0">
                  <a:pos x="254" y="762"/>
                </a:cxn>
                <a:cxn ang="0">
                  <a:pos x="215" y="761"/>
                </a:cxn>
                <a:cxn ang="0">
                  <a:pos x="177" y="760"/>
                </a:cxn>
                <a:cxn ang="0">
                  <a:pos x="138" y="759"/>
                </a:cxn>
                <a:cxn ang="0">
                  <a:pos x="99" y="757"/>
                </a:cxn>
                <a:cxn ang="0">
                  <a:pos x="60" y="756"/>
                </a:cxn>
                <a:cxn ang="0">
                  <a:pos x="22" y="755"/>
                </a:cxn>
                <a:cxn ang="0">
                  <a:pos x="10" y="657"/>
                </a:cxn>
                <a:cxn ang="0">
                  <a:pos x="3" y="564"/>
                </a:cxn>
                <a:cxn ang="0">
                  <a:pos x="0" y="476"/>
                </a:cxn>
                <a:cxn ang="0">
                  <a:pos x="0" y="392"/>
                </a:cxn>
                <a:cxn ang="0">
                  <a:pos x="3" y="312"/>
                </a:cxn>
                <a:cxn ang="0">
                  <a:pos x="8" y="233"/>
                </a:cxn>
                <a:cxn ang="0">
                  <a:pos x="15" y="156"/>
                </a:cxn>
                <a:cxn ang="0">
                  <a:pos x="22" y="79"/>
                </a:cxn>
                <a:cxn ang="0">
                  <a:pos x="60" y="72"/>
                </a:cxn>
                <a:cxn ang="0">
                  <a:pos x="98" y="64"/>
                </a:cxn>
                <a:cxn ang="0">
                  <a:pos x="136" y="57"/>
                </a:cxn>
                <a:cxn ang="0">
                  <a:pos x="175" y="51"/>
                </a:cxn>
                <a:cxn ang="0">
                  <a:pos x="214" y="44"/>
                </a:cxn>
                <a:cxn ang="0">
                  <a:pos x="252" y="39"/>
                </a:cxn>
                <a:cxn ang="0">
                  <a:pos x="291" y="33"/>
                </a:cxn>
                <a:cxn ang="0">
                  <a:pos x="330" y="27"/>
                </a:cxn>
                <a:cxn ang="0">
                  <a:pos x="369" y="23"/>
                </a:cxn>
                <a:cxn ang="0">
                  <a:pos x="409" y="18"/>
                </a:cxn>
                <a:cxn ang="0">
                  <a:pos x="448" y="13"/>
                </a:cxn>
                <a:cxn ang="0">
                  <a:pos x="487" y="10"/>
                </a:cxn>
                <a:cxn ang="0">
                  <a:pos x="526" y="6"/>
                </a:cxn>
                <a:cxn ang="0">
                  <a:pos x="565" y="4"/>
                </a:cxn>
                <a:cxn ang="0">
                  <a:pos x="603" y="2"/>
                </a:cxn>
                <a:cxn ang="0">
                  <a:pos x="642" y="0"/>
                </a:cxn>
              </a:cxnLst>
              <a:rect l="0" t="0" r="r" b="b"/>
              <a:pathLst>
                <a:path w="644" h="763">
                  <a:moveTo>
                    <a:pt x="642" y="0"/>
                  </a:moveTo>
                  <a:lnTo>
                    <a:pt x="639" y="172"/>
                  </a:lnTo>
                  <a:lnTo>
                    <a:pt x="638" y="361"/>
                  </a:lnTo>
                  <a:lnTo>
                    <a:pt x="639" y="557"/>
                  </a:lnTo>
                  <a:lnTo>
                    <a:pt x="644" y="749"/>
                  </a:lnTo>
                  <a:lnTo>
                    <a:pt x="606" y="754"/>
                  </a:lnTo>
                  <a:lnTo>
                    <a:pt x="566" y="757"/>
                  </a:lnTo>
                  <a:lnTo>
                    <a:pt x="528" y="760"/>
                  </a:lnTo>
                  <a:lnTo>
                    <a:pt x="489" y="761"/>
                  </a:lnTo>
                  <a:lnTo>
                    <a:pt x="450" y="763"/>
                  </a:lnTo>
                  <a:lnTo>
                    <a:pt x="411" y="763"/>
                  </a:lnTo>
                  <a:lnTo>
                    <a:pt x="372" y="763"/>
                  </a:lnTo>
                  <a:lnTo>
                    <a:pt x="333" y="763"/>
                  </a:lnTo>
                  <a:lnTo>
                    <a:pt x="293" y="762"/>
                  </a:lnTo>
                  <a:lnTo>
                    <a:pt x="254" y="762"/>
                  </a:lnTo>
                  <a:lnTo>
                    <a:pt x="215" y="761"/>
                  </a:lnTo>
                  <a:lnTo>
                    <a:pt x="177" y="760"/>
                  </a:lnTo>
                  <a:lnTo>
                    <a:pt x="138" y="759"/>
                  </a:lnTo>
                  <a:lnTo>
                    <a:pt x="99" y="757"/>
                  </a:lnTo>
                  <a:lnTo>
                    <a:pt x="60" y="756"/>
                  </a:lnTo>
                  <a:lnTo>
                    <a:pt x="22" y="755"/>
                  </a:lnTo>
                  <a:lnTo>
                    <a:pt x="10" y="657"/>
                  </a:lnTo>
                  <a:lnTo>
                    <a:pt x="3" y="564"/>
                  </a:lnTo>
                  <a:lnTo>
                    <a:pt x="0" y="476"/>
                  </a:lnTo>
                  <a:lnTo>
                    <a:pt x="0" y="392"/>
                  </a:lnTo>
                  <a:lnTo>
                    <a:pt x="3" y="312"/>
                  </a:lnTo>
                  <a:lnTo>
                    <a:pt x="8" y="233"/>
                  </a:lnTo>
                  <a:lnTo>
                    <a:pt x="15" y="156"/>
                  </a:lnTo>
                  <a:lnTo>
                    <a:pt x="22" y="79"/>
                  </a:lnTo>
                  <a:lnTo>
                    <a:pt x="60" y="72"/>
                  </a:lnTo>
                  <a:lnTo>
                    <a:pt x="98" y="64"/>
                  </a:lnTo>
                  <a:lnTo>
                    <a:pt x="136" y="57"/>
                  </a:lnTo>
                  <a:lnTo>
                    <a:pt x="175" y="51"/>
                  </a:lnTo>
                  <a:lnTo>
                    <a:pt x="214" y="44"/>
                  </a:lnTo>
                  <a:lnTo>
                    <a:pt x="252" y="39"/>
                  </a:lnTo>
                  <a:lnTo>
                    <a:pt x="291" y="33"/>
                  </a:lnTo>
                  <a:lnTo>
                    <a:pt x="330" y="27"/>
                  </a:lnTo>
                  <a:lnTo>
                    <a:pt x="369" y="23"/>
                  </a:lnTo>
                  <a:lnTo>
                    <a:pt x="409" y="18"/>
                  </a:lnTo>
                  <a:lnTo>
                    <a:pt x="448" y="13"/>
                  </a:lnTo>
                  <a:lnTo>
                    <a:pt x="487" y="10"/>
                  </a:lnTo>
                  <a:lnTo>
                    <a:pt x="526" y="6"/>
                  </a:lnTo>
                  <a:lnTo>
                    <a:pt x="565" y="4"/>
                  </a:lnTo>
                  <a:lnTo>
                    <a:pt x="603" y="2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006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37" name="Freeform 769"/>
            <p:cNvSpPr>
              <a:spLocks/>
            </p:cNvSpPr>
            <p:nvPr/>
          </p:nvSpPr>
          <p:spPr bwMode="auto">
            <a:xfrm>
              <a:off x="4752" y="1097"/>
              <a:ext cx="308" cy="366"/>
            </a:xfrm>
            <a:custGeom>
              <a:avLst/>
              <a:gdLst/>
              <a:ahLst/>
              <a:cxnLst>
                <a:cxn ang="0">
                  <a:pos x="616" y="0"/>
                </a:cxn>
                <a:cxn ang="0">
                  <a:pos x="615" y="165"/>
                </a:cxn>
                <a:cxn ang="0">
                  <a:pos x="614" y="343"/>
                </a:cxn>
                <a:cxn ang="0">
                  <a:pos x="614" y="528"/>
                </a:cxn>
                <a:cxn ang="0">
                  <a:pos x="616" y="712"/>
                </a:cxn>
                <a:cxn ang="0">
                  <a:pos x="579" y="717"/>
                </a:cxn>
                <a:cxn ang="0">
                  <a:pos x="544" y="721"/>
                </a:cxn>
                <a:cxn ang="0">
                  <a:pos x="507" y="725"/>
                </a:cxn>
                <a:cxn ang="0">
                  <a:pos x="470" y="728"/>
                </a:cxn>
                <a:cxn ang="0">
                  <a:pos x="433" y="730"/>
                </a:cxn>
                <a:cxn ang="0">
                  <a:pos x="395" y="731"/>
                </a:cxn>
                <a:cxn ang="0">
                  <a:pos x="358" y="731"/>
                </a:cxn>
                <a:cxn ang="0">
                  <a:pos x="321" y="731"/>
                </a:cxn>
                <a:cxn ang="0">
                  <a:pos x="283" y="731"/>
                </a:cxn>
                <a:cxn ang="0">
                  <a:pos x="246" y="730"/>
                </a:cxn>
                <a:cxn ang="0">
                  <a:pos x="210" y="729"/>
                </a:cxn>
                <a:cxn ang="0">
                  <a:pos x="172" y="727"/>
                </a:cxn>
                <a:cxn ang="0">
                  <a:pos x="135" y="724"/>
                </a:cxn>
                <a:cxn ang="0">
                  <a:pos x="98" y="722"/>
                </a:cxn>
                <a:cxn ang="0">
                  <a:pos x="61" y="720"/>
                </a:cxn>
                <a:cxn ang="0">
                  <a:pos x="24" y="717"/>
                </a:cxn>
                <a:cxn ang="0">
                  <a:pos x="11" y="624"/>
                </a:cxn>
                <a:cxn ang="0">
                  <a:pos x="3" y="537"/>
                </a:cxn>
                <a:cxn ang="0">
                  <a:pos x="0" y="452"/>
                </a:cxn>
                <a:cxn ang="0">
                  <a:pos x="0" y="373"/>
                </a:cxn>
                <a:cxn ang="0">
                  <a:pos x="3" y="296"/>
                </a:cxn>
                <a:cxn ang="0">
                  <a:pos x="9" y="222"/>
                </a:cxn>
                <a:cxn ang="0">
                  <a:pos x="16" y="148"/>
                </a:cxn>
                <a:cxn ang="0">
                  <a:pos x="24" y="75"/>
                </a:cxn>
                <a:cxn ang="0">
                  <a:pos x="60" y="67"/>
                </a:cxn>
                <a:cxn ang="0">
                  <a:pos x="97" y="59"/>
                </a:cxn>
                <a:cxn ang="0">
                  <a:pos x="133" y="52"/>
                </a:cxn>
                <a:cxn ang="0">
                  <a:pos x="170" y="45"/>
                </a:cxn>
                <a:cxn ang="0">
                  <a:pos x="207" y="38"/>
                </a:cxn>
                <a:cxn ang="0">
                  <a:pos x="244" y="32"/>
                </a:cxn>
                <a:cxn ang="0">
                  <a:pos x="281" y="27"/>
                </a:cxn>
                <a:cxn ang="0">
                  <a:pos x="319" y="22"/>
                </a:cxn>
                <a:cxn ang="0">
                  <a:pos x="356" y="18"/>
                </a:cxn>
                <a:cxn ang="0">
                  <a:pos x="393" y="14"/>
                </a:cxn>
                <a:cxn ang="0">
                  <a:pos x="431" y="10"/>
                </a:cxn>
                <a:cxn ang="0">
                  <a:pos x="468" y="8"/>
                </a:cxn>
                <a:cxn ang="0">
                  <a:pos x="504" y="4"/>
                </a:cxn>
                <a:cxn ang="0">
                  <a:pos x="542" y="3"/>
                </a:cxn>
                <a:cxn ang="0">
                  <a:pos x="579" y="1"/>
                </a:cxn>
                <a:cxn ang="0">
                  <a:pos x="616" y="0"/>
                </a:cxn>
              </a:cxnLst>
              <a:rect l="0" t="0" r="r" b="b"/>
              <a:pathLst>
                <a:path w="616" h="731">
                  <a:moveTo>
                    <a:pt x="616" y="0"/>
                  </a:moveTo>
                  <a:lnTo>
                    <a:pt x="615" y="165"/>
                  </a:lnTo>
                  <a:lnTo>
                    <a:pt x="614" y="343"/>
                  </a:lnTo>
                  <a:lnTo>
                    <a:pt x="614" y="528"/>
                  </a:lnTo>
                  <a:lnTo>
                    <a:pt x="616" y="712"/>
                  </a:lnTo>
                  <a:lnTo>
                    <a:pt x="579" y="717"/>
                  </a:lnTo>
                  <a:lnTo>
                    <a:pt x="544" y="721"/>
                  </a:lnTo>
                  <a:lnTo>
                    <a:pt x="507" y="725"/>
                  </a:lnTo>
                  <a:lnTo>
                    <a:pt x="470" y="728"/>
                  </a:lnTo>
                  <a:lnTo>
                    <a:pt x="433" y="730"/>
                  </a:lnTo>
                  <a:lnTo>
                    <a:pt x="395" y="731"/>
                  </a:lnTo>
                  <a:lnTo>
                    <a:pt x="358" y="731"/>
                  </a:lnTo>
                  <a:lnTo>
                    <a:pt x="321" y="731"/>
                  </a:lnTo>
                  <a:lnTo>
                    <a:pt x="283" y="731"/>
                  </a:lnTo>
                  <a:lnTo>
                    <a:pt x="246" y="730"/>
                  </a:lnTo>
                  <a:lnTo>
                    <a:pt x="210" y="729"/>
                  </a:lnTo>
                  <a:lnTo>
                    <a:pt x="172" y="727"/>
                  </a:lnTo>
                  <a:lnTo>
                    <a:pt x="135" y="724"/>
                  </a:lnTo>
                  <a:lnTo>
                    <a:pt x="98" y="722"/>
                  </a:lnTo>
                  <a:lnTo>
                    <a:pt x="61" y="720"/>
                  </a:lnTo>
                  <a:lnTo>
                    <a:pt x="24" y="717"/>
                  </a:lnTo>
                  <a:lnTo>
                    <a:pt x="11" y="624"/>
                  </a:lnTo>
                  <a:lnTo>
                    <a:pt x="3" y="537"/>
                  </a:lnTo>
                  <a:lnTo>
                    <a:pt x="0" y="452"/>
                  </a:lnTo>
                  <a:lnTo>
                    <a:pt x="0" y="373"/>
                  </a:lnTo>
                  <a:lnTo>
                    <a:pt x="3" y="296"/>
                  </a:lnTo>
                  <a:lnTo>
                    <a:pt x="9" y="222"/>
                  </a:lnTo>
                  <a:lnTo>
                    <a:pt x="16" y="148"/>
                  </a:lnTo>
                  <a:lnTo>
                    <a:pt x="24" y="75"/>
                  </a:lnTo>
                  <a:lnTo>
                    <a:pt x="60" y="67"/>
                  </a:lnTo>
                  <a:lnTo>
                    <a:pt x="97" y="59"/>
                  </a:lnTo>
                  <a:lnTo>
                    <a:pt x="133" y="52"/>
                  </a:lnTo>
                  <a:lnTo>
                    <a:pt x="170" y="45"/>
                  </a:lnTo>
                  <a:lnTo>
                    <a:pt x="207" y="38"/>
                  </a:lnTo>
                  <a:lnTo>
                    <a:pt x="244" y="32"/>
                  </a:lnTo>
                  <a:lnTo>
                    <a:pt x="281" y="27"/>
                  </a:lnTo>
                  <a:lnTo>
                    <a:pt x="319" y="22"/>
                  </a:lnTo>
                  <a:lnTo>
                    <a:pt x="356" y="18"/>
                  </a:lnTo>
                  <a:lnTo>
                    <a:pt x="393" y="14"/>
                  </a:lnTo>
                  <a:lnTo>
                    <a:pt x="431" y="10"/>
                  </a:lnTo>
                  <a:lnTo>
                    <a:pt x="468" y="8"/>
                  </a:lnTo>
                  <a:lnTo>
                    <a:pt x="504" y="4"/>
                  </a:lnTo>
                  <a:lnTo>
                    <a:pt x="542" y="3"/>
                  </a:lnTo>
                  <a:lnTo>
                    <a:pt x="579" y="1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0070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38" name="Freeform 770"/>
            <p:cNvSpPr>
              <a:spLocks/>
            </p:cNvSpPr>
            <p:nvPr/>
          </p:nvSpPr>
          <p:spPr bwMode="auto">
            <a:xfrm>
              <a:off x="4757" y="1105"/>
              <a:ext cx="294" cy="351"/>
            </a:xfrm>
            <a:custGeom>
              <a:avLst/>
              <a:gdLst/>
              <a:ahLst/>
              <a:cxnLst>
                <a:cxn ang="0">
                  <a:pos x="589" y="0"/>
                </a:cxn>
                <a:cxn ang="0">
                  <a:pos x="589" y="157"/>
                </a:cxn>
                <a:cxn ang="0">
                  <a:pos x="589" y="327"/>
                </a:cxn>
                <a:cxn ang="0">
                  <a:pos x="589" y="502"/>
                </a:cxn>
                <a:cxn ang="0">
                  <a:pos x="589" y="676"/>
                </a:cxn>
                <a:cxn ang="0">
                  <a:pos x="554" y="682"/>
                </a:cxn>
                <a:cxn ang="0">
                  <a:pos x="520" y="688"/>
                </a:cxn>
                <a:cxn ang="0">
                  <a:pos x="485" y="691"/>
                </a:cxn>
                <a:cxn ang="0">
                  <a:pos x="449" y="694"/>
                </a:cxn>
                <a:cxn ang="0">
                  <a:pos x="415" y="697"/>
                </a:cxn>
                <a:cxn ang="0">
                  <a:pos x="379" y="699"/>
                </a:cxn>
                <a:cxn ang="0">
                  <a:pos x="345" y="700"/>
                </a:cxn>
                <a:cxn ang="0">
                  <a:pos x="309" y="700"/>
                </a:cxn>
                <a:cxn ang="0">
                  <a:pos x="274" y="699"/>
                </a:cxn>
                <a:cxn ang="0">
                  <a:pos x="239" y="698"/>
                </a:cxn>
                <a:cxn ang="0">
                  <a:pos x="203" y="697"/>
                </a:cxn>
                <a:cxn ang="0">
                  <a:pos x="168" y="694"/>
                </a:cxn>
                <a:cxn ang="0">
                  <a:pos x="133" y="692"/>
                </a:cxn>
                <a:cxn ang="0">
                  <a:pos x="98" y="689"/>
                </a:cxn>
                <a:cxn ang="0">
                  <a:pos x="62" y="685"/>
                </a:cxn>
                <a:cxn ang="0">
                  <a:pos x="28" y="681"/>
                </a:cxn>
                <a:cxn ang="0">
                  <a:pos x="14" y="592"/>
                </a:cxn>
                <a:cxn ang="0">
                  <a:pos x="5" y="509"/>
                </a:cxn>
                <a:cxn ang="0">
                  <a:pos x="1" y="430"/>
                </a:cxn>
                <a:cxn ang="0">
                  <a:pos x="0" y="354"/>
                </a:cxn>
                <a:cxn ang="0">
                  <a:pos x="4" y="281"/>
                </a:cxn>
                <a:cxn ang="0">
                  <a:pos x="9" y="211"/>
                </a:cxn>
                <a:cxn ang="0">
                  <a:pos x="19" y="140"/>
                </a:cxn>
                <a:cxn ang="0">
                  <a:pos x="28" y="71"/>
                </a:cxn>
                <a:cxn ang="0">
                  <a:pos x="62" y="62"/>
                </a:cxn>
                <a:cxn ang="0">
                  <a:pos x="97" y="53"/>
                </a:cxn>
                <a:cxn ang="0">
                  <a:pos x="131" y="45"/>
                </a:cxn>
                <a:cxn ang="0">
                  <a:pos x="166" y="38"/>
                </a:cxn>
                <a:cxn ang="0">
                  <a:pos x="201" y="32"/>
                </a:cxn>
                <a:cxn ang="0">
                  <a:pos x="236" y="26"/>
                </a:cxn>
                <a:cxn ang="0">
                  <a:pos x="271" y="21"/>
                </a:cxn>
                <a:cxn ang="0">
                  <a:pos x="306" y="16"/>
                </a:cxn>
                <a:cxn ang="0">
                  <a:pos x="342" y="13"/>
                </a:cxn>
                <a:cxn ang="0">
                  <a:pos x="377" y="9"/>
                </a:cxn>
                <a:cxn ang="0">
                  <a:pos x="412" y="7"/>
                </a:cxn>
                <a:cxn ang="0">
                  <a:pos x="448" y="5"/>
                </a:cxn>
                <a:cxn ang="0">
                  <a:pos x="483" y="3"/>
                </a:cxn>
                <a:cxn ang="0">
                  <a:pos x="518" y="1"/>
                </a:cxn>
                <a:cxn ang="0">
                  <a:pos x="554" y="1"/>
                </a:cxn>
                <a:cxn ang="0">
                  <a:pos x="589" y="0"/>
                </a:cxn>
              </a:cxnLst>
              <a:rect l="0" t="0" r="r" b="b"/>
              <a:pathLst>
                <a:path w="589" h="700">
                  <a:moveTo>
                    <a:pt x="589" y="0"/>
                  </a:moveTo>
                  <a:lnTo>
                    <a:pt x="589" y="157"/>
                  </a:lnTo>
                  <a:lnTo>
                    <a:pt x="589" y="327"/>
                  </a:lnTo>
                  <a:lnTo>
                    <a:pt x="589" y="502"/>
                  </a:lnTo>
                  <a:lnTo>
                    <a:pt x="589" y="676"/>
                  </a:lnTo>
                  <a:lnTo>
                    <a:pt x="554" y="682"/>
                  </a:lnTo>
                  <a:lnTo>
                    <a:pt x="520" y="688"/>
                  </a:lnTo>
                  <a:lnTo>
                    <a:pt x="485" y="691"/>
                  </a:lnTo>
                  <a:lnTo>
                    <a:pt x="449" y="694"/>
                  </a:lnTo>
                  <a:lnTo>
                    <a:pt x="415" y="697"/>
                  </a:lnTo>
                  <a:lnTo>
                    <a:pt x="379" y="699"/>
                  </a:lnTo>
                  <a:lnTo>
                    <a:pt x="345" y="700"/>
                  </a:lnTo>
                  <a:lnTo>
                    <a:pt x="309" y="700"/>
                  </a:lnTo>
                  <a:lnTo>
                    <a:pt x="274" y="699"/>
                  </a:lnTo>
                  <a:lnTo>
                    <a:pt x="239" y="698"/>
                  </a:lnTo>
                  <a:lnTo>
                    <a:pt x="203" y="697"/>
                  </a:lnTo>
                  <a:lnTo>
                    <a:pt x="168" y="694"/>
                  </a:lnTo>
                  <a:lnTo>
                    <a:pt x="133" y="692"/>
                  </a:lnTo>
                  <a:lnTo>
                    <a:pt x="98" y="689"/>
                  </a:lnTo>
                  <a:lnTo>
                    <a:pt x="62" y="685"/>
                  </a:lnTo>
                  <a:lnTo>
                    <a:pt x="28" y="681"/>
                  </a:lnTo>
                  <a:lnTo>
                    <a:pt x="14" y="592"/>
                  </a:lnTo>
                  <a:lnTo>
                    <a:pt x="5" y="509"/>
                  </a:lnTo>
                  <a:lnTo>
                    <a:pt x="1" y="430"/>
                  </a:lnTo>
                  <a:lnTo>
                    <a:pt x="0" y="354"/>
                  </a:lnTo>
                  <a:lnTo>
                    <a:pt x="4" y="281"/>
                  </a:lnTo>
                  <a:lnTo>
                    <a:pt x="9" y="211"/>
                  </a:lnTo>
                  <a:lnTo>
                    <a:pt x="19" y="140"/>
                  </a:lnTo>
                  <a:lnTo>
                    <a:pt x="28" y="71"/>
                  </a:lnTo>
                  <a:lnTo>
                    <a:pt x="62" y="62"/>
                  </a:lnTo>
                  <a:lnTo>
                    <a:pt x="97" y="53"/>
                  </a:lnTo>
                  <a:lnTo>
                    <a:pt x="131" y="45"/>
                  </a:lnTo>
                  <a:lnTo>
                    <a:pt x="166" y="38"/>
                  </a:lnTo>
                  <a:lnTo>
                    <a:pt x="201" y="32"/>
                  </a:lnTo>
                  <a:lnTo>
                    <a:pt x="236" y="26"/>
                  </a:lnTo>
                  <a:lnTo>
                    <a:pt x="271" y="21"/>
                  </a:lnTo>
                  <a:lnTo>
                    <a:pt x="306" y="16"/>
                  </a:lnTo>
                  <a:lnTo>
                    <a:pt x="342" y="13"/>
                  </a:lnTo>
                  <a:lnTo>
                    <a:pt x="377" y="9"/>
                  </a:lnTo>
                  <a:lnTo>
                    <a:pt x="412" y="7"/>
                  </a:lnTo>
                  <a:lnTo>
                    <a:pt x="448" y="5"/>
                  </a:lnTo>
                  <a:lnTo>
                    <a:pt x="483" y="3"/>
                  </a:lnTo>
                  <a:lnTo>
                    <a:pt x="518" y="1"/>
                  </a:lnTo>
                  <a:lnTo>
                    <a:pt x="554" y="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rgbClr val="0072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39" name="Freeform 771"/>
            <p:cNvSpPr>
              <a:spLocks/>
            </p:cNvSpPr>
            <p:nvPr/>
          </p:nvSpPr>
          <p:spPr bwMode="auto">
            <a:xfrm>
              <a:off x="4761" y="1114"/>
              <a:ext cx="282" cy="334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564" y="149"/>
                </a:cxn>
                <a:cxn ang="0">
                  <a:pos x="565" y="310"/>
                </a:cxn>
                <a:cxn ang="0">
                  <a:pos x="565" y="476"/>
                </a:cxn>
                <a:cxn ang="0">
                  <a:pos x="562" y="639"/>
                </a:cxn>
                <a:cxn ang="0">
                  <a:pos x="530" y="646"/>
                </a:cxn>
                <a:cxn ang="0">
                  <a:pos x="497" y="652"/>
                </a:cxn>
                <a:cxn ang="0">
                  <a:pos x="463" y="657"/>
                </a:cxn>
                <a:cxn ang="0">
                  <a:pos x="430" y="661"/>
                </a:cxn>
                <a:cxn ang="0">
                  <a:pos x="398" y="665"/>
                </a:cxn>
                <a:cxn ang="0">
                  <a:pos x="364" y="667"/>
                </a:cxn>
                <a:cxn ang="0">
                  <a:pos x="330" y="668"/>
                </a:cxn>
                <a:cxn ang="0">
                  <a:pos x="296" y="669"/>
                </a:cxn>
                <a:cxn ang="0">
                  <a:pos x="263" y="668"/>
                </a:cxn>
                <a:cxn ang="0">
                  <a:pos x="230" y="667"/>
                </a:cxn>
                <a:cxn ang="0">
                  <a:pos x="196" y="666"/>
                </a:cxn>
                <a:cxn ang="0">
                  <a:pos x="163" y="662"/>
                </a:cxn>
                <a:cxn ang="0">
                  <a:pos x="129" y="659"/>
                </a:cxn>
                <a:cxn ang="0">
                  <a:pos x="96" y="655"/>
                </a:cxn>
                <a:cxn ang="0">
                  <a:pos x="64" y="650"/>
                </a:cxn>
                <a:cxn ang="0">
                  <a:pos x="30" y="644"/>
                </a:cxn>
                <a:cxn ang="0">
                  <a:pos x="15" y="560"/>
                </a:cxn>
                <a:cxn ang="0">
                  <a:pos x="5" y="481"/>
                </a:cxn>
                <a:cxn ang="0">
                  <a:pos x="0" y="407"/>
                </a:cxn>
                <a:cxn ang="0">
                  <a:pos x="0" y="335"/>
                </a:cxn>
                <a:cxn ang="0">
                  <a:pos x="4" y="266"/>
                </a:cxn>
                <a:cxn ang="0">
                  <a:pos x="10" y="199"/>
                </a:cxn>
                <a:cxn ang="0">
                  <a:pos x="19" y="134"/>
                </a:cxn>
                <a:cxn ang="0">
                  <a:pos x="30" y="68"/>
                </a:cxn>
                <a:cxn ang="0">
                  <a:pos x="63" y="58"/>
                </a:cxn>
                <a:cxn ang="0">
                  <a:pos x="96" y="48"/>
                </a:cxn>
                <a:cxn ang="0">
                  <a:pos x="128" y="40"/>
                </a:cxn>
                <a:cxn ang="0">
                  <a:pos x="162" y="32"/>
                </a:cxn>
                <a:cxn ang="0">
                  <a:pos x="195" y="27"/>
                </a:cxn>
                <a:cxn ang="0">
                  <a:pos x="227" y="21"/>
                </a:cxn>
                <a:cxn ang="0">
                  <a:pos x="261" y="16"/>
                </a:cxn>
                <a:cxn ang="0">
                  <a:pos x="294" y="12"/>
                </a:cxn>
                <a:cxn ang="0">
                  <a:pos x="327" y="9"/>
                </a:cxn>
                <a:cxn ang="0">
                  <a:pos x="361" y="6"/>
                </a:cxn>
                <a:cxn ang="0">
                  <a:pos x="394" y="4"/>
                </a:cxn>
                <a:cxn ang="0">
                  <a:pos x="429" y="2"/>
                </a:cxn>
                <a:cxn ang="0">
                  <a:pos x="461" y="1"/>
                </a:cxn>
                <a:cxn ang="0">
                  <a:pos x="494" y="0"/>
                </a:cxn>
                <a:cxn ang="0">
                  <a:pos x="528" y="0"/>
                </a:cxn>
                <a:cxn ang="0">
                  <a:pos x="561" y="0"/>
                </a:cxn>
              </a:cxnLst>
              <a:rect l="0" t="0" r="r" b="b"/>
              <a:pathLst>
                <a:path w="565" h="669">
                  <a:moveTo>
                    <a:pt x="561" y="0"/>
                  </a:moveTo>
                  <a:lnTo>
                    <a:pt x="564" y="149"/>
                  </a:lnTo>
                  <a:lnTo>
                    <a:pt x="565" y="310"/>
                  </a:lnTo>
                  <a:lnTo>
                    <a:pt x="565" y="476"/>
                  </a:lnTo>
                  <a:lnTo>
                    <a:pt x="562" y="639"/>
                  </a:lnTo>
                  <a:lnTo>
                    <a:pt x="530" y="646"/>
                  </a:lnTo>
                  <a:lnTo>
                    <a:pt x="497" y="652"/>
                  </a:lnTo>
                  <a:lnTo>
                    <a:pt x="463" y="657"/>
                  </a:lnTo>
                  <a:lnTo>
                    <a:pt x="430" y="661"/>
                  </a:lnTo>
                  <a:lnTo>
                    <a:pt x="398" y="665"/>
                  </a:lnTo>
                  <a:lnTo>
                    <a:pt x="364" y="667"/>
                  </a:lnTo>
                  <a:lnTo>
                    <a:pt x="330" y="668"/>
                  </a:lnTo>
                  <a:lnTo>
                    <a:pt x="296" y="669"/>
                  </a:lnTo>
                  <a:lnTo>
                    <a:pt x="263" y="668"/>
                  </a:lnTo>
                  <a:lnTo>
                    <a:pt x="230" y="667"/>
                  </a:lnTo>
                  <a:lnTo>
                    <a:pt x="196" y="666"/>
                  </a:lnTo>
                  <a:lnTo>
                    <a:pt x="163" y="662"/>
                  </a:lnTo>
                  <a:lnTo>
                    <a:pt x="129" y="659"/>
                  </a:lnTo>
                  <a:lnTo>
                    <a:pt x="96" y="655"/>
                  </a:lnTo>
                  <a:lnTo>
                    <a:pt x="64" y="650"/>
                  </a:lnTo>
                  <a:lnTo>
                    <a:pt x="30" y="644"/>
                  </a:lnTo>
                  <a:lnTo>
                    <a:pt x="15" y="560"/>
                  </a:lnTo>
                  <a:lnTo>
                    <a:pt x="5" y="481"/>
                  </a:lnTo>
                  <a:lnTo>
                    <a:pt x="0" y="407"/>
                  </a:lnTo>
                  <a:lnTo>
                    <a:pt x="0" y="335"/>
                  </a:lnTo>
                  <a:lnTo>
                    <a:pt x="4" y="266"/>
                  </a:lnTo>
                  <a:lnTo>
                    <a:pt x="10" y="199"/>
                  </a:lnTo>
                  <a:lnTo>
                    <a:pt x="19" y="134"/>
                  </a:lnTo>
                  <a:lnTo>
                    <a:pt x="30" y="68"/>
                  </a:lnTo>
                  <a:lnTo>
                    <a:pt x="63" y="58"/>
                  </a:lnTo>
                  <a:lnTo>
                    <a:pt x="96" y="48"/>
                  </a:lnTo>
                  <a:lnTo>
                    <a:pt x="128" y="40"/>
                  </a:lnTo>
                  <a:lnTo>
                    <a:pt x="162" y="32"/>
                  </a:lnTo>
                  <a:lnTo>
                    <a:pt x="195" y="27"/>
                  </a:lnTo>
                  <a:lnTo>
                    <a:pt x="227" y="21"/>
                  </a:lnTo>
                  <a:lnTo>
                    <a:pt x="261" y="16"/>
                  </a:lnTo>
                  <a:lnTo>
                    <a:pt x="294" y="12"/>
                  </a:lnTo>
                  <a:lnTo>
                    <a:pt x="327" y="9"/>
                  </a:lnTo>
                  <a:lnTo>
                    <a:pt x="361" y="6"/>
                  </a:lnTo>
                  <a:lnTo>
                    <a:pt x="394" y="4"/>
                  </a:lnTo>
                  <a:lnTo>
                    <a:pt x="429" y="2"/>
                  </a:lnTo>
                  <a:lnTo>
                    <a:pt x="461" y="1"/>
                  </a:lnTo>
                  <a:lnTo>
                    <a:pt x="494" y="0"/>
                  </a:lnTo>
                  <a:lnTo>
                    <a:pt x="528" y="0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0075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40" name="Freeform 772"/>
            <p:cNvSpPr>
              <a:spLocks/>
            </p:cNvSpPr>
            <p:nvPr/>
          </p:nvSpPr>
          <p:spPr bwMode="auto">
            <a:xfrm>
              <a:off x="4766" y="1121"/>
              <a:ext cx="270" cy="319"/>
            </a:xfrm>
            <a:custGeom>
              <a:avLst/>
              <a:gdLst/>
              <a:ahLst/>
              <a:cxnLst>
                <a:cxn ang="0">
                  <a:pos x="533" y="1"/>
                </a:cxn>
                <a:cxn ang="0">
                  <a:pos x="539" y="143"/>
                </a:cxn>
                <a:cxn ang="0">
                  <a:pos x="540" y="294"/>
                </a:cxn>
                <a:cxn ang="0">
                  <a:pos x="539" y="449"/>
                </a:cxn>
                <a:cxn ang="0">
                  <a:pos x="534" y="604"/>
                </a:cxn>
                <a:cxn ang="0">
                  <a:pos x="503" y="612"/>
                </a:cxn>
                <a:cxn ang="0">
                  <a:pos x="472" y="619"/>
                </a:cxn>
                <a:cxn ang="0">
                  <a:pos x="441" y="624"/>
                </a:cxn>
                <a:cxn ang="0">
                  <a:pos x="410" y="629"/>
                </a:cxn>
                <a:cxn ang="0">
                  <a:pos x="378" y="633"/>
                </a:cxn>
                <a:cxn ang="0">
                  <a:pos x="346" y="636"/>
                </a:cxn>
                <a:cxn ang="0">
                  <a:pos x="315" y="638"/>
                </a:cxn>
                <a:cxn ang="0">
                  <a:pos x="284" y="638"/>
                </a:cxn>
                <a:cxn ang="0">
                  <a:pos x="252" y="638"/>
                </a:cxn>
                <a:cxn ang="0">
                  <a:pos x="221" y="637"/>
                </a:cxn>
                <a:cxn ang="0">
                  <a:pos x="188" y="635"/>
                </a:cxn>
                <a:cxn ang="0">
                  <a:pos x="157" y="631"/>
                </a:cxn>
                <a:cxn ang="0">
                  <a:pos x="126" y="628"/>
                </a:cxn>
                <a:cxn ang="0">
                  <a:pos x="95" y="622"/>
                </a:cxn>
                <a:cxn ang="0">
                  <a:pos x="64" y="615"/>
                </a:cxn>
                <a:cxn ang="0">
                  <a:pos x="33" y="608"/>
                </a:cxn>
                <a:cxn ang="0">
                  <a:pos x="16" y="530"/>
                </a:cxn>
                <a:cxn ang="0">
                  <a:pos x="5" y="455"/>
                </a:cxn>
                <a:cxn ang="0">
                  <a:pos x="0" y="385"/>
                </a:cxn>
                <a:cxn ang="0">
                  <a:pos x="0" y="318"/>
                </a:cxn>
                <a:cxn ang="0">
                  <a:pos x="3" y="253"/>
                </a:cxn>
                <a:cxn ang="0">
                  <a:pos x="10" y="190"/>
                </a:cxn>
                <a:cxn ang="0">
                  <a:pos x="20" y="128"/>
                </a:cxn>
                <a:cxn ang="0">
                  <a:pos x="33" y="66"/>
                </a:cxn>
                <a:cxn ang="0">
                  <a:pos x="64" y="54"/>
                </a:cxn>
                <a:cxn ang="0">
                  <a:pos x="94" y="44"/>
                </a:cxn>
                <a:cxn ang="0">
                  <a:pos x="125" y="36"/>
                </a:cxn>
                <a:cxn ang="0">
                  <a:pos x="156" y="28"/>
                </a:cxn>
                <a:cxn ang="0">
                  <a:pos x="187" y="22"/>
                </a:cxn>
                <a:cxn ang="0">
                  <a:pos x="218" y="16"/>
                </a:cxn>
                <a:cxn ang="0">
                  <a:pos x="251" y="12"/>
                </a:cxn>
                <a:cxn ang="0">
                  <a:pos x="282" y="8"/>
                </a:cxn>
                <a:cxn ang="0">
                  <a:pos x="313" y="5"/>
                </a:cxn>
                <a:cxn ang="0">
                  <a:pos x="345" y="3"/>
                </a:cxn>
                <a:cxn ang="0">
                  <a:pos x="376" y="1"/>
                </a:cxn>
                <a:cxn ang="0">
                  <a:pos x="407" y="1"/>
                </a:cxn>
                <a:cxn ang="0">
                  <a:pos x="440" y="0"/>
                </a:cxn>
                <a:cxn ang="0">
                  <a:pos x="471" y="0"/>
                </a:cxn>
                <a:cxn ang="0">
                  <a:pos x="502" y="1"/>
                </a:cxn>
                <a:cxn ang="0">
                  <a:pos x="533" y="1"/>
                </a:cxn>
              </a:cxnLst>
              <a:rect l="0" t="0" r="r" b="b"/>
              <a:pathLst>
                <a:path w="540" h="638">
                  <a:moveTo>
                    <a:pt x="533" y="1"/>
                  </a:moveTo>
                  <a:lnTo>
                    <a:pt x="539" y="143"/>
                  </a:lnTo>
                  <a:lnTo>
                    <a:pt x="540" y="294"/>
                  </a:lnTo>
                  <a:lnTo>
                    <a:pt x="539" y="449"/>
                  </a:lnTo>
                  <a:lnTo>
                    <a:pt x="534" y="604"/>
                  </a:lnTo>
                  <a:lnTo>
                    <a:pt x="503" y="612"/>
                  </a:lnTo>
                  <a:lnTo>
                    <a:pt x="472" y="619"/>
                  </a:lnTo>
                  <a:lnTo>
                    <a:pt x="441" y="624"/>
                  </a:lnTo>
                  <a:lnTo>
                    <a:pt x="410" y="629"/>
                  </a:lnTo>
                  <a:lnTo>
                    <a:pt x="378" y="633"/>
                  </a:lnTo>
                  <a:lnTo>
                    <a:pt x="346" y="636"/>
                  </a:lnTo>
                  <a:lnTo>
                    <a:pt x="315" y="638"/>
                  </a:lnTo>
                  <a:lnTo>
                    <a:pt x="284" y="638"/>
                  </a:lnTo>
                  <a:lnTo>
                    <a:pt x="252" y="638"/>
                  </a:lnTo>
                  <a:lnTo>
                    <a:pt x="221" y="637"/>
                  </a:lnTo>
                  <a:lnTo>
                    <a:pt x="188" y="635"/>
                  </a:lnTo>
                  <a:lnTo>
                    <a:pt x="157" y="631"/>
                  </a:lnTo>
                  <a:lnTo>
                    <a:pt x="126" y="628"/>
                  </a:lnTo>
                  <a:lnTo>
                    <a:pt x="95" y="622"/>
                  </a:lnTo>
                  <a:lnTo>
                    <a:pt x="64" y="615"/>
                  </a:lnTo>
                  <a:lnTo>
                    <a:pt x="33" y="608"/>
                  </a:lnTo>
                  <a:lnTo>
                    <a:pt x="16" y="530"/>
                  </a:lnTo>
                  <a:lnTo>
                    <a:pt x="5" y="455"/>
                  </a:lnTo>
                  <a:lnTo>
                    <a:pt x="0" y="385"/>
                  </a:lnTo>
                  <a:lnTo>
                    <a:pt x="0" y="318"/>
                  </a:lnTo>
                  <a:lnTo>
                    <a:pt x="3" y="253"/>
                  </a:lnTo>
                  <a:lnTo>
                    <a:pt x="10" y="190"/>
                  </a:lnTo>
                  <a:lnTo>
                    <a:pt x="20" y="128"/>
                  </a:lnTo>
                  <a:lnTo>
                    <a:pt x="33" y="66"/>
                  </a:lnTo>
                  <a:lnTo>
                    <a:pt x="64" y="54"/>
                  </a:lnTo>
                  <a:lnTo>
                    <a:pt x="94" y="44"/>
                  </a:lnTo>
                  <a:lnTo>
                    <a:pt x="125" y="36"/>
                  </a:lnTo>
                  <a:lnTo>
                    <a:pt x="156" y="28"/>
                  </a:lnTo>
                  <a:lnTo>
                    <a:pt x="187" y="22"/>
                  </a:lnTo>
                  <a:lnTo>
                    <a:pt x="218" y="16"/>
                  </a:lnTo>
                  <a:lnTo>
                    <a:pt x="251" y="12"/>
                  </a:lnTo>
                  <a:lnTo>
                    <a:pt x="282" y="8"/>
                  </a:lnTo>
                  <a:lnTo>
                    <a:pt x="313" y="5"/>
                  </a:lnTo>
                  <a:lnTo>
                    <a:pt x="345" y="3"/>
                  </a:lnTo>
                  <a:lnTo>
                    <a:pt x="376" y="1"/>
                  </a:lnTo>
                  <a:lnTo>
                    <a:pt x="407" y="1"/>
                  </a:lnTo>
                  <a:lnTo>
                    <a:pt x="440" y="0"/>
                  </a:lnTo>
                  <a:lnTo>
                    <a:pt x="471" y="0"/>
                  </a:lnTo>
                  <a:lnTo>
                    <a:pt x="502" y="1"/>
                  </a:lnTo>
                  <a:lnTo>
                    <a:pt x="533" y="1"/>
                  </a:lnTo>
                  <a:close/>
                </a:path>
              </a:pathLst>
            </a:custGeom>
            <a:solidFill>
              <a:srgbClr val="0A77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41" name="Freeform 773"/>
            <p:cNvSpPr>
              <a:spLocks/>
            </p:cNvSpPr>
            <p:nvPr/>
          </p:nvSpPr>
          <p:spPr bwMode="auto">
            <a:xfrm>
              <a:off x="4770" y="1128"/>
              <a:ext cx="258" cy="305"/>
            </a:xfrm>
            <a:custGeom>
              <a:avLst/>
              <a:gdLst/>
              <a:ahLst/>
              <a:cxnLst>
                <a:cxn ang="0">
                  <a:pos x="505" y="3"/>
                </a:cxn>
                <a:cxn ang="0">
                  <a:pos x="512" y="137"/>
                </a:cxn>
                <a:cxn ang="0">
                  <a:pos x="515" y="280"/>
                </a:cxn>
                <a:cxn ang="0">
                  <a:pos x="513" y="425"/>
                </a:cxn>
                <a:cxn ang="0">
                  <a:pos x="507" y="570"/>
                </a:cxn>
                <a:cxn ang="0">
                  <a:pos x="478" y="578"/>
                </a:cxn>
                <a:cxn ang="0">
                  <a:pos x="448" y="586"/>
                </a:cxn>
                <a:cxn ang="0">
                  <a:pos x="419" y="593"/>
                </a:cxn>
                <a:cxn ang="0">
                  <a:pos x="390" y="599"/>
                </a:cxn>
                <a:cxn ang="0">
                  <a:pos x="360" y="603"/>
                </a:cxn>
                <a:cxn ang="0">
                  <a:pos x="330" y="607"/>
                </a:cxn>
                <a:cxn ang="0">
                  <a:pos x="302" y="609"/>
                </a:cxn>
                <a:cxn ang="0">
                  <a:pos x="272" y="610"/>
                </a:cxn>
                <a:cxn ang="0">
                  <a:pos x="242" y="610"/>
                </a:cxn>
                <a:cxn ang="0">
                  <a:pos x="213" y="609"/>
                </a:cxn>
                <a:cxn ang="0">
                  <a:pos x="183" y="606"/>
                </a:cxn>
                <a:cxn ang="0">
                  <a:pos x="153" y="602"/>
                </a:cxn>
                <a:cxn ang="0">
                  <a:pos x="124" y="598"/>
                </a:cxn>
                <a:cxn ang="0">
                  <a:pos x="95" y="591"/>
                </a:cxn>
                <a:cxn ang="0">
                  <a:pos x="65" y="584"/>
                </a:cxn>
                <a:cxn ang="0">
                  <a:pos x="37" y="575"/>
                </a:cxn>
                <a:cxn ang="0">
                  <a:pos x="18" y="500"/>
                </a:cxn>
                <a:cxn ang="0">
                  <a:pos x="7" y="431"/>
                </a:cxn>
                <a:cxn ang="0">
                  <a:pos x="1" y="364"/>
                </a:cxn>
                <a:cxn ang="0">
                  <a:pos x="0" y="300"/>
                </a:cxn>
                <a:cxn ang="0">
                  <a:pos x="3" y="241"/>
                </a:cxn>
                <a:cxn ang="0">
                  <a:pos x="11" y="181"/>
                </a:cxn>
                <a:cxn ang="0">
                  <a:pos x="22" y="122"/>
                </a:cxn>
                <a:cxn ang="0">
                  <a:pos x="37" y="64"/>
                </a:cxn>
                <a:cxn ang="0">
                  <a:pos x="65" y="52"/>
                </a:cxn>
                <a:cxn ang="0">
                  <a:pos x="94" y="41"/>
                </a:cxn>
                <a:cxn ang="0">
                  <a:pos x="123" y="32"/>
                </a:cxn>
                <a:cxn ang="0">
                  <a:pos x="152" y="24"/>
                </a:cxn>
                <a:cxn ang="0">
                  <a:pos x="182" y="17"/>
                </a:cxn>
                <a:cxn ang="0">
                  <a:pos x="211" y="13"/>
                </a:cxn>
                <a:cxn ang="0">
                  <a:pos x="240" y="8"/>
                </a:cxn>
                <a:cxn ang="0">
                  <a:pos x="269" y="4"/>
                </a:cxn>
                <a:cxn ang="0">
                  <a:pos x="299" y="2"/>
                </a:cxn>
                <a:cxn ang="0">
                  <a:pos x="329" y="1"/>
                </a:cxn>
                <a:cxn ang="0">
                  <a:pos x="358" y="1"/>
                </a:cxn>
                <a:cxn ang="0">
                  <a:pos x="388" y="0"/>
                </a:cxn>
                <a:cxn ang="0">
                  <a:pos x="418" y="1"/>
                </a:cxn>
                <a:cxn ang="0">
                  <a:pos x="447" y="1"/>
                </a:cxn>
                <a:cxn ang="0">
                  <a:pos x="477" y="2"/>
                </a:cxn>
                <a:cxn ang="0">
                  <a:pos x="505" y="3"/>
                </a:cxn>
              </a:cxnLst>
              <a:rect l="0" t="0" r="r" b="b"/>
              <a:pathLst>
                <a:path w="515" h="610">
                  <a:moveTo>
                    <a:pt x="505" y="3"/>
                  </a:moveTo>
                  <a:lnTo>
                    <a:pt x="512" y="137"/>
                  </a:lnTo>
                  <a:lnTo>
                    <a:pt x="515" y="280"/>
                  </a:lnTo>
                  <a:lnTo>
                    <a:pt x="513" y="425"/>
                  </a:lnTo>
                  <a:lnTo>
                    <a:pt x="507" y="570"/>
                  </a:lnTo>
                  <a:lnTo>
                    <a:pt x="478" y="578"/>
                  </a:lnTo>
                  <a:lnTo>
                    <a:pt x="448" y="586"/>
                  </a:lnTo>
                  <a:lnTo>
                    <a:pt x="419" y="593"/>
                  </a:lnTo>
                  <a:lnTo>
                    <a:pt x="390" y="599"/>
                  </a:lnTo>
                  <a:lnTo>
                    <a:pt x="360" y="603"/>
                  </a:lnTo>
                  <a:lnTo>
                    <a:pt x="330" y="607"/>
                  </a:lnTo>
                  <a:lnTo>
                    <a:pt x="302" y="609"/>
                  </a:lnTo>
                  <a:lnTo>
                    <a:pt x="272" y="610"/>
                  </a:lnTo>
                  <a:lnTo>
                    <a:pt x="242" y="610"/>
                  </a:lnTo>
                  <a:lnTo>
                    <a:pt x="213" y="609"/>
                  </a:lnTo>
                  <a:lnTo>
                    <a:pt x="183" y="606"/>
                  </a:lnTo>
                  <a:lnTo>
                    <a:pt x="153" y="602"/>
                  </a:lnTo>
                  <a:lnTo>
                    <a:pt x="124" y="598"/>
                  </a:lnTo>
                  <a:lnTo>
                    <a:pt x="95" y="591"/>
                  </a:lnTo>
                  <a:lnTo>
                    <a:pt x="65" y="584"/>
                  </a:lnTo>
                  <a:lnTo>
                    <a:pt x="37" y="575"/>
                  </a:lnTo>
                  <a:lnTo>
                    <a:pt x="18" y="500"/>
                  </a:lnTo>
                  <a:lnTo>
                    <a:pt x="7" y="431"/>
                  </a:lnTo>
                  <a:lnTo>
                    <a:pt x="1" y="364"/>
                  </a:lnTo>
                  <a:lnTo>
                    <a:pt x="0" y="300"/>
                  </a:lnTo>
                  <a:lnTo>
                    <a:pt x="3" y="241"/>
                  </a:lnTo>
                  <a:lnTo>
                    <a:pt x="11" y="181"/>
                  </a:lnTo>
                  <a:lnTo>
                    <a:pt x="22" y="122"/>
                  </a:lnTo>
                  <a:lnTo>
                    <a:pt x="37" y="64"/>
                  </a:lnTo>
                  <a:lnTo>
                    <a:pt x="65" y="52"/>
                  </a:lnTo>
                  <a:lnTo>
                    <a:pt x="94" y="41"/>
                  </a:lnTo>
                  <a:lnTo>
                    <a:pt x="123" y="32"/>
                  </a:lnTo>
                  <a:lnTo>
                    <a:pt x="152" y="24"/>
                  </a:lnTo>
                  <a:lnTo>
                    <a:pt x="182" y="17"/>
                  </a:lnTo>
                  <a:lnTo>
                    <a:pt x="211" y="13"/>
                  </a:lnTo>
                  <a:lnTo>
                    <a:pt x="240" y="8"/>
                  </a:lnTo>
                  <a:lnTo>
                    <a:pt x="269" y="4"/>
                  </a:lnTo>
                  <a:lnTo>
                    <a:pt x="299" y="2"/>
                  </a:lnTo>
                  <a:lnTo>
                    <a:pt x="329" y="1"/>
                  </a:lnTo>
                  <a:lnTo>
                    <a:pt x="358" y="1"/>
                  </a:lnTo>
                  <a:lnTo>
                    <a:pt x="388" y="0"/>
                  </a:lnTo>
                  <a:lnTo>
                    <a:pt x="418" y="1"/>
                  </a:lnTo>
                  <a:lnTo>
                    <a:pt x="447" y="1"/>
                  </a:lnTo>
                  <a:lnTo>
                    <a:pt x="477" y="2"/>
                  </a:lnTo>
                  <a:lnTo>
                    <a:pt x="505" y="3"/>
                  </a:lnTo>
                  <a:close/>
                </a:path>
              </a:pathLst>
            </a:custGeom>
            <a:solidFill>
              <a:srgbClr val="147A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42" name="Freeform 774"/>
            <p:cNvSpPr>
              <a:spLocks/>
            </p:cNvSpPr>
            <p:nvPr/>
          </p:nvSpPr>
          <p:spPr bwMode="auto">
            <a:xfrm>
              <a:off x="4775" y="1135"/>
              <a:ext cx="245" cy="291"/>
            </a:xfrm>
            <a:custGeom>
              <a:avLst/>
              <a:gdLst/>
              <a:ahLst/>
              <a:cxnLst>
                <a:cxn ang="0">
                  <a:pos x="479" y="5"/>
                </a:cxn>
                <a:cxn ang="0">
                  <a:pos x="487" y="131"/>
                </a:cxn>
                <a:cxn ang="0">
                  <a:pos x="491" y="265"/>
                </a:cxn>
                <a:cxn ang="0">
                  <a:pos x="488" y="400"/>
                </a:cxn>
                <a:cxn ang="0">
                  <a:pos x="479" y="535"/>
                </a:cxn>
                <a:cxn ang="0">
                  <a:pos x="451" y="544"/>
                </a:cxn>
                <a:cxn ang="0">
                  <a:pos x="425" y="554"/>
                </a:cxn>
                <a:cxn ang="0">
                  <a:pos x="397" y="561"/>
                </a:cxn>
                <a:cxn ang="0">
                  <a:pos x="370" y="567"/>
                </a:cxn>
                <a:cxn ang="0">
                  <a:pos x="342" y="572"/>
                </a:cxn>
                <a:cxn ang="0">
                  <a:pos x="314" y="577"/>
                </a:cxn>
                <a:cxn ang="0">
                  <a:pos x="287" y="579"/>
                </a:cxn>
                <a:cxn ang="0">
                  <a:pos x="259" y="580"/>
                </a:cxn>
                <a:cxn ang="0">
                  <a:pos x="231" y="581"/>
                </a:cxn>
                <a:cxn ang="0">
                  <a:pos x="204" y="579"/>
                </a:cxn>
                <a:cxn ang="0">
                  <a:pos x="176" y="577"/>
                </a:cxn>
                <a:cxn ang="0">
                  <a:pos x="149" y="572"/>
                </a:cxn>
                <a:cxn ang="0">
                  <a:pos x="121" y="566"/>
                </a:cxn>
                <a:cxn ang="0">
                  <a:pos x="93" y="559"/>
                </a:cxn>
                <a:cxn ang="0">
                  <a:pos x="67" y="550"/>
                </a:cxn>
                <a:cxn ang="0">
                  <a:pos x="39" y="540"/>
                </a:cxn>
                <a:cxn ang="0">
                  <a:pos x="20" y="471"/>
                </a:cxn>
                <a:cxn ang="0">
                  <a:pos x="7" y="405"/>
                </a:cxn>
                <a:cxn ang="0">
                  <a:pos x="1" y="343"/>
                </a:cxn>
                <a:cxn ang="0">
                  <a:pos x="0" y="284"/>
                </a:cxn>
                <a:cxn ang="0">
                  <a:pos x="3" y="228"/>
                </a:cxn>
                <a:cxn ang="0">
                  <a:pos x="11" y="171"/>
                </a:cxn>
                <a:cxn ang="0">
                  <a:pos x="23" y="117"/>
                </a:cxn>
                <a:cxn ang="0">
                  <a:pos x="39" y="63"/>
                </a:cxn>
                <a:cxn ang="0">
                  <a:pos x="66" y="49"/>
                </a:cxn>
                <a:cxn ang="0">
                  <a:pos x="93" y="38"/>
                </a:cxn>
                <a:cxn ang="0">
                  <a:pos x="120" y="28"/>
                </a:cxn>
                <a:cxn ang="0">
                  <a:pos x="147" y="20"/>
                </a:cxn>
                <a:cxn ang="0">
                  <a:pos x="175" y="13"/>
                </a:cxn>
                <a:cxn ang="0">
                  <a:pos x="203" y="9"/>
                </a:cxn>
                <a:cxn ang="0">
                  <a:pos x="230" y="4"/>
                </a:cxn>
                <a:cxn ang="0">
                  <a:pos x="258" y="2"/>
                </a:cxn>
                <a:cxn ang="0">
                  <a:pos x="286" y="0"/>
                </a:cxn>
                <a:cxn ang="0">
                  <a:pos x="313" y="0"/>
                </a:cxn>
                <a:cxn ang="0">
                  <a:pos x="341" y="0"/>
                </a:cxn>
                <a:cxn ang="0">
                  <a:pos x="369" y="0"/>
                </a:cxn>
                <a:cxn ang="0">
                  <a:pos x="396" y="1"/>
                </a:cxn>
                <a:cxn ang="0">
                  <a:pos x="424" y="2"/>
                </a:cxn>
                <a:cxn ang="0">
                  <a:pos x="451" y="4"/>
                </a:cxn>
                <a:cxn ang="0">
                  <a:pos x="479" y="5"/>
                </a:cxn>
              </a:cxnLst>
              <a:rect l="0" t="0" r="r" b="b"/>
              <a:pathLst>
                <a:path w="491" h="581">
                  <a:moveTo>
                    <a:pt x="479" y="5"/>
                  </a:moveTo>
                  <a:lnTo>
                    <a:pt x="487" y="131"/>
                  </a:lnTo>
                  <a:lnTo>
                    <a:pt x="491" y="265"/>
                  </a:lnTo>
                  <a:lnTo>
                    <a:pt x="488" y="400"/>
                  </a:lnTo>
                  <a:lnTo>
                    <a:pt x="479" y="535"/>
                  </a:lnTo>
                  <a:lnTo>
                    <a:pt x="451" y="544"/>
                  </a:lnTo>
                  <a:lnTo>
                    <a:pt x="425" y="554"/>
                  </a:lnTo>
                  <a:lnTo>
                    <a:pt x="397" y="561"/>
                  </a:lnTo>
                  <a:lnTo>
                    <a:pt x="370" y="567"/>
                  </a:lnTo>
                  <a:lnTo>
                    <a:pt x="342" y="572"/>
                  </a:lnTo>
                  <a:lnTo>
                    <a:pt x="314" y="577"/>
                  </a:lnTo>
                  <a:lnTo>
                    <a:pt x="287" y="579"/>
                  </a:lnTo>
                  <a:lnTo>
                    <a:pt x="259" y="580"/>
                  </a:lnTo>
                  <a:lnTo>
                    <a:pt x="231" y="581"/>
                  </a:lnTo>
                  <a:lnTo>
                    <a:pt x="204" y="579"/>
                  </a:lnTo>
                  <a:lnTo>
                    <a:pt x="176" y="577"/>
                  </a:lnTo>
                  <a:lnTo>
                    <a:pt x="149" y="572"/>
                  </a:lnTo>
                  <a:lnTo>
                    <a:pt x="121" y="566"/>
                  </a:lnTo>
                  <a:lnTo>
                    <a:pt x="93" y="559"/>
                  </a:lnTo>
                  <a:lnTo>
                    <a:pt x="67" y="550"/>
                  </a:lnTo>
                  <a:lnTo>
                    <a:pt x="39" y="540"/>
                  </a:lnTo>
                  <a:lnTo>
                    <a:pt x="20" y="471"/>
                  </a:lnTo>
                  <a:lnTo>
                    <a:pt x="7" y="405"/>
                  </a:lnTo>
                  <a:lnTo>
                    <a:pt x="1" y="343"/>
                  </a:lnTo>
                  <a:lnTo>
                    <a:pt x="0" y="284"/>
                  </a:lnTo>
                  <a:lnTo>
                    <a:pt x="3" y="228"/>
                  </a:lnTo>
                  <a:lnTo>
                    <a:pt x="11" y="171"/>
                  </a:lnTo>
                  <a:lnTo>
                    <a:pt x="23" y="117"/>
                  </a:lnTo>
                  <a:lnTo>
                    <a:pt x="39" y="63"/>
                  </a:lnTo>
                  <a:lnTo>
                    <a:pt x="66" y="49"/>
                  </a:lnTo>
                  <a:lnTo>
                    <a:pt x="93" y="38"/>
                  </a:lnTo>
                  <a:lnTo>
                    <a:pt x="120" y="28"/>
                  </a:lnTo>
                  <a:lnTo>
                    <a:pt x="147" y="20"/>
                  </a:lnTo>
                  <a:lnTo>
                    <a:pt x="175" y="13"/>
                  </a:lnTo>
                  <a:lnTo>
                    <a:pt x="203" y="9"/>
                  </a:lnTo>
                  <a:lnTo>
                    <a:pt x="230" y="4"/>
                  </a:lnTo>
                  <a:lnTo>
                    <a:pt x="258" y="2"/>
                  </a:lnTo>
                  <a:lnTo>
                    <a:pt x="286" y="0"/>
                  </a:lnTo>
                  <a:lnTo>
                    <a:pt x="313" y="0"/>
                  </a:lnTo>
                  <a:lnTo>
                    <a:pt x="341" y="0"/>
                  </a:lnTo>
                  <a:lnTo>
                    <a:pt x="369" y="0"/>
                  </a:lnTo>
                  <a:lnTo>
                    <a:pt x="396" y="1"/>
                  </a:lnTo>
                  <a:lnTo>
                    <a:pt x="424" y="2"/>
                  </a:lnTo>
                  <a:lnTo>
                    <a:pt x="451" y="4"/>
                  </a:lnTo>
                  <a:lnTo>
                    <a:pt x="479" y="5"/>
                  </a:lnTo>
                  <a:close/>
                </a:path>
              </a:pathLst>
            </a:custGeom>
            <a:solidFill>
              <a:srgbClr val="1E7C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43" name="Freeform 775"/>
            <p:cNvSpPr>
              <a:spLocks/>
            </p:cNvSpPr>
            <p:nvPr/>
          </p:nvSpPr>
          <p:spPr bwMode="auto">
            <a:xfrm>
              <a:off x="4779" y="1141"/>
              <a:ext cx="234" cy="277"/>
            </a:xfrm>
            <a:custGeom>
              <a:avLst/>
              <a:gdLst/>
              <a:ahLst/>
              <a:cxnLst>
                <a:cxn ang="0">
                  <a:pos x="453" y="11"/>
                </a:cxn>
                <a:cxn ang="0">
                  <a:pos x="464" y="128"/>
                </a:cxn>
                <a:cxn ang="0">
                  <a:pos x="468" y="251"/>
                </a:cxn>
                <a:cxn ang="0">
                  <a:pos x="464" y="377"/>
                </a:cxn>
                <a:cxn ang="0">
                  <a:pos x="453" y="502"/>
                </a:cxn>
                <a:cxn ang="0">
                  <a:pos x="427" y="513"/>
                </a:cxn>
                <a:cxn ang="0">
                  <a:pos x="402" y="522"/>
                </a:cxn>
                <a:cxn ang="0">
                  <a:pos x="377" y="531"/>
                </a:cxn>
                <a:cxn ang="0">
                  <a:pos x="351" y="538"/>
                </a:cxn>
                <a:cxn ang="0">
                  <a:pos x="326" y="544"/>
                </a:cxn>
                <a:cxn ang="0">
                  <a:pos x="301" y="549"/>
                </a:cxn>
                <a:cxn ang="0">
                  <a:pos x="274" y="552"/>
                </a:cxn>
                <a:cxn ang="0">
                  <a:pos x="249" y="553"/>
                </a:cxn>
                <a:cxn ang="0">
                  <a:pos x="223" y="554"/>
                </a:cxn>
                <a:cxn ang="0">
                  <a:pos x="197" y="552"/>
                </a:cxn>
                <a:cxn ang="0">
                  <a:pos x="172" y="550"/>
                </a:cxn>
                <a:cxn ang="0">
                  <a:pos x="146" y="545"/>
                </a:cxn>
                <a:cxn ang="0">
                  <a:pos x="120" y="538"/>
                </a:cxn>
                <a:cxn ang="0">
                  <a:pos x="94" y="530"/>
                </a:cxn>
                <a:cxn ang="0">
                  <a:pos x="69" y="520"/>
                </a:cxn>
                <a:cxn ang="0">
                  <a:pos x="44" y="507"/>
                </a:cxn>
                <a:cxn ang="0">
                  <a:pos x="23" y="443"/>
                </a:cxn>
                <a:cxn ang="0">
                  <a:pos x="9" y="382"/>
                </a:cxn>
                <a:cxn ang="0">
                  <a:pos x="2" y="324"/>
                </a:cxn>
                <a:cxn ang="0">
                  <a:pos x="0" y="270"/>
                </a:cxn>
                <a:cxn ang="0">
                  <a:pos x="3" y="217"/>
                </a:cxn>
                <a:cxn ang="0">
                  <a:pos x="13" y="165"/>
                </a:cxn>
                <a:cxn ang="0">
                  <a:pos x="27" y="114"/>
                </a:cxn>
                <a:cxn ang="0">
                  <a:pos x="44" y="64"/>
                </a:cxn>
                <a:cxn ang="0">
                  <a:pos x="69" y="49"/>
                </a:cxn>
                <a:cxn ang="0">
                  <a:pos x="93" y="37"/>
                </a:cxn>
                <a:cxn ang="0">
                  <a:pos x="119" y="27"/>
                </a:cxn>
                <a:cxn ang="0">
                  <a:pos x="144" y="19"/>
                </a:cxn>
                <a:cxn ang="0">
                  <a:pos x="170" y="12"/>
                </a:cxn>
                <a:cxn ang="0">
                  <a:pos x="196" y="7"/>
                </a:cxn>
                <a:cxn ang="0">
                  <a:pos x="221" y="4"/>
                </a:cxn>
                <a:cxn ang="0">
                  <a:pos x="247" y="1"/>
                </a:cxn>
                <a:cxn ang="0">
                  <a:pos x="273" y="0"/>
                </a:cxn>
                <a:cxn ang="0">
                  <a:pos x="298" y="0"/>
                </a:cxn>
                <a:cxn ang="0">
                  <a:pos x="325" y="0"/>
                </a:cxn>
                <a:cxn ang="0">
                  <a:pos x="350" y="1"/>
                </a:cxn>
                <a:cxn ang="0">
                  <a:pos x="376" y="4"/>
                </a:cxn>
                <a:cxn ang="0">
                  <a:pos x="402" y="6"/>
                </a:cxn>
                <a:cxn ang="0">
                  <a:pos x="427" y="8"/>
                </a:cxn>
                <a:cxn ang="0">
                  <a:pos x="453" y="11"/>
                </a:cxn>
              </a:cxnLst>
              <a:rect l="0" t="0" r="r" b="b"/>
              <a:pathLst>
                <a:path w="468" h="554">
                  <a:moveTo>
                    <a:pt x="453" y="11"/>
                  </a:moveTo>
                  <a:lnTo>
                    <a:pt x="464" y="128"/>
                  </a:lnTo>
                  <a:lnTo>
                    <a:pt x="468" y="251"/>
                  </a:lnTo>
                  <a:lnTo>
                    <a:pt x="464" y="377"/>
                  </a:lnTo>
                  <a:lnTo>
                    <a:pt x="453" y="502"/>
                  </a:lnTo>
                  <a:lnTo>
                    <a:pt x="427" y="513"/>
                  </a:lnTo>
                  <a:lnTo>
                    <a:pt x="402" y="522"/>
                  </a:lnTo>
                  <a:lnTo>
                    <a:pt x="377" y="531"/>
                  </a:lnTo>
                  <a:lnTo>
                    <a:pt x="351" y="538"/>
                  </a:lnTo>
                  <a:lnTo>
                    <a:pt x="326" y="544"/>
                  </a:lnTo>
                  <a:lnTo>
                    <a:pt x="301" y="549"/>
                  </a:lnTo>
                  <a:lnTo>
                    <a:pt x="274" y="552"/>
                  </a:lnTo>
                  <a:lnTo>
                    <a:pt x="249" y="553"/>
                  </a:lnTo>
                  <a:lnTo>
                    <a:pt x="223" y="554"/>
                  </a:lnTo>
                  <a:lnTo>
                    <a:pt x="197" y="552"/>
                  </a:lnTo>
                  <a:lnTo>
                    <a:pt x="172" y="550"/>
                  </a:lnTo>
                  <a:lnTo>
                    <a:pt x="146" y="545"/>
                  </a:lnTo>
                  <a:lnTo>
                    <a:pt x="120" y="538"/>
                  </a:lnTo>
                  <a:lnTo>
                    <a:pt x="94" y="530"/>
                  </a:lnTo>
                  <a:lnTo>
                    <a:pt x="69" y="520"/>
                  </a:lnTo>
                  <a:lnTo>
                    <a:pt x="44" y="507"/>
                  </a:lnTo>
                  <a:lnTo>
                    <a:pt x="23" y="443"/>
                  </a:lnTo>
                  <a:lnTo>
                    <a:pt x="9" y="382"/>
                  </a:lnTo>
                  <a:lnTo>
                    <a:pt x="2" y="324"/>
                  </a:lnTo>
                  <a:lnTo>
                    <a:pt x="0" y="270"/>
                  </a:lnTo>
                  <a:lnTo>
                    <a:pt x="3" y="217"/>
                  </a:lnTo>
                  <a:lnTo>
                    <a:pt x="13" y="165"/>
                  </a:lnTo>
                  <a:lnTo>
                    <a:pt x="27" y="114"/>
                  </a:lnTo>
                  <a:lnTo>
                    <a:pt x="44" y="64"/>
                  </a:lnTo>
                  <a:lnTo>
                    <a:pt x="69" y="49"/>
                  </a:lnTo>
                  <a:lnTo>
                    <a:pt x="93" y="37"/>
                  </a:lnTo>
                  <a:lnTo>
                    <a:pt x="119" y="27"/>
                  </a:lnTo>
                  <a:lnTo>
                    <a:pt x="144" y="19"/>
                  </a:lnTo>
                  <a:lnTo>
                    <a:pt x="170" y="12"/>
                  </a:lnTo>
                  <a:lnTo>
                    <a:pt x="196" y="7"/>
                  </a:lnTo>
                  <a:lnTo>
                    <a:pt x="221" y="4"/>
                  </a:lnTo>
                  <a:lnTo>
                    <a:pt x="247" y="1"/>
                  </a:lnTo>
                  <a:lnTo>
                    <a:pt x="273" y="0"/>
                  </a:lnTo>
                  <a:lnTo>
                    <a:pt x="298" y="0"/>
                  </a:lnTo>
                  <a:lnTo>
                    <a:pt x="325" y="0"/>
                  </a:lnTo>
                  <a:lnTo>
                    <a:pt x="350" y="1"/>
                  </a:lnTo>
                  <a:lnTo>
                    <a:pt x="376" y="4"/>
                  </a:lnTo>
                  <a:lnTo>
                    <a:pt x="402" y="6"/>
                  </a:lnTo>
                  <a:lnTo>
                    <a:pt x="427" y="8"/>
                  </a:lnTo>
                  <a:lnTo>
                    <a:pt x="453" y="11"/>
                  </a:lnTo>
                  <a:close/>
                </a:path>
              </a:pathLst>
            </a:custGeom>
            <a:solidFill>
              <a:srgbClr val="287F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44" name="Freeform 776"/>
            <p:cNvSpPr>
              <a:spLocks/>
            </p:cNvSpPr>
            <p:nvPr/>
          </p:nvSpPr>
          <p:spPr bwMode="auto">
            <a:xfrm>
              <a:off x="4784" y="1146"/>
              <a:ext cx="221" cy="264"/>
            </a:xfrm>
            <a:custGeom>
              <a:avLst/>
              <a:gdLst/>
              <a:ahLst/>
              <a:cxnLst>
                <a:cxn ang="0">
                  <a:pos x="425" y="16"/>
                </a:cxn>
                <a:cxn ang="0">
                  <a:pos x="439" y="126"/>
                </a:cxn>
                <a:cxn ang="0">
                  <a:pos x="444" y="240"/>
                </a:cxn>
                <a:cxn ang="0">
                  <a:pos x="439" y="357"/>
                </a:cxn>
                <a:cxn ang="0">
                  <a:pos x="425" y="472"/>
                </a:cxn>
                <a:cxn ang="0">
                  <a:pos x="402" y="483"/>
                </a:cxn>
                <a:cxn ang="0">
                  <a:pos x="379" y="494"/>
                </a:cxn>
                <a:cxn ang="0">
                  <a:pos x="355" y="502"/>
                </a:cxn>
                <a:cxn ang="0">
                  <a:pos x="332" y="510"/>
                </a:cxn>
                <a:cxn ang="0">
                  <a:pos x="308" y="517"/>
                </a:cxn>
                <a:cxn ang="0">
                  <a:pos x="285" y="521"/>
                </a:cxn>
                <a:cxn ang="0">
                  <a:pos x="261" y="525"/>
                </a:cxn>
                <a:cxn ang="0">
                  <a:pos x="236" y="527"/>
                </a:cxn>
                <a:cxn ang="0">
                  <a:pos x="213" y="527"/>
                </a:cxn>
                <a:cxn ang="0">
                  <a:pos x="189" y="526"/>
                </a:cxn>
                <a:cxn ang="0">
                  <a:pos x="165" y="523"/>
                </a:cxn>
                <a:cxn ang="0">
                  <a:pos x="141" y="518"/>
                </a:cxn>
                <a:cxn ang="0">
                  <a:pos x="118" y="510"/>
                </a:cxn>
                <a:cxn ang="0">
                  <a:pos x="94" y="501"/>
                </a:cxn>
                <a:cxn ang="0">
                  <a:pos x="69" y="489"/>
                </a:cxn>
                <a:cxn ang="0">
                  <a:pos x="46" y="475"/>
                </a:cxn>
                <a:cxn ang="0">
                  <a:pos x="24" y="415"/>
                </a:cxn>
                <a:cxn ang="0">
                  <a:pos x="11" y="359"/>
                </a:cxn>
                <a:cxn ang="0">
                  <a:pos x="3" y="306"/>
                </a:cxn>
                <a:cxn ang="0">
                  <a:pos x="0" y="255"/>
                </a:cxn>
                <a:cxn ang="0">
                  <a:pos x="5" y="206"/>
                </a:cxn>
                <a:cxn ang="0">
                  <a:pos x="14" y="159"/>
                </a:cxn>
                <a:cxn ang="0">
                  <a:pos x="28" y="111"/>
                </a:cxn>
                <a:cxn ang="0">
                  <a:pos x="46" y="64"/>
                </a:cxn>
                <a:cxn ang="0">
                  <a:pos x="69" y="49"/>
                </a:cxn>
                <a:cxn ang="0">
                  <a:pos x="92" y="37"/>
                </a:cxn>
                <a:cxn ang="0">
                  <a:pos x="117" y="25"/>
                </a:cxn>
                <a:cxn ang="0">
                  <a:pos x="140" y="17"/>
                </a:cxn>
                <a:cxn ang="0">
                  <a:pos x="164" y="10"/>
                </a:cxn>
                <a:cxn ang="0">
                  <a:pos x="187" y="5"/>
                </a:cxn>
                <a:cxn ang="0">
                  <a:pos x="211" y="2"/>
                </a:cxn>
                <a:cxn ang="0">
                  <a:pos x="235" y="1"/>
                </a:cxn>
                <a:cxn ang="0">
                  <a:pos x="258" y="0"/>
                </a:cxn>
                <a:cxn ang="0">
                  <a:pos x="282" y="1"/>
                </a:cxn>
                <a:cxn ang="0">
                  <a:pos x="307" y="2"/>
                </a:cxn>
                <a:cxn ang="0">
                  <a:pos x="331" y="4"/>
                </a:cxn>
                <a:cxn ang="0">
                  <a:pos x="354" y="7"/>
                </a:cxn>
                <a:cxn ang="0">
                  <a:pos x="378" y="10"/>
                </a:cxn>
                <a:cxn ang="0">
                  <a:pos x="402" y="12"/>
                </a:cxn>
                <a:cxn ang="0">
                  <a:pos x="425" y="16"/>
                </a:cxn>
              </a:cxnLst>
              <a:rect l="0" t="0" r="r" b="b"/>
              <a:pathLst>
                <a:path w="444" h="527">
                  <a:moveTo>
                    <a:pt x="425" y="16"/>
                  </a:moveTo>
                  <a:lnTo>
                    <a:pt x="439" y="126"/>
                  </a:lnTo>
                  <a:lnTo>
                    <a:pt x="444" y="240"/>
                  </a:lnTo>
                  <a:lnTo>
                    <a:pt x="439" y="357"/>
                  </a:lnTo>
                  <a:lnTo>
                    <a:pt x="425" y="472"/>
                  </a:lnTo>
                  <a:lnTo>
                    <a:pt x="402" y="483"/>
                  </a:lnTo>
                  <a:lnTo>
                    <a:pt x="379" y="494"/>
                  </a:lnTo>
                  <a:lnTo>
                    <a:pt x="355" y="502"/>
                  </a:lnTo>
                  <a:lnTo>
                    <a:pt x="332" y="510"/>
                  </a:lnTo>
                  <a:lnTo>
                    <a:pt x="308" y="517"/>
                  </a:lnTo>
                  <a:lnTo>
                    <a:pt x="285" y="521"/>
                  </a:lnTo>
                  <a:lnTo>
                    <a:pt x="261" y="525"/>
                  </a:lnTo>
                  <a:lnTo>
                    <a:pt x="236" y="527"/>
                  </a:lnTo>
                  <a:lnTo>
                    <a:pt x="213" y="527"/>
                  </a:lnTo>
                  <a:lnTo>
                    <a:pt x="189" y="526"/>
                  </a:lnTo>
                  <a:lnTo>
                    <a:pt x="165" y="523"/>
                  </a:lnTo>
                  <a:lnTo>
                    <a:pt x="141" y="518"/>
                  </a:lnTo>
                  <a:lnTo>
                    <a:pt x="118" y="510"/>
                  </a:lnTo>
                  <a:lnTo>
                    <a:pt x="94" y="501"/>
                  </a:lnTo>
                  <a:lnTo>
                    <a:pt x="69" y="489"/>
                  </a:lnTo>
                  <a:lnTo>
                    <a:pt x="46" y="475"/>
                  </a:lnTo>
                  <a:lnTo>
                    <a:pt x="24" y="415"/>
                  </a:lnTo>
                  <a:lnTo>
                    <a:pt x="11" y="359"/>
                  </a:lnTo>
                  <a:lnTo>
                    <a:pt x="3" y="306"/>
                  </a:lnTo>
                  <a:lnTo>
                    <a:pt x="0" y="255"/>
                  </a:lnTo>
                  <a:lnTo>
                    <a:pt x="5" y="206"/>
                  </a:lnTo>
                  <a:lnTo>
                    <a:pt x="14" y="159"/>
                  </a:lnTo>
                  <a:lnTo>
                    <a:pt x="28" y="111"/>
                  </a:lnTo>
                  <a:lnTo>
                    <a:pt x="46" y="64"/>
                  </a:lnTo>
                  <a:lnTo>
                    <a:pt x="69" y="49"/>
                  </a:lnTo>
                  <a:lnTo>
                    <a:pt x="92" y="37"/>
                  </a:lnTo>
                  <a:lnTo>
                    <a:pt x="117" y="25"/>
                  </a:lnTo>
                  <a:lnTo>
                    <a:pt x="140" y="17"/>
                  </a:lnTo>
                  <a:lnTo>
                    <a:pt x="164" y="10"/>
                  </a:lnTo>
                  <a:lnTo>
                    <a:pt x="187" y="5"/>
                  </a:lnTo>
                  <a:lnTo>
                    <a:pt x="211" y="2"/>
                  </a:lnTo>
                  <a:lnTo>
                    <a:pt x="235" y="1"/>
                  </a:lnTo>
                  <a:lnTo>
                    <a:pt x="258" y="0"/>
                  </a:lnTo>
                  <a:lnTo>
                    <a:pt x="282" y="1"/>
                  </a:lnTo>
                  <a:lnTo>
                    <a:pt x="307" y="2"/>
                  </a:lnTo>
                  <a:lnTo>
                    <a:pt x="331" y="4"/>
                  </a:lnTo>
                  <a:lnTo>
                    <a:pt x="354" y="7"/>
                  </a:lnTo>
                  <a:lnTo>
                    <a:pt x="378" y="10"/>
                  </a:lnTo>
                  <a:lnTo>
                    <a:pt x="402" y="12"/>
                  </a:lnTo>
                  <a:lnTo>
                    <a:pt x="425" y="16"/>
                  </a:lnTo>
                  <a:close/>
                </a:path>
              </a:pathLst>
            </a:custGeom>
            <a:solidFill>
              <a:srgbClr val="358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45" name="Freeform 777"/>
            <p:cNvSpPr>
              <a:spLocks/>
            </p:cNvSpPr>
            <p:nvPr/>
          </p:nvSpPr>
          <p:spPr bwMode="auto">
            <a:xfrm>
              <a:off x="4788" y="1152"/>
              <a:ext cx="209" cy="251"/>
            </a:xfrm>
            <a:custGeom>
              <a:avLst/>
              <a:gdLst/>
              <a:ahLst/>
              <a:cxnLst>
                <a:cxn ang="0">
                  <a:pos x="398" y="21"/>
                </a:cxn>
                <a:cxn ang="0">
                  <a:pos x="413" y="123"/>
                </a:cxn>
                <a:cxn ang="0">
                  <a:pos x="419" y="228"/>
                </a:cxn>
                <a:cxn ang="0">
                  <a:pos x="414" y="334"/>
                </a:cxn>
                <a:cxn ang="0">
                  <a:pos x="398" y="440"/>
                </a:cxn>
                <a:cxn ang="0">
                  <a:pos x="376" y="453"/>
                </a:cxn>
                <a:cxn ang="0">
                  <a:pos x="355" y="463"/>
                </a:cxn>
                <a:cxn ang="0">
                  <a:pos x="333" y="474"/>
                </a:cxn>
                <a:cxn ang="0">
                  <a:pos x="311" y="482"/>
                </a:cxn>
                <a:cxn ang="0">
                  <a:pos x="290" y="490"/>
                </a:cxn>
                <a:cxn ang="0">
                  <a:pos x="268" y="495"/>
                </a:cxn>
                <a:cxn ang="0">
                  <a:pos x="246" y="499"/>
                </a:cxn>
                <a:cxn ang="0">
                  <a:pos x="224" y="501"/>
                </a:cxn>
                <a:cxn ang="0">
                  <a:pos x="202" y="502"/>
                </a:cxn>
                <a:cxn ang="0">
                  <a:pos x="180" y="500"/>
                </a:cxn>
                <a:cxn ang="0">
                  <a:pos x="158" y="497"/>
                </a:cxn>
                <a:cxn ang="0">
                  <a:pos x="136" y="491"/>
                </a:cxn>
                <a:cxn ang="0">
                  <a:pos x="116" y="483"/>
                </a:cxn>
                <a:cxn ang="0">
                  <a:pos x="94" y="472"/>
                </a:cxn>
                <a:cxn ang="0">
                  <a:pos x="72" y="460"/>
                </a:cxn>
                <a:cxn ang="0">
                  <a:pos x="50" y="444"/>
                </a:cxn>
                <a:cxn ang="0">
                  <a:pos x="27" y="388"/>
                </a:cxn>
                <a:cxn ang="0">
                  <a:pos x="11" y="338"/>
                </a:cxn>
                <a:cxn ang="0">
                  <a:pos x="3" y="288"/>
                </a:cxn>
                <a:cxn ang="0">
                  <a:pos x="0" y="241"/>
                </a:cxn>
                <a:cxn ang="0">
                  <a:pos x="4" y="196"/>
                </a:cxn>
                <a:cxn ang="0">
                  <a:pos x="14" y="152"/>
                </a:cxn>
                <a:cxn ang="0">
                  <a:pos x="29" y="108"/>
                </a:cxn>
                <a:cxn ang="0">
                  <a:pos x="50" y="66"/>
                </a:cxn>
                <a:cxn ang="0">
                  <a:pos x="71" y="50"/>
                </a:cxn>
                <a:cxn ang="0">
                  <a:pos x="93" y="36"/>
                </a:cxn>
                <a:cxn ang="0">
                  <a:pos x="114" y="24"/>
                </a:cxn>
                <a:cxn ang="0">
                  <a:pos x="135" y="16"/>
                </a:cxn>
                <a:cxn ang="0">
                  <a:pos x="157" y="9"/>
                </a:cxn>
                <a:cxn ang="0">
                  <a:pos x="179" y="5"/>
                </a:cxn>
                <a:cxn ang="0">
                  <a:pos x="201" y="3"/>
                </a:cxn>
                <a:cxn ang="0">
                  <a:pos x="223" y="0"/>
                </a:cxn>
                <a:cxn ang="0">
                  <a:pos x="245" y="0"/>
                </a:cxn>
                <a:cxn ang="0">
                  <a:pos x="267" y="1"/>
                </a:cxn>
                <a:cxn ang="0">
                  <a:pos x="288" y="4"/>
                </a:cxn>
                <a:cxn ang="0">
                  <a:pos x="310" y="6"/>
                </a:cxn>
                <a:cxn ang="0">
                  <a:pos x="332" y="9"/>
                </a:cxn>
                <a:cxn ang="0">
                  <a:pos x="354" y="13"/>
                </a:cxn>
                <a:cxn ang="0">
                  <a:pos x="376" y="18"/>
                </a:cxn>
                <a:cxn ang="0">
                  <a:pos x="398" y="21"/>
                </a:cxn>
              </a:cxnLst>
              <a:rect l="0" t="0" r="r" b="b"/>
              <a:pathLst>
                <a:path w="419" h="502">
                  <a:moveTo>
                    <a:pt x="398" y="21"/>
                  </a:moveTo>
                  <a:lnTo>
                    <a:pt x="413" y="123"/>
                  </a:lnTo>
                  <a:lnTo>
                    <a:pt x="419" y="228"/>
                  </a:lnTo>
                  <a:lnTo>
                    <a:pt x="414" y="334"/>
                  </a:lnTo>
                  <a:lnTo>
                    <a:pt x="398" y="440"/>
                  </a:lnTo>
                  <a:lnTo>
                    <a:pt x="376" y="453"/>
                  </a:lnTo>
                  <a:lnTo>
                    <a:pt x="355" y="463"/>
                  </a:lnTo>
                  <a:lnTo>
                    <a:pt x="333" y="474"/>
                  </a:lnTo>
                  <a:lnTo>
                    <a:pt x="311" y="482"/>
                  </a:lnTo>
                  <a:lnTo>
                    <a:pt x="290" y="490"/>
                  </a:lnTo>
                  <a:lnTo>
                    <a:pt x="268" y="495"/>
                  </a:lnTo>
                  <a:lnTo>
                    <a:pt x="246" y="499"/>
                  </a:lnTo>
                  <a:lnTo>
                    <a:pt x="224" y="501"/>
                  </a:lnTo>
                  <a:lnTo>
                    <a:pt x="202" y="502"/>
                  </a:lnTo>
                  <a:lnTo>
                    <a:pt x="180" y="500"/>
                  </a:lnTo>
                  <a:lnTo>
                    <a:pt x="158" y="497"/>
                  </a:lnTo>
                  <a:lnTo>
                    <a:pt x="136" y="491"/>
                  </a:lnTo>
                  <a:lnTo>
                    <a:pt x="116" y="483"/>
                  </a:lnTo>
                  <a:lnTo>
                    <a:pt x="94" y="472"/>
                  </a:lnTo>
                  <a:lnTo>
                    <a:pt x="72" y="460"/>
                  </a:lnTo>
                  <a:lnTo>
                    <a:pt x="50" y="444"/>
                  </a:lnTo>
                  <a:lnTo>
                    <a:pt x="27" y="388"/>
                  </a:lnTo>
                  <a:lnTo>
                    <a:pt x="11" y="338"/>
                  </a:lnTo>
                  <a:lnTo>
                    <a:pt x="3" y="288"/>
                  </a:lnTo>
                  <a:lnTo>
                    <a:pt x="0" y="241"/>
                  </a:lnTo>
                  <a:lnTo>
                    <a:pt x="4" y="196"/>
                  </a:lnTo>
                  <a:lnTo>
                    <a:pt x="14" y="152"/>
                  </a:lnTo>
                  <a:lnTo>
                    <a:pt x="29" y="108"/>
                  </a:lnTo>
                  <a:lnTo>
                    <a:pt x="50" y="66"/>
                  </a:lnTo>
                  <a:lnTo>
                    <a:pt x="71" y="50"/>
                  </a:lnTo>
                  <a:lnTo>
                    <a:pt x="93" y="36"/>
                  </a:lnTo>
                  <a:lnTo>
                    <a:pt x="114" y="24"/>
                  </a:lnTo>
                  <a:lnTo>
                    <a:pt x="135" y="16"/>
                  </a:lnTo>
                  <a:lnTo>
                    <a:pt x="157" y="9"/>
                  </a:lnTo>
                  <a:lnTo>
                    <a:pt x="179" y="5"/>
                  </a:lnTo>
                  <a:lnTo>
                    <a:pt x="201" y="3"/>
                  </a:lnTo>
                  <a:lnTo>
                    <a:pt x="223" y="0"/>
                  </a:lnTo>
                  <a:lnTo>
                    <a:pt x="245" y="0"/>
                  </a:lnTo>
                  <a:lnTo>
                    <a:pt x="267" y="1"/>
                  </a:lnTo>
                  <a:lnTo>
                    <a:pt x="288" y="4"/>
                  </a:lnTo>
                  <a:lnTo>
                    <a:pt x="310" y="6"/>
                  </a:lnTo>
                  <a:lnTo>
                    <a:pt x="332" y="9"/>
                  </a:lnTo>
                  <a:lnTo>
                    <a:pt x="354" y="13"/>
                  </a:lnTo>
                  <a:lnTo>
                    <a:pt x="376" y="18"/>
                  </a:lnTo>
                  <a:lnTo>
                    <a:pt x="398" y="21"/>
                  </a:lnTo>
                  <a:close/>
                </a:path>
              </a:pathLst>
            </a:custGeom>
            <a:solidFill>
              <a:srgbClr val="3F84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46" name="Freeform 778"/>
            <p:cNvSpPr>
              <a:spLocks/>
            </p:cNvSpPr>
            <p:nvPr/>
          </p:nvSpPr>
          <p:spPr bwMode="auto">
            <a:xfrm>
              <a:off x="4793" y="1158"/>
              <a:ext cx="197" cy="237"/>
            </a:xfrm>
            <a:custGeom>
              <a:avLst/>
              <a:gdLst/>
              <a:ahLst/>
              <a:cxnLst>
                <a:cxn ang="0">
                  <a:pos x="369" y="25"/>
                </a:cxn>
                <a:cxn ang="0">
                  <a:pos x="380" y="72"/>
                </a:cxn>
                <a:cxn ang="0">
                  <a:pos x="388" y="120"/>
                </a:cxn>
                <a:cxn ang="0">
                  <a:pos x="392" y="168"/>
                </a:cxn>
                <a:cxn ang="0">
                  <a:pos x="394" y="215"/>
                </a:cxn>
                <a:cxn ang="0">
                  <a:pos x="392" y="263"/>
                </a:cxn>
                <a:cxn ang="0">
                  <a:pos x="388" y="312"/>
                </a:cxn>
                <a:cxn ang="0">
                  <a:pos x="381" y="360"/>
                </a:cxn>
                <a:cxn ang="0">
                  <a:pos x="369" y="409"/>
                </a:cxn>
                <a:cxn ang="0">
                  <a:pos x="350" y="421"/>
                </a:cxn>
                <a:cxn ang="0">
                  <a:pos x="330" y="433"/>
                </a:cxn>
                <a:cxn ang="0">
                  <a:pos x="311" y="444"/>
                </a:cxn>
                <a:cxn ang="0">
                  <a:pos x="291" y="454"/>
                </a:cxn>
                <a:cxn ang="0">
                  <a:pos x="272" y="460"/>
                </a:cxn>
                <a:cxn ang="0">
                  <a:pos x="251" y="467"/>
                </a:cxn>
                <a:cxn ang="0">
                  <a:pos x="231" y="472"/>
                </a:cxn>
                <a:cxn ang="0">
                  <a:pos x="212" y="474"/>
                </a:cxn>
                <a:cxn ang="0">
                  <a:pos x="192" y="474"/>
                </a:cxn>
                <a:cxn ang="0">
                  <a:pos x="171" y="473"/>
                </a:cxn>
                <a:cxn ang="0">
                  <a:pos x="152" y="470"/>
                </a:cxn>
                <a:cxn ang="0">
                  <a:pos x="132" y="463"/>
                </a:cxn>
                <a:cxn ang="0">
                  <a:pos x="111" y="454"/>
                </a:cxn>
                <a:cxn ang="0">
                  <a:pos x="92" y="442"/>
                </a:cxn>
                <a:cxn ang="0">
                  <a:pos x="72" y="428"/>
                </a:cxn>
                <a:cxn ang="0">
                  <a:pos x="53" y="411"/>
                </a:cxn>
                <a:cxn ang="0">
                  <a:pos x="28" y="360"/>
                </a:cxn>
                <a:cxn ang="0">
                  <a:pos x="11" y="313"/>
                </a:cxn>
                <a:cxn ang="0">
                  <a:pos x="2" y="269"/>
                </a:cxn>
                <a:cxn ang="0">
                  <a:pos x="0" y="227"/>
                </a:cxn>
                <a:cxn ang="0">
                  <a:pos x="4" y="185"/>
                </a:cxn>
                <a:cxn ang="0">
                  <a:pos x="15" y="145"/>
                </a:cxn>
                <a:cxn ang="0">
                  <a:pos x="31" y="106"/>
                </a:cxn>
                <a:cxn ang="0">
                  <a:pos x="53" y="67"/>
                </a:cxn>
                <a:cxn ang="0">
                  <a:pos x="72" y="49"/>
                </a:cxn>
                <a:cxn ang="0">
                  <a:pos x="92" y="35"/>
                </a:cxn>
                <a:cxn ang="0">
                  <a:pos x="111" y="24"/>
                </a:cxn>
                <a:cxn ang="0">
                  <a:pos x="131" y="15"/>
                </a:cxn>
                <a:cxn ang="0">
                  <a:pos x="151" y="8"/>
                </a:cxn>
                <a:cxn ang="0">
                  <a:pos x="170" y="3"/>
                </a:cxn>
                <a:cxn ang="0">
                  <a:pos x="190" y="1"/>
                </a:cxn>
                <a:cxn ang="0">
                  <a:pos x="210" y="0"/>
                </a:cxn>
                <a:cxn ang="0">
                  <a:pos x="230" y="1"/>
                </a:cxn>
                <a:cxn ang="0">
                  <a:pos x="250" y="2"/>
                </a:cxn>
                <a:cxn ang="0">
                  <a:pos x="270" y="4"/>
                </a:cxn>
                <a:cxn ang="0">
                  <a:pos x="290" y="8"/>
                </a:cxn>
                <a:cxn ang="0">
                  <a:pos x="310" y="12"/>
                </a:cxn>
                <a:cxn ang="0">
                  <a:pos x="330" y="17"/>
                </a:cxn>
                <a:cxn ang="0">
                  <a:pos x="350" y="20"/>
                </a:cxn>
                <a:cxn ang="0">
                  <a:pos x="369" y="25"/>
                </a:cxn>
              </a:cxnLst>
              <a:rect l="0" t="0" r="r" b="b"/>
              <a:pathLst>
                <a:path w="394" h="474">
                  <a:moveTo>
                    <a:pt x="369" y="25"/>
                  </a:moveTo>
                  <a:lnTo>
                    <a:pt x="380" y="72"/>
                  </a:lnTo>
                  <a:lnTo>
                    <a:pt x="388" y="120"/>
                  </a:lnTo>
                  <a:lnTo>
                    <a:pt x="392" y="168"/>
                  </a:lnTo>
                  <a:lnTo>
                    <a:pt x="394" y="215"/>
                  </a:lnTo>
                  <a:lnTo>
                    <a:pt x="392" y="263"/>
                  </a:lnTo>
                  <a:lnTo>
                    <a:pt x="388" y="312"/>
                  </a:lnTo>
                  <a:lnTo>
                    <a:pt x="381" y="360"/>
                  </a:lnTo>
                  <a:lnTo>
                    <a:pt x="369" y="409"/>
                  </a:lnTo>
                  <a:lnTo>
                    <a:pt x="350" y="421"/>
                  </a:lnTo>
                  <a:lnTo>
                    <a:pt x="330" y="433"/>
                  </a:lnTo>
                  <a:lnTo>
                    <a:pt x="311" y="444"/>
                  </a:lnTo>
                  <a:lnTo>
                    <a:pt x="291" y="454"/>
                  </a:lnTo>
                  <a:lnTo>
                    <a:pt x="272" y="460"/>
                  </a:lnTo>
                  <a:lnTo>
                    <a:pt x="251" y="467"/>
                  </a:lnTo>
                  <a:lnTo>
                    <a:pt x="231" y="472"/>
                  </a:lnTo>
                  <a:lnTo>
                    <a:pt x="212" y="474"/>
                  </a:lnTo>
                  <a:lnTo>
                    <a:pt x="192" y="474"/>
                  </a:lnTo>
                  <a:lnTo>
                    <a:pt x="171" y="473"/>
                  </a:lnTo>
                  <a:lnTo>
                    <a:pt x="152" y="470"/>
                  </a:lnTo>
                  <a:lnTo>
                    <a:pt x="132" y="463"/>
                  </a:lnTo>
                  <a:lnTo>
                    <a:pt x="111" y="454"/>
                  </a:lnTo>
                  <a:lnTo>
                    <a:pt x="92" y="442"/>
                  </a:lnTo>
                  <a:lnTo>
                    <a:pt x="72" y="428"/>
                  </a:lnTo>
                  <a:lnTo>
                    <a:pt x="53" y="411"/>
                  </a:lnTo>
                  <a:lnTo>
                    <a:pt x="28" y="360"/>
                  </a:lnTo>
                  <a:lnTo>
                    <a:pt x="11" y="313"/>
                  </a:lnTo>
                  <a:lnTo>
                    <a:pt x="2" y="269"/>
                  </a:lnTo>
                  <a:lnTo>
                    <a:pt x="0" y="227"/>
                  </a:lnTo>
                  <a:lnTo>
                    <a:pt x="4" y="185"/>
                  </a:lnTo>
                  <a:lnTo>
                    <a:pt x="15" y="145"/>
                  </a:lnTo>
                  <a:lnTo>
                    <a:pt x="31" y="106"/>
                  </a:lnTo>
                  <a:lnTo>
                    <a:pt x="53" y="67"/>
                  </a:lnTo>
                  <a:lnTo>
                    <a:pt x="72" y="49"/>
                  </a:lnTo>
                  <a:lnTo>
                    <a:pt x="92" y="35"/>
                  </a:lnTo>
                  <a:lnTo>
                    <a:pt x="111" y="24"/>
                  </a:lnTo>
                  <a:lnTo>
                    <a:pt x="131" y="15"/>
                  </a:lnTo>
                  <a:lnTo>
                    <a:pt x="151" y="8"/>
                  </a:lnTo>
                  <a:lnTo>
                    <a:pt x="170" y="3"/>
                  </a:lnTo>
                  <a:lnTo>
                    <a:pt x="190" y="1"/>
                  </a:lnTo>
                  <a:lnTo>
                    <a:pt x="210" y="0"/>
                  </a:lnTo>
                  <a:lnTo>
                    <a:pt x="230" y="1"/>
                  </a:lnTo>
                  <a:lnTo>
                    <a:pt x="250" y="2"/>
                  </a:lnTo>
                  <a:lnTo>
                    <a:pt x="270" y="4"/>
                  </a:lnTo>
                  <a:lnTo>
                    <a:pt x="290" y="8"/>
                  </a:lnTo>
                  <a:lnTo>
                    <a:pt x="310" y="12"/>
                  </a:lnTo>
                  <a:lnTo>
                    <a:pt x="330" y="17"/>
                  </a:lnTo>
                  <a:lnTo>
                    <a:pt x="350" y="20"/>
                  </a:lnTo>
                  <a:lnTo>
                    <a:pt x="369" y="25"/>
                  </a:lnTo>
                  <a:close/>
                </a:path>
              </a:pathLst>
            </a:custGeom>
            <a:solidFill>
              <a:srgbClr val="4C87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47" name="Freeform 779"/>
            <p:cNvSpPr>
              <a:spLocks/>
            </p:cNvSpPr>
            <p:nvPr/>
          </p:nvSpPr>
          <p:spPr bwMode="auto">
            <a:xfrm>
              <a:off x="4797" y="1164"/>
              <a:ext cx="185" cy="224"/>
            </a:xfrm>
            <a:custGeom>
              <a:avLst/>
              <a:gdLst/>
              <a:ahLst/>
              <a:cxnLst>
                <a:cxn ang="0">
                  <a:pos x="342" y="30"/>
                </a:cxn>
                <a:cxn ang="0">
                  <a:pos x="354" y="74"/>
                </a:cxn>
                <a:cxn ang="0">
                  <a:pos x="362" y="118"/>
                </a:cxn>
                <a:cxn ang="0">
                  <a:pos x="367" y="160"/>
                </a:cxn>
                <a:cxn ang="0">
                  <a:pos x="370" y="204"/>
                </a:cxn>
                <a:cxn ang="0">
                  <a:pos x="368" y="247"/>
                </a:cxn>
                <a:cxn ang="0">
                  <a:pos x="364" y="290"/>
                </a:cxn>
                <a:cxn ang="0">
                  <a:pos x="355" y="333"/>
                </a:cxn>
                <a:cxn ang="0">
                  <a:pos x="342" y="377"/>
                </a:cxn>
                <a:cxn ang="0">
                  <a:pos x="325" y="391"/>
                </a:cxn>
                <a:cxn ang="0">
                  <a:pos x="306" y="403"/>
                </a:cxn>
                <a:cxn ang="0">
                  <a:pos x="289" y="415"/>
                </a:cxn>
                <a:cxn ang="0">
                  <a:pos x="271" y="425"/>
                </a:cxn>
                <a:cxn ang="0">
                  <a:pos x="253" y="433"/>
                </a:cxn>
                <a:cxn ang="0">
                  <a:pos x="235" y="440"/>
                </a:cxn>
                <a:cxn ang="0">
                  <a:pos x="218" y="446"/>
                </a:cxn>
                <a:cxn ang="0">
                  <a:pos x="199" y="448"/>
                </a:cxn>
                <a:cxn ang="0">
                  <a:pos x="181" y="449"/>
                </a:cxn>
                <a:cxn ang="0">
                  <a:pos x="162" y="447"/>
                </a:cxn>
                <a:cxn ang="0">
                  <a:pos x="145" y="444"/>
                </a:cxn>
                <a:cxn ang="0">
                  <a:pos x="127" y="437"/>
                </a:cxn>
                <a:cxn ang="0">
                  <a:pos x="108" y="426"/>
                </a:cxn>
                <a:cxn ang="0">
                  <a:pos x="91" y="414"/>
                </a:cxn>
                <a:cxn ang="0">
                  <a:pos x="72" y="399"/>
                </a:cxn>
                <a:cxn ang="0">
                  <a:pos x="55" y="379"/>
                </a:cxn>
                <a:cxn ang="0">
                  <a:pos x="30" y="334"/>
                </a:cxn>
                <a:cxn ang="0">
                  <a:pos x="13" y="292"/>
                </a:cxn>
                <a:cxn ang="0">
                  <a:pos x="2" y="251"/>
                </a:cxn>
                <a:cxn ang="0">
                  <a:pos x="0" y="212"/>
                </a:cxn>
                <a:cxn ang="0">
                  <a:pos x="3" y="175"/>
                </a:cxn>
                <a:cxn ang="0">
                  <a:pos x="15" y="140"/>
                </a:cxn>
                <a:cxn ang="0">
                  <a:pos x="32" y="104"/>
                </a:cxn>
                <a:cxn ang="0">
                  <a:pos x="55" y="68"/>
                </a:cxn>
                <a:cxn ang="0">
                  <a:pos x="72" y="50"/>
                </a:cxn>
                <a:cxn ang="0">
                  <a:pos x="91" y="35"/>
                </a:cxn>
                <a:cxn ang="0">
                  <a:pos x="108" y="23"/>
                </a:cxn>
                <a:cxn ang="0">
                  <a:pos x="127" y="14"/>
                </a:cxn>
                <a:cxn ang="0">
                  <a:pos x="144" y="7"/>
                </a:cxn>
                <a:cxn ang="0">
                  <a:pos x="162" y="3"/>
                </a:cxn>
                <a:cxn ang="0">
                  <a:pos x="180" y="0"/>
                </a:cxn>
                <a:cxn ang="0">
                  <a:pos x="198" y="0"/>
                </a:cxn>
                <a:cxn ang="0">
                  <a:pos x="216" y="1"/>
                </a:cxn>
                <a:cxn ang="0">
                  <a:pos x="235" y="4"/>
                </a:cxn>
                <a:cxn ang="0">
                  <a:pos x="252" y="6"/>
                </a:cxn>
                <a:cxn ang="0">
                  <a:pos x="271" y="11"/>
                </a:cxn>
                <a:cxn ang="0">
                  <a:pos x="289" y="15"/>
                </a:cxn>
                <a:cxn ang="0">
                  <a:pos x="306" y="20"/>
                </a:cxn>
                <a:cxn ang="0">
                  <a:pos x="325" y="26"/>
                </a:cxn>
                <a:cxn ang="0">
                  <a:pos x="342" y="30"/>
                </a:cxn>
              </a:cxnLst>
              <a:rect l="0" t="0" r="r" b="b"/>
              <a:pathLst>
                <a:path w="370" h="449">
                  <a:moveTo>
                    <a:pt x="342" y="30"/>
                  </a:moveTo>
                  <a:lnTo>
                    <a:pt x="354" y="74"/>
                  </a:lnTo>
                  <a:lnTo>
                    <a:pt x="362" y="118"/>
                  </a:lnTo>
                  <a:lnTo>
                    <a:pt x="367" y="160"/>
                  </a:lnTo>
                  <a:lnTo>
                    <a:pt x="370" y="204"/>
                  </a:lnTo>
                  <a:lnTo>
                    <a:pt x="368" y="247"/>
                  </a:lnTo>
                  <a:lnTo>
                    <a:pt x="364" y="290"/>
                  </a:lnTo>
                  <a:lnTo>
                    <a:pt x="355" y="333"/>
                  </a:lnTo>
                  <a:lnTo>
                    <a:pt x="342" y="377"/>
                  </a:lnTo>
                  <a:lnTo>
                    <a:pt x="325" y="391"/>
                  </a:lnTo>
                  <a:lnTo>
                    <a:pt x="306" y="403"/>
                  </a:lnTo>
                  <a:lnTo>
                    <a:pt x="289" y="415"/>
                  </a:lnTo>
                  <a:lnTo>
                    <a:pt x="271" y="425"/>
                  </a:lnTo>
                  <a:lnTo>
                    <a:pt x="253" y="433"/>
                  </a:lnTo>
                  <a:lnTo>
                    <a:pt x="235" y="440"/>
                  </a:lnTo>
                  <a:lnTo>
                    <a:pt x="218" y="446"/>
                  </a:lnTo>
                  <a:lnTo>
                    <a:pt x="199" y="448"/>
                  </a:lnTo>
                  <a:lnTo>
                    <a:pt x="181" y="449"/>
                  </a:lnTo>
                  <a:lnTo>
                    <a:pt x="162" y="447"/>
                  </a:lnTo>
                  <a:lnTo>
                    <a:pt x="145" y="444"/>
                  </a:lnTo>
                  <a:lnTo>
                    <a:pt x="127" y="437"/>
                  </a:lnTo>
                  <a:lnTo>
                    <a:pt x="108" y="426"/>
                  </a:lnTo>
                  <a:lnTo>
                    <a:pt x="91" y="414"/>
                  </a:lnTo>
                  <a:lnTo>
                    <a:pt x="72" y="399"/>
                  </a:lnTo>
                  <a:lnTo>
                    <a:pt x="55" y="379"/>
                  </a:lnTo>
                  <a:lnTo>
                    <a:pt x="30" y="334"/>
                  </a:lnTo>
                  <a:lnTo>
                    <a:pt x="13" y="292"/>
                  </a:lnTo>
                  <a:lnTo>
                    <a:pt x="2" y="251"/>
                  </a:lnTo>
                  <a:lnTo>
                    <a:pt x="0" y="212"/>
                  </a:lnTo>
                  <a:lnTo>
                    <a:pt x="3" y="175"/>
                  </a:lnTo>
                  <a:lnTo>
                    <a:pt x="15" y="140"/>
                  </a:lnTo>
                  <a:lnTo>
                    <a:pt x="32" y="104"/>
                  </a:lnTo>
                  <a:lnTo>
                    <a:pt x="55" y="68"/>
                  </a:lnTo>
                  <a:lnTo>
                    <a:pt x="72" y="50"/>
                  </a:lnTo>
                  <a:lnTo>
                    <a:pt x="91" y="35"/>
                  </a:lnTo>
                  <a:lnTo>
                    <a:pt x="108" y="23"/>
                  </a:lnTo>
                  <a:lnTo>
                    <a:pt x="127" y="14"/>
                  </a:lnTo>
                  <a:lnTo>
                    <a:pt x="144" y="7"/>
                  </a:lnTo>
                  <a:lnTo>
                    <a:pt x="162" y="3"/>
                  </a:lnTo>
                  <a:lnTo>
                    <a:pt x="180" y="0"/>
                  </a:lnTo>
                  <a:lnTo>
                    <a:pt x="198" y="0"/>
                  </a:lnTo>
                  <a:lnTo>
                    <a:pt x="216" y="1"/>
                  </a:lnTo>
                  <a:lnTo>
                    <a:pt x="235" y="4"/>
                  </a:lnTo>
                  <a:lnTo>
                    <a:pt x="252" y="6"/>
                  </a:lnTo>
                  <a:lnTo>
                    <a:pt x="271" y="11"/>
                  </a:lnTo>
                  <a:lnTo>
                    <a:pt x="289" y="15"/>
                  </a:lnTo>
                  <a:lnTo>
                    <a:pt x="306" y="20"/>
                  </a:lnTo>
                  <a:lnTo>
                    <a:pt x="325" y="26"/>
                  </a:lnTo>
                  <a:lnTo>
                    <a:pt x="342" y="30"/>
                  </a:lnTo>
                  <a:close/>
                </a:path>
              </a:pathLst>
            </a:custGeom>
            <a:solidFill>
              <a:srgbClr val="5689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48" name="Freeform 780"/>
            <p:cNvSpPr>
              <a:spLocks/>
            </p:cNvSpPr>
            <p:nvPr/>
          </p:nvSpPr>
          <p:spPr bwMode="auto">
            <a:xfrm>
              <a:off x="4581" y="1145"/>
              <a:ext cx="95" cy="17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90" y="0"/>
                </a:cxn>
                <a:cxn ang="0">
                  <a:pos x="190" y="13"/>
                </a:cxn>
                <a:cxn ang="0">
                  <a:pos x="8" y="34"/>
                </a:cxn>
                <a:cxn ang="0">
                  <a:pos x="9" y="354"/>
                </a:cxn>
                <a:cxn ang="0">
                  <a:pos x="0" y="354"/>
                </a:cxn>
                <a:cxn ang="0">
                  <a:pos x="0" y="19"/>
                </a:cxn>
              </a:cxnLst>
              <a:rect l="0" t="0" r="r" b="b"/>
              <a:pathLst>
                <a:path w="190" h="354">
                  <a:moveTo>
                    <a:pt x="0" y="19"/>
                  </a:moveTo>
                  <a:lnTo>
                    <a:pt x="190" y="0"/>
                  </a:lnTo>
                  <a:lnTo>
                    <a:pt x="190" y="13"/>
                  </a:lnTo>
                  <a:lnTo>
                    <a:pt x="8" y="34"/>
                  </a:lnTo>
                  <a:lnTo>
                    <a:pt x="9" y="354"/>
                  </a:lnTo>
                  <a:lnTo>
                    <a:pt x="0" y="3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49" name="Freeform 781"/>
            <p:cNvSpPr>
              <a:spLocks/>
            </p:cNvSpPr>
            <p:nvPr/>
          </p:nvSpPr>
          <p:spPr bwMode="auto">
            <a:xfrm>
              <a:off x="4582" y="1167"/>
              <a:ext cx="94" cy="14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188" y="0"/>
                </a:cxn>
                <a:cxn ang="0">
                  <a:pos x="188" y="14"/>
                </a:cxn>
                <a:cxn ang="0">
                  <a:pos x="0" y="30"/>
                </a:cxn>
                <a:cxn ang="0">
                  <a:pos x="4" y="15"/>
                </a:cxn>
              </a:cxnLst>
              <a:rect l="0" t="0" r="r" b="b"/>
              <a:pathLst>
                <a:path w="188" h="30">
                  <a:moveTo>
                    <a:pt x="4" y="15"/>
                  </a:moveTo>
                  <a:lnTo>
                    <a:pt x="188" y="0"/>
                  </a:lnTo>
                  <a:lnTo>
                    <a:pt x="188" y="14"/>
                  </a:lnTo>
                  <a:lnTo>
                    <a:pt x="0" y="30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50" name="Freeform 782"/>
            <p:cNvSpPr>
              <a:spLocks/>
            </p:cNvSpPr>
            <p:nvPr/>
          </p:nvSpPr>
          <p:spPr bwMode="auto">
            <a:xfrm>
              <a:off x="4584" y="1196"/>
              <a:ext cx="90" cy="14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80" y="0"/>
                </a:cxn>
                <a:cxn ang="0">
                  <a:pos x="180" y="14"/>
                </a:cxn>
                <a:cxn ang="0">
                  <a:pos x="0" y="26"/>
                </a:cxn>
                <a:cxn ang="0">
                  <a:pos x="3" y="13"/>
                </a:cxn>
              </a:cxnLst>
              <a:rect l="0" t="0" r="r" b="b"/>
              <a:pathLst>
                <a:path w="180" h="26">
                  <a:moveTo>
                    <a:pt x="3" y="13"/>
                  </a:moveTo>
                  <a:lnTo>
                    <a:pt x="180" y="0"/>
                  </a:lnTo>
                  <a:lnTo>
                    <a:pt x="180" y="14"/>
                  </a:lnTo>
                  <a:lnTo>
                    <a:pt x="0" y="26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51" name="Freeform 783"/>
            <p:cNvSpPr>
              <a:spLocks/>
            </p:cNvSpPr>
            <p:nvPr/>
          </p:nvSpPr>
          <p:spPr bwMode="auto">
            <a:xfrm>
              <a:off x="4584" y="1196"/>
              <a:ext cx="90" cy="11"/>
            </a:xfrm>
            <a:custGeom>
              <a:avLst/>
              <a:gdLst/>
              <a:ahLst/>
              <a:cxnLst>
                <a:cxn ang="0">
                  <a:pos x="3" y="13"/>
                </a:cxn>
                <a:cxn ang="0">
                  <a:pos x="180" y="0"/>
                </a:cxn>
                <a:cxn ang="0">
                  <a:pos x="180" y="10"/>
                </a:cxn>
                <a:cxn ang="0">
                  <a:pos x="0" y="22"/>
                </a:cxn>
                <a:cxn ang="0">
                  <a:pos x="3" y="13"/>
                </a:cxn>
              </a:cxnLst>
              <a:rect l="0" t="0" r="r" b="b"/>
              <a:pathLst>
                <a:path w="180" h="22">
                  <a:moveTo>
                    <a:pt x="3" y="13"/>
                  </a:moveTo>
                  <a:lnTo>
                    <a:pt x="180" y="0"/>
                  </a:lnTo>
                  <a:lnTo>
                    <a:pt x="180" y="10"/>
                  </a:lnTo>
                  <a:lnTo>
                    <a:pt x="0" y="2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52" name="Freeform 784"/>
            <p:cNvSpPr>
              <a:spLocks/>
            </p:cNvSpPr>
            <p:nvPr/>
          </p:nvSpPr>
          <p:spPr bwMode="auto">
            <a:xfrm>
              <a:off x="4582" y="1241"/>
              <a:ext cx="94" cy="12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88" y="0"/>
                </a:cxn>
                <a:cxn ang="0">
                  <a:pos x="188" y="14"/>
                </a:cxn>
                <a:cxn ang="0">
                  <a:pos x="0" y="23"/>
                </a:cxn>
                <a:cxn ang="0">
                  <a:pos x="4" y="9"/>
                </a:cxn>
              </a:cxnLst>
              <a:rect l="0" t="0" r="r" b="b"/>
              <a:pathLst>
                <a:path w="188" h="23">
                  <a:moveTo>
                    <a:pt x="4" y="9"/>
                  </a:moveTo>
                  <a:lnTo>
                    <a:pt x="188" y="0"/>
                  </a:lnTo>
                  <a:lnTo>
                    <a:pt x="188" y="14"/>
                  </a:lnTo>
                  <a:lnTo>
                    <a:pt x="0" y="23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53" name="Freeform 785"/>
            <p:cNvSpPr>
              <a:spLocks/>
            </p:cNvSpPr>
            <p:nvPr/>
          </p:nvSpPr>
          <p:spPr bwMode="auto">
            <a:xfrm>
              <a:off x="4585" y="1211"/>
              <a:ext cx="91" cy="3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82" y="0"/>
                </a:cxn>
                <a:cxn ang="0">
                  <a:pos x="182" y="68"/>
                </a:cxn>
                <a:cxn ang="0">
                  <a:pos x="0" y="72"/>
                </a:cxn>
                <a:cxn ang="0">
                  <a:pos x="0" y="8"/>
                </a:cxn>
              </a:cxnLst>
              <a:rect l="0" t="0" r="r" b="b"/>
              <a:pathLst>
                <a:path w="182" h="72">
                  <a:moveTo>
                    <a:pt x="0" y="8"/>
                  </a:moveTo>
                  <a:lnTo>
                    <a:pt x="182" y="0"/>
                  </a:lnTo>
                  <a:lnTo>
                    <a:pt x="182" y="68"/>
                  </a:lnTo>
                  <a:lnTo>
                    <a:pt x="0" y="7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54" name="Freeform 786"/>
            <p:cNvSpPr>
              <a:spLocks/>
            </p:cNvSpPr>
            <p:nvPr/>
          </p:nvSpPr>
          <p:spPr bwMode="auto">
            <a:xfrm>
              <a:off x="4584" y="1313"/>
              <a:ext cx="94" cy="1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87" y="0"/>
                </a:cxn>
                <a:cxn ang="0">
                  <a:pos x="187" y="15"/>
                </a:cxn>
                <a:cxn ang="0">
                  <a:pos x="0" y="20"/>
                </a:cxn>
                <a:cxn ang="0">
                  <a:pos x="3" y="5"/>
                </a:cxn>
              </a:cxnLst>
              <a:rect l="0" t="0" r="r" b="b"/>
              <a:pathLst>
                <a:path w="187" h="20">
                  <a:moveTo>
                    <a:pt x="3" y="5"/>
                  </a:moveTo>
                  <a:lnTo>
                    <a:pt x="187" y="0"/>
                  </a:lnTo>
                  <a:lnTo>
                    <a:pt x="187" y="15"/>
                  </a:lnTo>
                  <a:lnTo>
                    <a:pt x="0" y="2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55" name="Freeform 787"/>
            <p:cNvSpPr>
              <a:spLocks/>
            </p:cNvSpPr>
            <p:nvPr/>
          </p:nvSpPr>
          <p:spPr bwMode="auto">
            <a:xfrm>
              <a:off x="4776" y="1525"/>
              <a:ext cx="244" cy="2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89" y="15"/>
                </a:cxn>
                <a:cxn ang="0">
                  <a:pos x="489" y="38"/>
                </a:cxn>
                <a:cxn ang="0">
                  <a:pos x="7" y="28"/>
                </a:cxn>
                <a:cxn ang="0">
                  <a:pos x="0" y="48"/>
                </a:cxn>
                <a:cxn ang="0">
                  <a:pos x="3" y="0"/>
                </a:cxn>
              </a:cxnLst>
              <a:rect l="0" t="0" r="r" b="b"/>
              <a:pathLst>
                <a:path w="489" h="48">
                  <a:moveTo>
                    <a:pt x="3" y="0"/>
                  </a:moveTo>
                  <a:lnTo>
                    <a:pt x="489" y="15"/>
                  </a:lnTo>
                  <a:lnTo>
                    <a:pt x="489" y="38"/>
                  </a:lnTo>
                  <a:lnTo>
                    <a:pt x="7" y="28"/>
                  </a:lnTo>
                  <a:lnTo>
                    <a:pt x="0" y="4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14F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56" name="Freeform 788"/>
            <p:cNvSpPr>
              <a:spLocks/>
            </p:cNvSpPr>
            <p:nvPr/>
          </p:nvSpPr>
          <p:spPr bwMode="auto">
            <a:xfrm>
              <a:off x="4779" y="1540"/>
              <a:ext cx="241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83" y="10"/>
                </a:cxn>
                <a:cxn ang="0">
                  <a:pos x="483" y="23"/>
                </a:cxn>
                <a:cxn ang="0">
                  <a:pos x="0" y="11"/>
                </a:cxn>
                <a:cxn ang="0">
                  <a:pos x="3" y="0"/>
                </a:cxn>
              </a:cxnLst>
              <a:rect l="0" t="0" r="r" b="b"/>
              <a:pathLst>
                <a:path w="483" h="23">
                  <a:moveTo>
                    <a:pt x="3" y="0"/>
                  </a:moveTo>
                  <a:lnTo>
                    <a:pt x="483" y="10"/>
                  </a:lnTo>
                  <a:lnTo>
                    <a:pt x="483" y="23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57" name="Freeform 789"/>
            <p:cNvSpPr>
              <a:spLocks/>
            </p:cNvSpPr>
            <p:nvPr/>
          </p:nvSpPr>
          <p:spPr bwMode="auto">
            <a:xfrm>
              <a:off x="4781" y="1529"/>
              <a:ext cx="45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1"/>
                </a:cxn>
                <a:cxn ang="0">
                  <a:pos x="91" y="1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91" h="15">
                  <a:moveTo>
                    <a:pt x="0" y="0"/>
                  </a:moveTo>
                  <a:lnTo>
                    <a:pt x="91" y="1"/>
                  </a:lnTo>
                  <a:lnTo>
                    <a:pt x="91" y="1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58" name="Freeform 790"/>
            <p:cNvSpPr>
              <a:spLocks/>
            </p:cNvSpPr>
            <p:nvPr/>
          </p:nvSpPr>
          <p:spPr bwMode="auto">
            <a:xfrm>
              <a:off x="4832" y="1529"/>
              <a:ext cx="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92" h="16">
                  <a:moveTo>
                    <a:pt x="0" y="0"/>
                  </a:moveTo>
                  <a:lnTo>
                    <a:pt x="92" y="2"/>
                  </a:lnTo>
                  <a:lnTo>
                    <a:pt x="92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59" name="Freeform 791"/>
            <p:cNvSpPr>
              <a:spLocks/>
            </p:cNvSpPr>
            <p:nvPr/>
          </p:nvSpPr>
          <p:spPr bwMode="auto">
            <a:xfrm>
              <a:off x="4884" y="1530"/>
              <a:ext cx="45" cy="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"/>
                </a:cxn>
                <a:cxn ang="0">
                  <a:pos x="91" y="16"/>
                </a:cxn>
                <a:cxn ang="0">
                  <a:pos x="0" y="15"/>
                </a:cxn>
                <a:cxn ang="0">
                  <a:pos x="0" y="0"/>
                </a:cxn>
              </a:cxnLst>
              <a:rect l="0" t="0" r="r" b="b"/>
              <a:pathLst>
                <a:path w="91" h="16">
                  <a:moveTo>
                    <a:pt x="0" y="0"/>
                  </a:moveTo>
                  <a:lnTo>
                    <a:pt x="91" y="2"/>
                  </a:lnTo>
                  <a:lnTo>
                    <a:pt x="91" y="16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60" name="Freeform 792"/>
            <p:cNvSpPr>
              <a:spLocks/>
            </p:cNvSpPr>
            <p:nvPr/>
          </p:nvSpPr>
          <p:spPr bwMode="auto">
            <a:xfrm>
              <a:off x="4946" y="1533"/>
              <a:ext cx="4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16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92" h="16">
                  <a:moveTo>
                    <a:pt x="0" y="0"/>
                  </a:moveTo>
                  <a:lnTo>
                    <a:pt x="92" y="2"/>
                  </a:lnTo>
                  <a:lnTo>
                    <a:pt x="92" y="1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61" name="Freeform 793"/>
            <p:cNvSpPr>
              <a:spLocks/>
            </p:cNvSpPr>
            <p:nvPr/>
          </p:nvSpPr>
          <p:spPr bwMode="auto">
            <a:xfrm>
              <a:off x="4781" y="1531"/>
              <a:ext cx="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4"/>
                </a:cxn>
                <a:cxn ang="0">
                  <a:pos x="91" y="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91" h="8">
                  <a:moveTo>
                    <a:pt x="0" y="0"/>
                  </a:moveTo>
                  <a:lnTo>
                    <a:pt x="91" y="4"/>
                  </a:lnTo>
                  <a:lnTo>
                    <a:pt x="91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62" name="Freeform 794"/>
            <p:cNvSpPr>
              <a:spLocks/>
            </p:cNvSpPr>
            <p:nvPr/>
          </p:nvSpPr>
          <p:spPr bwMode="auto">
            <a:xfrm>
              <a:off x="4832" y="1532"/>
              <a:ext cx="4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3"/>
                </a:cxn>
                <a:cxn ang="0">
                  <a:pos x="92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2" h="8">
                  <a:moveTo>
                    <a:pt x="0" y="0"/>
                  </a:moveTo>
                  <a:lnTo>
                    <a:pt x="92" y="3"/>
                  </a:lnTo>
                  <a:lnTo>
                    <a:pt x="92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63" name="Freeform 795"/>
            <p:cNvSpPr>
              <a:spLocks/>
            </p:cNvSpPr>
            <p:nvPr/>
          </p:nvSpPr>
          <p:spPr bwMode="auto">
            <a:xfrm>
              <a:off x="4884" y="1533"/>
              <a:ext cx="45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1" y="2"/>
                </a:cxn>
                <a:cxn ang="0">
                  <a:pos x="91" y="8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91" h="8">
                  <a:moveTo>
                    <a:pt x="0" y="0"/>
                  </a:moveTo>
                  <a:lnTo>
                    <a:pt x="91" y="2"/>
                  </a:lnTo>
                  <a:lnTo>
                    <a:pt x="91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64" name="Freeform 796"/>
            <p:cNvSpPr>
              <a:spLocks/>
            </p:cNvSpPr>
            <p:nvPr/>
          </p:nvSpPr>
          <p:spPr bwMode="auto">
            <a:xfrm>
              <a:off x="4946" y="1535"/>
              <a:ext cx="46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2" y="2"/>
                </a:cxn>
                <a:cxn ang="0">
                  <a:pos x="92" y="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92" h="8">
                  <a:moveTo>
                    <a:pt x="0" y="0"/>
                  </a:moveTo>
                  <a:lnTo>
                    <a:pt x="92" y="2"/>
                  </a:lnTo>
                  <a:lnTo>
                    <a:pt x="92" y="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4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65" name="Freeform 797"/>
            <p:cNvSpPr>
              <a:spLocks/>
            </p:cNvSpPr>
            <p:nvPr/>
          </p:nvSpPr>
          <p:spPr bwMode="auto">
            <a:xfrm>
              <a:off x="5243" y="1084"/>
              <a:ext cx="28" cy="486"/>
            </a:xfrm>
            <a:custGeom>
              <a:avLst/>
              <a:gdLst/>
              <a:ahLst/>
              <a:cxnLst>
                <a:cxn ang="0">
                  <a:pos x="43" y="87"/>
                </a:cxn>
                <a:cxn ang="0">
                  <a:pos x="57" y="129"/>
                </a:cxn>
                <a:cxn ang="0">
                  <a:pos x="57" y="927"/>
                </a:cxn>
                <a:cxn ang="0">
                  <a:pos x="0" y="971"/>
                </a:cxn>
                <a:cxn ang="0">
                  <a:pos x="0" y="0"/>
                </a:cxn>
                <a:cxn ang="0">
                  <a:pos x="43" y="87"/>
                </a:cxn>
              </a:cxnLst>
              <a:rect l="0" t="0" r="r" b="b"/>
              <a:pathLst>
                <a:path w="57" h="971">
                  <a:moveTo>
                    <a:pt x="43" y="87"/>
                  </a:moveTo>
                  <a:lnTo>
                    <a:pt x="57" y="129"/>
                  </a:lnTo>
                  <a:lnTo>
                    <a:pt x="57" y="927"/>
                  </a:lnTo>
                  <a:lnTo>
                    <a:pt x="0" y="971"/>
                  </a:lnTo>
                  <a:lnTo>
                    <a:pt x="0" y="0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66" name="Freeform 798"/>
            <p:cNvSpPr>
              <a:spLocks/>
            </p:cNvSpPr>
            <p:nvPr/>
          </p:nvSpPr>
          <p:spPr bwMode="auto">
            <a:xfrm>
              <a:off x="5394" y="1216"/>
              <a:ext cx="45" cy="32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5" y="43"/>
                </a:cxn>
                <a:cxn ang="0">
                  <a:pos x="83" y="114"/>
                </a:cxn>
                <a:cxn ang="0">
                  <a:pos x="88" y="191"/>
                </a:cxn>
                <a:cxn ang="0">
                  <a:pos x="90" y="272"/>
                </a:cxn>
                <a:cxn ang="0">
                  <a:pos x="90" y="354"/>
                </a:cxn>
                <a:cxn ang="0">
                  <a:pos x="87" y="433"/>
                </a:cxn>
                <a:cxn ang="0">
                  <a:pos x="82" y="509"/>
                </a:cxn>
                <a:cxn ang="0">
                  <a:pos x="75" y="578"/>
                </a:cxn>
                <a:cxn ang="0">
                  <a:pos x="67" y="638"/>
                </a:cxn>
                <a:cxn ang="0">
                  <a:pos x="0" y="648"/>
                </a:cxn>
                <a:cxn ang="0">
                  <a:pos x="6" y="555"/>
                </a:cxn>
                <a:cxn ang="0">
                  <a:pos x="13" y="476"/>
                </a:cxn>
                <a:cxn ang="0">
                  <a:pos x="21" y="405"/>
                </a:cxn>
                <a:cxn ang="0">
                  <a:pos x="27" y="338"/>
                </a:cxn>
                <a:cxn ang="0">
                  <a:pos x="29" y="267"/>
                </a:cxn>
                <a:cxn ang="0">
                  <a:pos x="27" y="191"/>
                </a:cxn>
                <a:cxn ang="0">
                  <a:pos x="20" y="104"/>
                </a:cxn>
                <a:cxn ang="0">
                  <a:pos x="5" y="0"/>
                </a:cxn>
              </a:cxnLst>
              <a:rect l="0" t="0" r="r" b="b"/>
              <a:pathLst>
                <a:path w="90" h="648">
                  <a:moveTo>
                    <a:pt x="5" y="0"/>
                  </a:moveTo>
                  <a:lnTo>
                    <a:pt x="75" y="43"/>
                  </a:lnTo>
                  <a:lnTo>
                    <a:pt x="83" y="114"/>
                  </a:lnTo>
                  <a:lnTo>
                    <a:pt x="88" y="191"/>
                  </a:lnTo>
                  <a:lnTo>
                    <a:pt x="90" y="272"/>
                  </a:lnTo>
                  <a:lnTo>
                    <a:pt x="90" y="354"/>
                  </a:lnTo>
                  <a:lnTo>
                    <a:pt x="87" y="433"/>
                  </a:lnTo>
                  <a:lnTo>
                    <a:pt x="82" y="509"/>
                  </a:lnTo>
                  <a:lnTo>
                    <a:pt x="75" y="578"/>
                  </a:lnTo>
                  <a:lnTo>
                    <a:pt x="67" y="638"/>
                  </a:lnTo>
                  <a:lnTo>
                    <a:pt x="0" y="648"/>
                  </a:lnTo>
                  <a:lnTo>
                    <a:pt x="6" y="555"/>
                  </a:lnTo>
                  <a:lnTo>
                    <a:pt x="13" y="476"/>
                  </a:lnTo>
                  <a:lnTo>
                    <a:pt x="21" y="405"/>
                  </a:lnTo>
                  <a:lnTo>
                    <a:pt x="27" y="338"/>
                  </a:lnTo>
                  <a:lnTo>
                    <a:pt x="29" y="267"/>
                  </a:lnTo>
                  <a:lnTo>
                    <a:pt x="27" y="191"/>
                  </a:lnTo>
                  <a:lnTo>
                    <a:pt x="20" y="10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67" name="Freeform 799"/>
            <p:cNvSpPr>
              <a:spLocks/>
            </p:cNvSpPr>
            <p:nvPr/>
          </p:nvSpPr>
          <p:spPr bwMode="auto">
            <a:xfrm>
              <a:off x="5387" y="1213"/>
              <a:ext cx="46" cy="3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6" y="6"/>
                </a:cxn>
                <a:cxn ang="0">
                  <a:pos x="26" y="11"/>
                </a:cxn>
                <a:cxn ang="0">
                  <a:pos x="35" y="16"/>
                </a:cxn>
                <a:cxn ang="0">
                  <a:pos x="43" y="22"/>
                </a:cxn>
                <a:cxn ang="0">
                  <a:pos x="52" y="27"/>
                </a:cxn>
                <a:cxn ang="0">
                  <a:pos x="61" y="32"/>
                </a:cxn>
                <a:cxn ang="0">
                  <a:pos x="69" y="38"/>
                </a:cxn>
                <a:cxn ang="0">
                  <a:pos x="79" y="44"/>
                </a:cxn>
                <a:cxn ang="0">
                  <a:pos x="85" y="115"/>
                </a:cxn>
                <a:cxn ang="0">
                  <a:pos x="90" y="192"/>
                </a:cxn>
                <a:cxn ang="0">
                  <a:pos x="92" y="274"/>
                </a:cxn>
                <a:cxn ang="0">
                  <a:pos x="91" y="357"/>
                </a:cxn>
                <a:cxn ang="0">
                  <a:pos x="88" y="438"/>
                </a:cxn>
                <a:cxn ang="0">
                  <a:pos x="83" y="514"/>
                </a:cxn>
                <a:cxn ang="0">
                  <a:pos x="76" y="583"/>
                </a:cxn>
                <a:cxn ang="0">
                  <a:pos x="68" y="643"/>
                </a:cxn>
                <a:cxn ang="0">
                  <a:pos x="60" y="644"/>
                </a:cxn>
                <a:cxn ang="0">
                  <a:pos x="52" y="646"/>
                </a:cxn>
                <a:cxn ang="0">
                  <a:pos x="43" y="647"/>
                </a:cxn>
                <a:cxn ang="0">
                  <a:pos x="35" y="650"/>
                </a:cxn>
                <a:cxn ang="0">
                  <a:pos x="26" y="651"/>
                </a:cxn>
                <a:cxn ang="0">
                  <a:pos x="18" y="653"/>
                </a:cxn>
                <a:cxn ang="0">
                  <a:pos x="8" y="654"/>
                </a:cxn>
                <a:cxn ang="0">
                  <a:pos x="0" y="655"/>
                </a:cxn>
                <a:cxn ang="0">
                  <a:pos x="6" y="562"/>
                </a:cxn>
                <a:cxn ang="0">
                  <a:pos x="14" y="483"/>
                </a:cxn>
                <a:cxn ang="0">
                  <a:pos x="21" y="410"/>
                </a:cxn>
                <a:cxn ang="0">
                  <a:pos x="28" y="341"/>
                </a:cxn>
                <a:cxn ang="0">
                  <a:pos x="30" y="270"/>
                </a:cxn>
                <a:cxn ang="0">
                  <a:pos x="29" y="192"/>
                </a:cxn>
                <a:cxn ang="0">
                  <a:pos x="22" y="104"/>
                </a:cxn>
                <a:cxn ang="0">
                  <a:pos x="7" y="0"/>
                </a:cxn>
              </a:cxnLst>
              <a:rect l="0" t="0" r="r" b="b"/>
              <a:pathLst>
                <a:path w="92" h="655">
                  <a:moveTo>
                    <a:pt x="7" y="0"/>
                  </a:moveTo>
                  <a:lnTo>
                    <a:pt x="16" y="6"/>
                  </a:lnTo>
                  <a:lnTo>
                    <a:pt x="26" y="11"/>
                  </a:lnTo>
                  <a:lnTo>
                    <a:pt x="35" y="16"/>
                  </a:lnTo>
                  <a:lnTo>
                    <a:pt x="43" y="22"/>
                  </a:lnTo>
                  <a:lnTo>
                    <a:pt x="52" y="27"/>
                  </a:lnTo>
                  <a:lnTo>
                    <a:pt x="61" y="32"/>
                  </a:lnTo>
                  <a:lnTo>
                    <a:pt x="69" y="38"/>
                  </a:lnTo>
                  <a:lnTo>
                    <a:pt x="79" y="44"/>
                  </a:lnTo>
                  <a:lnTo>
                    <a:pt x="85" y="115"/>
                  </a:lnTo>
                  <a:lnTo>
                    <a:pt x="90" y="192"/>
                  </a:lnTo>
                  <a:lnTo>
                    <a:pt x="92" y="274"/>
                  </a:lnTo>
                  <a:lnTo>
                    <a:pt x="91" y="357"/>
                  </a:lnTo>
                  <a:lnTo>
                    <a:pt x="88" y="438"/>
                  </a:lnTo>
                  <a:lnTo>
                    <a:pt x="83" y="514"/>
                  </a:lnTo>
                  <a:lnTo>
                    <a:pt x="76" y="583"/>
                  </a:lnTo>
                  <a:lnTo>
                    <a:pt x="68" y="643"/>
                  </a:lnTo>
                  <a:lnTo>
                    <a:pt x="60" y="644"/>
                  </a:lnTo>
                  <a:lnTo>
                    <a:pt x="52" y="646"/>
                  </a:lnTo>
                  <a:lnTo>
                    <a:pt x="43" y="647"/>
                  </a:lnTo>
                  <a:lnTo>
                    <a:pt x="35" y="650"/>
                  </a:lnTo>
                  <a:lnTo>
                    <a:pt x="26" y="651"/>
                  </a:lnTo>
                  <a:lnTo>
                    <a:pt x="18" y="653"/>
                  </a:lnTo>
                  <a:lnTo>
                    <a:pt x="8" y="654"/>
                  </a:lnTo>
                  <a:lnTo>
                    <a:pt x="0" y="655"/>
                  </a:lnTo>
                  <a:lnTo>
                    <a:pt x="6" y="562"/>
                  </a:lnTo>
                  <a:lnTo>
                    <a:pt x="14" y="483"/>
                  </a:lnTo>
                  <a:lnTo>
                    <a:pt x="21" y="410"/>
                  </a:lnTo>
                  <a:lnTo>
                    <a:pt x="28" y="341"/>
                  </a:lnTo>
                  <a:lnTo>
                    <a:pt x="30" y="270"/>
                  </a:lnTo>
                  <a:lnTo>
                    <a:pt x="29" y="192"/>
                  </a:lnTo>
                  <a:lnTo>
                    <a:pt x="22" y="10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77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68" name="Freeform 800"/>
            <p:cNvSpPr>
              <a:spLocks/>
            </p:cNvSpPr>
            <p:nvPr/>
          </p:nvSpPr>
          <p:spPr bwMode="auto">
            <a:xfrm>
              <a:off x="5379" y="1209"/>
              <a:ext cx="46" cy="331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20" y="6"/>
                </a:cxn>
                <a:cxn ang="0">
                  <a:pos x="29" y="12"/>
                </a:cxn>
                <a:cxn ang="0">
                  <a:pos x="37" y="17"/>
                </a:cxn>
                <a:cxn ang="0">
                  <a:pos x="46" y="22"/>
                </a:cxn>
                <a:cxn ang="0">
                  <a:pos x="56" y="28"/>
                </a:cxn>
                <a:cxn ang="0">
                  <a:pos x="64" y="33"/>
                </a:cxn>
                <a:cxn ang="0">
                  <a:pos x="73" y="39"/>
                </a:cxn>
                <a:cxn ang="0">
                  <a:pos x="82" y="45"/>
                </a:cxn>
                <a:cxn ang="0">
                  <a:pos x="91" y="195"/>
                </a:cxn>
                <a:cxn ang="0">
                  <a:pos x="92" y="361"/>
                </a:cxn>
                <a:cxn ang="0">
                  <a:pos x="84" y="520"/>
                </a:cxn>
                <a:cxn ang="0">
                  <a:pos x="69" y="650"/>
                </a:cxn>
                <a:cxn ang="0">
                  <a:pos x="61" y="651"/>
                </a:cxn>
                <a:cxn ang="0">
                  <a:pos x="52" y="653"/>
                </a:cxn>
                <a:cxn ang="0">
                  <a:pos x="44" y="654"/>
                </a:cxn>
                <a:cxn ang="0">
                  <a:pos x="35" y="657"/>
                </a:cxn>
                <a:cxn ang="0">
                  <a:pos x="27" y="658"/>
                </a:cxn>
                <a:cxn ang="0">
                  <a:pos x="18" y="660"/>
                </a:cxn>
                <a:cxn ang="0">
                  <a:pos x="9" y="661"/>
                </a:cxn>
                <a:cxn ang="0">
                  <a:pos x="0" y="663"/>
                </a:cxn>
                <a:cxn ang="0">
                  <a:pos x="7" y="570"/>
                </a:cxn>
                <a:cxn ang="0">
                  <a:pos x="15" y="490"/>
                </a:cxn>
                <a:cxn ang="0">
                  <a:pos x="23" y="416"/>
                </a:cxn>
                <a:cxn ang="0">
                  <a:pos x="30" y="346"/>
                </a:cxn>
                <a:cxn ang="0">
                  <a:pos x="34" y="273"/>
                </a:cxn>
                <a:cxn ang="0">
                  <a:pos x="33" y="195"/>
                </a:cxn>
                <a:cxn ang="0">
                  <a:pos x="26" y="105"/>
                </a:cxn>
                <a:cxn ang="0">
                  <a:pos x="11" y="0"/>
                </a:cxn>
              </a:cxnLst>
              <a:rect l="0" t="0" r="r" b="b"/>
              <a:pathLst>
                <a:path w="92" h="663">
                  <a:moveTo>
                    <a:pt x="11" y="0"/>
                  </a:moveTo>
                  <a:lnTo>
                    <a:pt x="20" y="6"/>
                  </a:lnTo>
                  <a:lnTo>
                    <a:pt x="29" y="12"/>
                  </a:lnTo>
                  <a:lnTo>
                    <a:pt x="37" y="17"/>
                  </a:lnTo>
                  <a:lnTo>
                    <a:pt x="46" y="22"/>
                  </a:lnTo>
                  <a:lnTo>
                    <a:pt x="56" y="28"/>
                  </a:lnTo>
                  <a:lnTo>
                    <a:pt x="64" y="33"/>
                  </a:lnTo>
                  <a:lnTo>
                    <a:pt x="73" y="39"/>
                  </a:lnTo>
                  <a:lnTo>
                    <a:pt x="82" y="45"/>
                  </a:lnTo>
                  <a:lnTo>
                    <a:pt x="91" y="195"/>
                  </a:lnTo>
                  <a:lnTo>
                    <a:pt x="92" y="361"/>
                  </a:lnTo>
                  <a:lnTo>
                    <a:pt x="84" y="520"/>
                  </a:lnTo>
                  <a:lnTo>
                    <a:pt x="69" y="650"/>
                  </a:lnTo>
                  <a:lnTo>
                    <a:pt x="61" y="651"/>
                  </a:lnTo>
                  <a:lnTo>
                    <a:pt x="52" y="653"/>
                  </a:lnTo>
                  <a:lnTo>
                    <a:pt x="44" y="654"/>
                  </a:lnTo>
                  <a:lnTo>
                    <a:pt x="35" y="657"/>
                  </a:lnTo>
                  <a:lnTo>
                    <a:pt x="27" y="658"/>
                  </a:lnTo>
                  <a:lnTo>
                    <a:pt x="18" y="660"/>
                  </a:lnTo>
                  <a:lnTo>
                    <a:pt x="9" y="661"/>
                  </a:lnTo>
                  <a:lnTo>
                    <a:pt x="0" y="663"/>
                  </a:lnTo>
                  <a:lnTo>
                    <a:pt x="7" y="570"/>
                  </a:lnTo>
                  <a:lnTo>
                    <a:pt x="15" y="490"/>
                  </a:lnTo>
                  <a:lnTo>
                    <a:pt x="23" y="416"/>
                  </a:lnTo>
                  <a:lnTo>
                    <a:pt x="30" y="346"/>
                  </a:lnTo>
                  <a:lnTo>
                    <a:pt x="34" y="273"/>
                  </a:lnTo>
                  <a:lnTo>
                    <a:pt x="33" y="195"/>
                  </a:lnTo>
                  <a:lnTo>
                    <a:pt x="26" y="10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23F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69" name="Freeform 801"/>
            <p:cNvSpPr>
              <a:spLocks/>
            </p:cNvSpPr>
            <p:nvPr/>
          </p:nvSpPr>
          <p:spPr bwMode="auto">
            <a:xfrm>
              <a:off x="5372" y="1205"/>
              <a:ext cx="46" cy="33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6"/>
                </a:cxn>
                <a:cxn ang="0">
                  <a:pos x="31" y="12"/>
                </a:cxn>
                <a:cxn ang="0">
                  <a:pos x="41" y="17"/>
                </a:cxn>
                <a:cxn ang="0">
                  <a:pos x="50" y="22"/>
                </a:cxn>
                <a:cxn ang="0">
                  <a:pos x="58" y="28"/>
                </a:cxn>
                <a:cxn ang="0">
                  <a:pos x="67" y="34"/>
                </a:cxn>
                <a:cxn ang="0">
                  <a:pos x="76" y="39"/>
                </a:cxn>
                <a:cxn ang="0">
                  <a:pos x="86" y="45"/>
                </a:cxn>
                <a:cxn ang="0">
                  <a:pos x="92" y="196"/>
                </a:cxn>
                <a:cxn ang="0">
                  <a:pos x="92" y="364"/>
                </a:cxn>
                <a:cxn ang="0">
                  <a:pos x="86" y="524"/>
                </a:cxn>
                <a:cxn ang="0">
                  <a:pos x="72" y="656"/>
                </a:cxn>
                <a:cxn ang="0">
                  <a:pos x="63" y="658"/>
                </a:cxn>
                <a:cxn ang="0">
                  <a:pos x="53" y="660"/>
                </a:cxn>
                <a:cxn ang="0">
                  <a:pos x="44" y="661"/>
                </a:cxn>
                <a:cxn ang="0">
                  <a:pos x="36" y="664"/>
                </a:cxn>
                <a:cxn ang="0">
                  <a:pos x="27" y="666"/>
                </a:cxn>
                <a:cxn ang="0">
                  <a:pos x="18" y="667"/>
                </a:cxn>
                <a:cxn ang="0">
                  <a:pos x="10" y="669"/>
                </a:cxn>
                <a:cxn ang="0">
                  <a:pos x="0" y="672"/>
                </a:cxn>
                <a:cxn ang="0">
                  <a:pos x="6" y="578"/>
                </a:cxn>
                <a:cxn ang="0">
                  <a:pos x="15" y="495"/>
                </a:cxn>
                <a:cxn ang="0">
                  <a:pos x="23" y="421"/>
                </a:cxn>
                <a:cxn ang="0">
                  <a:pos x="30" y="349"/>
                </a:cxn>
                <a:cxn ang="0">
                  <a:pos x="35" y="275"/>
                </a:cxn>
                <a:cxn ang="0">
                  <a:pos x="34" y="196"/>
                </a:cxn>
                <a:cxn ang="0">
                  <a:pos x="28" y="105"/>
                </a:cxn>
                <a:cxn ang="0">
                  <a:pos x="13" y="0"/>
                </a:cxn>
              </a:cxnLst>
              <a:rect l="0" t="0" r="r" b="b"/>
              <a:pathLst>
                <a:path w="92" h="672">
                  <a:moveTo>
                    <a:pt x="13" y="0"/>
                  </a:moveTo>
                  <a:lnTo>
                    <a:pt x="22" y="6"/>
                  </a:lnTo>
                  <a:lnTo>
                    <a:pt x="31" y="12"/>
                  </a:lnTo>
                  <a:lnTo>
                    <a:pt x="41" y="17"/>
                  </a:lnTo>
                  <a:lnTo>
                    <a:pt x="50" y="22"/>
                  </a:lnTo>
                  <a:lnTo>
                    <a:pt x="58" y="28"/>
                  </a:lnTo>
                  <a:lnTo>
                    <a:pt x="67" y="34"/>
                  </a:lnTo>
                  <a:lnTo>
                    <a:pt x="76" y="39"/>
                  </a:lnTo>
                  <a:lnTo>
                    <a:pt x="86" y="45"/>
                  </a:lnTo>
                  <a:lnTo>
                    <a:pt x="92" y="196"/>
                  </a:lnTo>
                  <a:lnTo>
                    <a:pt x="92" y="364"/>
                  </a:lnTo>
                  <a:lnTo>
                    <a:pt x="86" y="524"/>
                  </a:lnTo>
                  <a:lnTo>
                    <a:pt x="72" y="656"/>
                  </a:lnTo>
                  <a:lnTo>
                    <a:pt x="63" y="658"/>
                  </a:lnTo>
                  <a:lnTo>
                    <a:pt x="53" y="660"/>
                  </a:lnTo>
                  <a:lnTo>
                    <a:pt x="44" y="661"/>
                  </a:lnTo>
                  <a:lnTo>
                    <a:pt x="36" y="664"/>
                  </a:lnTo>
                  <a:lnTo>
                    <a:pt x="27" y="666"/>
                  </a:lnTo>
                  <a:lnTo>
                    <a:pt x="18" y="667"/>
                  </a:lnTo>
                  <a:lnTo>
                    <a:pt x="10" y="669"/>
                  </a:lnTo>
                  <a:lnTo>
                    <a:pt x="0" y="672"/>
                  </a:lnTo>
                  <a:lnTo>
                    <a:pt x="6" y="578"/>
                  </a:lnTo>
                  <a:lnTo>
                    <a:pt x="15" y="495"/>
                  </a:lnTo>
                  <a:lnTo>
                    <a:pt x="23" y="421"/>
                  </a:lnTo>
                  <a:lnTo>
                    <a:pt x="30" y="349"/>
                  </a:lnTo>
                  <a:lnTo>
                    <a:pt x="35" y="275"/>
                  </a:lnTo>
                  <a:lnTo>
                    <a:pt x="34" y="196"/>
                  </a:lnTo>
                  <a:lnTo>
                    <a:pt x="28" y="10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D3F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70" name="Freeform 802"/>
            <p:cNvSpPr>
              <a:spLocks/>
            </p:cNvSpPr>
            <p:nvPr/>
          </p:nvSpPr>
          <p:spPr bwMode="auto">
            <a:xfrm>
              <a:off x="5364" y="1202"/>
              <a:ext cx="47" cy="33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5" y="6"/>
                </a:cxn>
                <a:cxn ang="0">
                  <a:pos x="34" y="12"/>
                </a:cxn>
                <a:cxn ang="0">
                  <a:pos x="43" y="18"/>
                </a:cxn>
                <a:cxn ang="0">
                  <a:pos x="52" y="23"/>
                </a:cxn>
                <a:cxn ang="0">
                  <a:pos x="61" y="29"/>
                </a:cxn>
                <a:cxn ang="0">
                  <a:pos x="71" y="35"/>
                </a:cxn>
                <a:cxn ang="0">
                  <a:pos x="80" y="41"/>
                </a:cxn>
                <a:cxn ang="0">
                  <a:pos x="89" y="46"/>
                </a:cxn>
                <a:cxn ang="0">
                  <a:pos x="95" y="198"/>
                </a:cxn>
                <a:cxn ang="0">
                  <a:pos x="94" y="367"/>
                </a:cxn>
                <a:cxn ang="0">
                  <a:pos x="87" y="529"/>
                </a:cxn>
                <a:cxn ang="0">
                  <a:pos x="73" y="661"/>
                </a:cxn>
                <a:cxn ang="0">
                  <a:pos x="64" y="664"/>
                </a:cxn>
                <a:cxn ang="0">
                  <a:pos x="54" y="666"/>
                </a:cxn>
                <a:cxn ang="0">
                  <a:pos x="45" y="668"/>
                </a:cxn>
                <a:cxn ang="0">
                  <a:pos x="37" y="669"/>
                </a:cxn>
                <a:cxn ang="0">
                  <a:pos x="28" y="672"/>
                </a:cxn>
                <a:cxn ang="0">
                  <a:pos x="19" y="674"/>
                </a:cxn>
                <a:cxn ang="0">
                  <a:pos x="10" y="676"/>
                </a:cxn>
                <a:cxn ang="0">
                  <a:pos x="0" y="679"/>
                </a:cxn>
                <a:cxn ang="0">
                  <a:pos x="7" y="584"/>
                </a:cxn>
                <a:cxn ang="0">
                  <a:pos x="15" y="501"/>
                </a:cxn>
                <a:cxn ang="0">
                  <a:pos x="25" y="425"/>
                </a:cxn>
                <a:cxn ang="0">
                  <a:pos x="31" y="353"/>
                </a:cxn>
                <a:cxn ang="0">
                  <a:pos x="36" y="278"/>
                </a:cxn>
                <a:cxn ang="0">
                  <a:pos x="36" y="196"/>
                </a:cxn>
                <a:cxn ang="0">
                  <a:pos x="30" y="106"/>
                </a:cxn>
                <a:cxn ang="0">
                  <a:pos x="15" y="0"/>
                </a:cxn>
              </a:cxnLst>
              <a:rect l="0" t="0" r="r" b="b"/>
              <a:pathLst>
                <a:path w="95" h="679">
                  <a:moveTo>
                    <a:pt x="15" y="0"/>
                  </a:moveTo>
                  <a:lnTo>
                    <a:pt x="25" y="6"/>
                  </a:lnTo>
                  <a:lnTo>
                    <a:pt x="34" y="12"/>
                  </a:lnTo>
                  <a:lnTo>
                    <a:pt x="43" y="18"/>
                  </a:lnTo>
                  <a:lnTo>
                    <a:pt x="52" y="23"/>
                  </a:lnTo>
                  <a:lnTo>
                    <a:pt x="61" y="29"/>
                  </a:lnTo>
                  <a:lnTo>
                    <a:pt x="71" y="35"/>
                  </a:lnTo>
                  <a:lnTo>
                    <a:pt x="80" y="41"/>
                  </a:lnTo>
                  <a:lnTo>
                    <a:pt x="89" y="46"/>
                  </a:lnTo>
                  <a:lnTo>
                    <a:pt x="95" y="198"/>
                  </a:lnTo>
                  <a:lnTo>
                    <a:pt x="94" y="367"/>
                  </a:lnTo>
                  <a:lnTo>
                    <a:pt x="87" y="529"/>
                  </a:lnTo>
                  <a:lnTo>
                    <a:pt x="73" y="661"/>
                  </a:lnTo>
                  <a:lnTo>
                    <a:pt x="64" y="664"/>
                  </a:lnTo>
                  <a:lnTo>
                    <a:pt x="54" y="666"/>
                  </a:lnTo>
                  <a:lnTo>
                    <a:pt x="45" y="668"/>
                  </a:lnTo>
                  <a:lnTo>
                    <a:pt x="37" y="669"/>
                  </a:lnTo>
                  <a:lnTo>
                    <a:pt x="28" y="672"/>
                  </a:lnTo>
                  <a:lnTo>
                    <a:pt x="19" y="674"/>
                  </a:lnTo>
                  <a:lnTo>
                    <a:pt x="10" y="676"/>
                  </a:lnTo>
                  <a:lnTo>
                    <a:pt x="0" y="679"/>
                  </a:lnTo>
                  <a:lnTo>
                    <a:pt x="7" y="584"/>
                  </a:lnTo>
                  <a:lnTo>
                    <a:pt x="15" y="501"/>
                  </a:lnTo>
                  <a:lnTo>
                    <a:pt x="25" y="425"/>
                  </a:lnTo>
                  <a:lnTo>
                    <a:pt x="31" y="353"/>
                  </a:lnTo>
                  <a:lnTo>
                    <a:pt x="36" y="278"/>
                  </a:lnTo>
                  <a:lnTo>
                    <a:pt x="36" y="196"/>
                  </a:lnTo>
                  <a:lnTo>
                    <a:pt x="30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8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71" name="Freeform 803"/>
            <p:cNvSpPr>
              <a:spLocks/>
            </p:cNvSpPr>
            <p:nvPr/>
          </p:nvSpPr>
          <p:spPr bwMode="auto">
            <a:xfrm>
              <a:off x="5357" y="1198"/>
              <a:ext cx="47" cy="34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6"/>
                </a:cxn>
                <a:cxn ang="0">
                  <a:pos x="37" y="12"/>
                </a:cxn>
                <a:cxn ang="0">
                  <a:pos x="46" y="18"/>
                </a:cxn>
                <a:cxn ang="0">
                  <a:pos x="56" y="23"/>
                </a:cxn>
                <a:cxn ang="0">
                  <a:pos x="65" y="29"/>
                </a:cxn>
                <a:cxn ang="0">
                  <a:pos x="74" y="35"/>
                </a:cxn>
                <a:cxn ang="0">
                  <a:pos x="83" y="41"/>
                </a:cxn>
                <a:cxn ang="0">
                  <a:pos x="93" y="46"/>
                </a:cxn>
                <a:cxn ang="0">
                  <a:pos x="96" y="200"/>
                </a:cxn>
                <a:cxn ang="0">
                  <a:pos x="95" y="370"/>
                </a:cxn>
                <a:cxn ang="0">
                  <a:pos x="88" y="535"/>
                </a:cxn>
                <a:cxn ang="0">
                  <a:pos x="75" y="667"/>
                </a:cxn>
                <a:cxn ang="0">
                  <a:pos x="66" y="670"/>
                </a:cxn>
                <a:cxn ang="0">
                  <a:pos x="57" y="672"/>
                </a:cxn>
                <a:cxn ang="0">
                  <a:pos x="46" y="674"/>
                </a:cxn>
                <a:cxn ang="0">
                  <a:pos x="37" y="676"/>
                </a:cxn>
                <a:cxn ang="0">
                  <a:pos x="28" y="679"/>
                </a:cxn>
                <a:cxn ang="0">
                  <a:pos x="19" y="681"/>
                </a:cxn>
                <a:cxn ang="0">
                  <a:pos x="10" y="683"/>
                </a:cxn>
                <a:cxn ang="0">
                  <a:pos x="0" y="686"/>
                </a:cxn>
                <a:cxn ang="0">
                  <a:pos x="7" y="591"/>
                </a:cxn>
                <a:cxn ang="0">
                  <a:pos x="15" y="508"/>
                </a:cxn>
                <a:cxn ang="0">
                  <a:pos x="25" y="431"/>
                </a:cxn>
                <a:cxn ang="0">
                  <a:pos x="33" y="356"/>
                </a:cxn>
                <a:cxn ang="0">
                  <a:pos x="38" y="279"/>
                </a:cxn>
                <a:cxn ang="0">
                  <a:pos x="38" y="197"/>
                </a:cxn>
                <a:cxn ang="0">
                  <a:pos x="33" y="106"/>
                </a:cxn>
                <a:cxn ang="0">
                  <a:pos x="19" y="0"/>
                </a:cxn>
              </a:cxnLst>
              <a:rect l="0" t="0" r="r" b="b"/>
              <a:pathLst>
                <a:path w="96" h="686">
                  <a:moveTo>
                    <a:pt x="19" y="0"/>
                  </a:moveTo>
                  <a:lnTo>
                    <a:pt x="28" y="6"/>
                  </a:lnTo>
                  <a:lnTo>
                    <a:pt x="37" y="12"/>
                  </a:lnTo>
                  <a:lnTo>
                    <a:pt x="46" y="18"/>
                  </a:lnTo>
                  <a:lnTo>
                    <a:pt x="56" y="23"/>
                  </a:lnTo>
                  <a:lnTo>
                    <a:pt x="65" y="29"/>
                  </a:lnTo>
                  <a:lnTo>
                    <a:pt x="74" y="35"/>
                  </a:lnTo>
                  <a:lnTo>
                    <a:pt x="83" y="41"/>
                  </a:lnTo>
                  <a:lnTo>
                    <a:pt x="93" y="46"/>
                  </a:lnTo>
                  <a:lnTo>
                    <a:pt x="96" y="200"/>
                  </a:lnTo>
                  <a:lnTo>
                    <a:pt x="95" y="370"/>
                  </a:lnTo>
                  <a:lnTo>
                    <a:pt x="88" y="535"/>
                  </a:lnTo>
                  <a:lnTo>
                    <a:pt x="75" y="667"/>
                  </a:lnTo>
                  <a:lnTo>
                    <a:pt x="66" y="670"/>
                  </a:lnTo>
                  <a:lnTo>
                    <a:pt x="57" y="672"/>
                  </a:lnTo>
                  <a:lnTo>
                    <a:pt x="46" y="674"/>
                  </a:lnTo>
                  <a:lnTo>
                    <a:pt x="37" y="676"/>
                  </a:lnTo>
                  <a:lnTo>
                    <a:pt x="28" y="679"/>
                  </a:lnTo>
                  <a:lnTo>
                    <a:pt x="19" y="681"/>
                  </a:lnTo>
                  <a:lnTo>
                    <a:pt x="10" y="683"/>
                  </a:lnTo>
                  <a:lnTo>
                    <a:pt x="0" y="686"/>
                  </a:lnTo>
                  <a:lnTo>
                    <a:pt x="7" y="591"/>
                  </a:lnTo>
                  <a:lnTo>
                    <a:pt x="15" y="508"/>
                  </a:lnTo>
                  <a:lnTo>
                    <a:pt x="25" y="431"/>
                  </a:lnTo>
                  <a:lnTo>
                    <a:pt x="33" y="356"/>
                  </a:lnTo>
                  <a:lnTo>
                    <a:pt x="38" y="279"/>
                  </a:lnTo>
                  <a:lnTo>
                    <a:pt x="38" y="197"/>
                  </a:lnTo>
                  <a:lnTo>
                    <a:pt x="33" y="106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6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72" name="Freeform 804"/>
            <p:cNvSpPr>
              <a:spLocks/>
            </p:cNvSpPr>
            <p:nvPr/>
          </p:nvSpPr>
          <p:spPr bwMode="auto">
            <a:xfrm>
              <a:off x="5349" y="1195"/>
              <a:ext cx="49" cy="34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1" y="6"/>
                </a:cxn>
                <a:cxn ang="0">
                  <a:pos x="41" y="12"/>
                </a:cxn>
                <a:cxn ang="0">
                  <a:pos x="50" y="18"/>
                </a:cxn>
                <a:cxn ang="0">
                  <a:pos x="60" y="23"/>
                </a:cxn>
                <a:cxn ang="0">
                  <a:pos x="69" y="29"/>
                </a:cxn>
                <a:cxn ang="0">
                  <a:pos x="79" y="35"/>
                </a:cxn>
                <a:cxn ang="0">
                  <a:pos x="88" y="41"/>
                </a:cxn>
                <a:cxn ang="0">
                  <a:pos x="97" y="47"/>
                </a:cxn>
                <a:cxn ang="0">
                  <a:pos x="98" y="201"/>
                </a:cxn>
                <a:cxn ang="0">
                  <a:pos x="97" y="374"/>
                </a:cxn>
                <a:cxn ang="0">
                  <a:pos x="90" y="539"/>
                </a:cxn>
                <a:cxn ang="0">
                  <a:pos x="77" y="673"/>
                </a:cxn>
                <a:cxn ang="0">
                  <a:pos x="68" y="675"/>
                </a:cxn>
                <a:cxn ang="0">
                  <a:pos x="58" y="678"/>
                </a:cxn>
                <a:cxn ang="0">
                  <a:pos x="49" y="680"/>
                </a:cxn>
                <a:cxn ang="0">
                  <a:pos x="39" y="682"/>
                </a:cxn>
                <a:cxn ang="0">
                  <a:pos x="30" y="685"/>
                </a:cxn>
                <a:cxn ang="0">
                  <a:pos x="20" y="688"/>
                </a:cxn>
                <a:cxn ang="0">
                  <a:pos x="11" y="690"/>
                </a:cxn>
                <a:cxn ang="0">
                  <a:pos x="0" y="693"/>
                </a:cxn>
                <a:cxn ang="0">
                  <a:pos x="7" y="598"/>
                </a:cxn>
                <a:cxn ang="0">
                  <a:pos x="16" y="514"/>
                </a:cxn>
                <a:cxn ang="0">
                  <a:pos x="27" y="436"/>
                </a:cxn>
                <a:cxn ang="0">
                  <a:pos x="36" y="360"/>
                </a:cxn>
                <a:cxn ang="0">
                  <a:pos x="41" y="281"/>
                </a:cxn>
                <a:cxn ang="0">
                  <a:pos x="42" y="199"/>
                </a:cxn>
                <a:cxn ang="0">
                  <a:pos x="36" y="106"/>
                </a:cxn>
                <a:cxn ang="0">
                  <a:pos x="22" y="0"/>
                </a:cxn>
              </a:cxnLst>
              <a:rect l="0" t="0" r="r" b="b"/>
              <a:pathLst>
                <a:path w="98" h="693">
                  <a:moveTo>
                    <a:pt x="22" y="0"/>
                  </a:moveTo>
                  <a:lnTo>
                    <a:pt x="31" y="6"/>
                  </a:lnTo>
                  <a:lnTo>
                    <a:pt x="41" y="12"/>
                  </a:lnTo>
                  <a:lnTo>
                    <a:pt x="50" y="18"/>
                  </a:lnTo>
                  <a:lnTo>
                    <a:pt x="60" y="23"/>
                  </a:lnTo>
                  <a:lnTo>
                    <a:pt x="69" y="29"/>
                  </a:lnTo>
                  <a:lnTo>
                    <a:pt x="79" y="35"/>
                  </a:lnTo>
                  <a:lnTo>
                    <a:pt x="88" y="41"/>
                  </a:lnTo>
                  <a:lnTo>
                    <a:pt x="97" y="47"/>
                  </a:lnTo>
                  <a:lnTo>
                    <a:pt x="98" y="201"/>
                  </a:lnTo>
                  <a:lnTo>
                    <a:pt x="97" y="374"/>
                  </a:lnTo>
                  <a:lnTo>
                    <a:pt x="90" y="539"/>
                  </a:lnTo>
                  <a:lnTo>
                    <a:pt x="77" y="673"/>
                  </a:lnTo>
                  <a:lnTo>
                    <a:pt x="68" y="675"/>
                  </a:lnTo>
                  <a:lnTo>
                    <a:pt x="58" y="678"/>
                  </a:lnTo>
                  <a:lnTo>
                    <a:pt x="49" y="680"/>
                  </a:lnTo>
                  <a:lnTo>
                    <a:pt x="39" y="682"/>
                  </a:lnTo>
                  <a:lnTo>
                    <a:pt x="30" y="685"/>
                  </a:lnTo>
                  <a:lnTo>
                    <a:pt x="20" y="688"/>
                  </a:lnTo>
                  <a:lnTo>
                    <a:pt x="11" y="690"/>
                  </a:lnTo>
                  <a:lnTo>
                    <a:pt x="0" y="693"/>
                  </a:lnTo>
                  <a:lnTo>
                    <a:pt x="7" y="598"/>
                  </a:lnTo>
                  <a:lnTo>
                    <a:pt x="16" y="514"/>
                  </a:lnTo>
                  <a:lnTo>
                    <a:pt x="27" y="436"/>
                  </a:lnTo>
                  <a:lnTo>
                    <a:pt x="36" y="360"/>
                  </a:lnTo>
                  <a:lnTo>
                    <a:pt x="41" y="281"/>
                  </a:lnTo>
                  <a:lnTo>
                    <a:pt x="42" y="199"/>
                  </a:lnTo>
                  <a:lnTo>
                    <a:pt x="36" y="10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E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73" name="Freeform 805"/>
            <p:cNvSpPr>
              <a:spLocks/>
            </p:cNvSpPr>
            <p:nvPr/>
          </p:nvSpPr>
          <p:spPr bwMode="auto">
            <a:xfrm>
              <a:off x="5341" y="1191"/>
              <a:ext cx="50" cy="3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4" y="6"/>
                </a:cxn>
                <a:cxn ang="0">
                  <a:pos x="44" y="12"/>
                </a:cxn>
                <a:cxn ang="0">
                  <a:pos x="53" y="19"/>
                </a:cxn>
                <a:cxn ang="0">
                  <a:pos x="62" y="25"/>
                </a:cxn>
                <a:cxn ang="0">
                  <a:pos x="72" y="30"/>
                </a:cxn>
                <a:cxn ang="0">
                  <a:pos x="82" y="36"/>
                </a:cxn>
                <a:cxn ang="0">
                  <a:pos x="91" y="43"/>
                </a:cxn>
                <a:cxn ang="0">
                  <a:pos x="100" y="49"/>
                </a:cxn>
                <a:cxn ang="0">
                  <a:pos x="99" y="203"/>
                </a:cxn>
                <a:cxn ang="0">
                  <a:pos x="97" y="377"/>
                </a:cxn>
                <a:cxn ang="0">
                  <a:pos x="91" y="545"/>
                </a:cxn>
                <a:cxn ang="0">
                  <a:pos x="79" y="679"/>
                </a:cxn>
                <a:cxn ang="0">
                  <a:pos x="69" y="682"/>
                </a:cxn>
                <a:cxn ang="0">
                  <a:pos x="59" y="685"/>
                </a:cxn>
                <a:cxn ang="0">
                  <a:pos x="50" y="688"/>
                </a:cxn>
                <a:cxn ang="0">
                  <a:pos x="39" y="690"/>
                </a:cxn>
                <a:cxn ang="0">
                  <a:pos x="30" y="693"/>
                </a:cxn>
                <a:cxn ang="0">
                  <a:pos x="20" y="696"/>
                </a:cxn>
                <a:cxn ang="0">
                  <a:pos x="11" y="698"/>
                </a:cxn>
                <a:cxn ang="0">
                  <a:pos x="0" y="702"/>
                </a:cxn>
                <a:cxn ang="0">
                  <a:pos x="7" y="606"/>
                </a:cxn>
                <a:cxn ang="0">
                  <a:pos x="18" y="521"/>
                </a:cxn>
                <a:cxn ang="0">
                  <a:pos x="28" y="441"/>
                </a:cxn>
                <a:cxn ang="0">
                  <a:pos x="37" y="364"/>
                </a:cxn>
                <a:cxn ang="0">
                  <a:pos x="43" y="285"/>
                </a:cxn>
                <a:cxn ang="0">
                  <a:pos x="44" y="201"/>
                </a:cxn>
                <a:cxn ang="0">
                  <a:pos x="38" y="106"/>
                </a:cxn>
                <a:cxn ang="0">
                  <a:pos x="24" y="0"/>
                </a:cxn>
              </a:cxnLst>
              <a:rect l="0" t="0" r="r" b="b"/>
              <a:pathLst>
                <a:path w="100" h="702">
                  <a:moveTo>
                    <a:pt x="24" y="0"/>
                  </a:moveTo>
                  <a:lnTo>
                    <a:pt x="34" y="6"/>
                  </a:lnTo>
                  <a:lnTo>
                    <a:pt x="44" y="12"/>
                  </a:lnTo>
                  <a:lnTo>
                    <a:pt x="53" y="19"/>
                  </a:lnTo>
                  <a:lnTo>
                    <a:pt x="62" y="25"/>
                  </a:lnTo>
                  <a:lnTo>
                    <a:pt x="72" y="30"/>
                  </a:lnTo>
                  <a:lnTo>
                    <a:pt x="82" y="36"/>
                  </a:lnTo>
                  <a:lnTo>
                    <a:pt x="91" y="43"/>
                  </a:lnTo>
                  <a:lnTo>
                    <a:pt x="100" y="49"/>
                  </a:lnTo>
                  <a:lnTo>
                    <a:pt x="99" y="203"/>
                  </a:lnTo>
                  <a:lnTo>
                    <a:pt x="97" y="377"/>
                  </a:lnTo>
                  <a:lnTo>
                    <a:pt x="91" y="545"/>
                  </a:lnTo>
                  <a:lnTo>
                    <a:pt x="79" y="679"/>
                  </a:lnTo>
                  <a:lnTo>
                    <a:pt x="69" y="682"/>
                  </a:lnTo>
                  <a:lnTo>
                    <a:pt x="59" y="685"/>
                  </a:lnTo>
                  <a:lnTo>
                    <a:pt x="50" y="688"/>
                  </a:lnTo>
                  <a:lnTo>
                    <a:pt x="39" y="690"/>
                  </a:lnTo>
                  <a:lnTo>
                    <a:pt x="30" y="693"/>
                  </a:lnTo>
                  <a:lnTo>
                    <a:pt x="20" y="696"/>
                  </a:lnTo>
                  <a:lnTo>
                    <a:pt x="11" y="698"/>
                  </a:lnTo>
                  <a:lnTo>
                    <a:pt x="0" y="702"/>
                  </a:lnTo>
                  <a:lnTo>
                    <a:pt x="7" y="606"/>
                  </a:lnTo>
                  <a:lnTo>
                    <a:pt x="18" y="521"/>
                  </a:lnTo>
                  <a:lnTo>
                    <a:pt x="28" y="441"/>
                  </a:lnTo>
                  <a:lnTo>
                    <a:pt x="37" y="364"/>
                  </a:lnTo>
                  <a:lnTo>
                    <a:pt x="43" y="285"/>
                  </a:lnTo>
                  <a:lnTo>
                    <a:pt x="44" y="201"/>
                  </a:lnTo>
                  <a:lnTo>
                    <a:pt x="38" y="10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5B3D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74" name="Freeform 806"/>
            <p:cNvSpPr>
              <a:spLocks/>
            </p:cNvSpPr>
            <p:nvPr/>
          </p:nvSpPr>
          <p:spPr bwMode="auto">
            <a:xfrm>
              <a:off x="5334" y="1187"/>
              <a:ext cx="52" cy="35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7" y="6"/>
                </a:cxn>
                <a:cxn ang="0">
                  <a:pos x="48" y="12"/>
                </a:cxn>
                <a:cxn ang="0">
                  <a:pos x="57" y="19"/>
                </a:cxn>
                <a:cxn ang="0">
                  <a:pos x="66" y="25"/>
                </a:cxn>
                <a:cxn ang="0">
                  <a:pos x="75" y="30"/>
                </a:cxn>
                <a:cxn ang="0">
                  <a:pos x="86" y="36"/>
                </a:cxn>
                <a:cxn ang="0">
                  <a:pos x="95" y="43"/>
                </a:cxn>
                <a:cxn ang="0">
                  <a:pos x="105" y="49"/>
                </a:cxn>
                <a:cxn ang="0">
                  <a:pos x="100" y="204"/>
                </a:cxn>
                <a:cxn ang="0">
                  <a:pos x="99" y="381"/>
                </a:cxn>
                <a:cxn ang="0">
                  <a:pos x="94" y="550"/>
                </a:cxn>
                <a:cxn ang="0">
                  <a:pos x="82" y="685"/>
                </a:cxn>
                <a:cxn ang="0">
                  <a:pos x="72" y="688"/>
                </a:cxn>
                <a:cxn ang="0">
                  <a:pos x="61" y="690"/>
                </a:cxn>
                <a:cxn ang="0">
                  <a:pos x="51" y="694"/>
                </a:cxn>
                <a:cxn ang="0">
                  <a:pos x="41" y="696"/>
                </a:cxn>
                <a:cxn ang="0">
                  <a:pos x="30" y="700"/>
                </a:cxn>
                <a:cxn ang="0">
                  <a:pos x="20" y="703"/>
                </a:cxn>
                <a:cxn ang="0">
                  <a:pos x="11" y="705"/>
                </a:cxn>
                <a:cxn ang="0">
                  <a:pos x="0" y="709"/>
                </a:cxn>
                <a:cxn ang="0">
                  <a:pos x="7" y="613"/>
                </a:cxn>
                <a:cxn ang="0">
                  <a:pos x="16" y="527"/>
                </a:cxn>
                <a:cxn ang="0">
                  <a:pos x="28" y="446"/>
                </a:cxn>
                <a:cxn ang="0">
                  <a:pos x="37" y="368"/>
                </a:cxn>
                <a:cxn ang="0">
                  <a:pos x="44" y="287"/>
                </a:cxn>
                <a:cxn ang="0">
                  <a:pos x="46" y="202"/>
                </a:cxn>
                <a:cxn ang="0">
                  <a:pos x="42" y="108"/>
                </a:cxn>
                <a:cxn ang="0">
                  <a:pos x="28" y="0"/>
                </a:cxn>
              </a:cxnLst>
              <a:rect l="0" t="0" r="r" b="b"/>
              <a:pathLst>
                <a:path w="105" h="709">
                  <a:moveTo>
                    <a:pt x="28" y="0"/>
                  </a:moveTo>
                  <a:lnTo>
                    <a:pt x="37" y="6"/>
                  </a:lnTo>
                  <a:lnTo>
                    <a:pt x="48" y="12"/>
                  </a:lnTo>
                  <a:lnTo>
                    <a:pt x="57" y="19"/>
                  </a:lnTo>
                  <a:lnTo>
                    <a:pt x="66" y="25"/>
                  </a:lnTo>
                  <a:lnTo>
                    <a:pt x="75" y="30"/>
                  </a:lnTo>
                  <a:lnTo>
                    <a:pt x="86" y="36"/>
                  </a:lnTo>
                  <a:lnTo>
                    <a:pt x="95" y="43"/>
                  </a:lnTo>
                  <a:lnTo>
                    <a:pt x="105" y="49"/>
                  </a:lnTo>
                  <a:lnTo>
                    <a:pt x="100" y="204"/>
                  </a:lnTo>
                  <a:lnTo>
                    <a:pt x="99" y="381"/>
                  </a:lnTo>
                  <a:lnTo>
                    <a:pt x="94" y="550"/>
                  </a:lnTo>
                  <a:lnTo>
                    <a:pt x="82" y="685"/>
                  </a:lnTo>
                  <a:lnTo>
                    <a:pt x="72" y="688"/>
                  </a:lnTo>
                  <a:lnTo>
                    <a:pt x="61" y="690"/>
                  </a:lnTo>
                  <a:lnTo>
                    <a:pt x="51" y="694"/>
                  </a:lnTo>
                  <a:lnTo>
                    <a:pt x="41" y="696"/>
                  </a:lnTo>
                  <a:lnTo>
                    <a:pt x="30" y="700"/>
                  </a:lnTo>
                  <a:lnTo>
                    <a:pt x="20" y="703"/>
                  </a:lnTo>
                  <a:lnTo>
                    <a:pt x="11" y="705"/>
                  </a:lnTo>
                  <a:lnTo>
                    <a:pt x="0" y="709"/>
                  </a:lnTo>
                  <a:lnTo>
                    <a:pt x="7" y="613"/>
                  </a:lnTo>
                  <a:lnTo>
                    <a:pt x="16" y="527"/>
                  </a:lnTo>
                  <a:lnTo>
                    <a:pt x="28" y="446"/>
                  </a:lnTo>
                  <a:lnTo>
                    <a:pt x="37" y="368"/>
                  </a:lnTo>
                  <a:lnTo>
                    <a:pt x="44" y="287"/>
                  </a:lnTo>
                  <a:lnTo>
                    <a:pt x="46" y="202"/>
                  </a:lnTo>
                  <a:lnTo>
                    <a:pt x="42" y="10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563D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75" name="Freeform 807"/>
            <p:cNvSpPr>
              <a:spLocks/>
            </p:cNvSpPr>
            <p:nvPr/>
          </p:nvSpPr>
          <p:spPr bwMode="auto">
            <a:xfrm>
              <a:off x="5326" y="1184"/>
              <a:ext cx="54" cy="35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9" y="5"/>
                </a:cxn>
                <a:cxn ang="0">
                  <a:pos x="50" y="11"/>
                </a:cxn>
                <a:cxn ang="0">
                  <a:pos x="59" y="18"/>
                </a:cxn>
                <a:cxn ang="0">
                  <a:pos x="69" y="24"/>
                </a:cxn>
                <a:cxn ang="0">
                  <a:pos x="79" y="30"/>
                </a:cxn>
                <a:cxn ang="0">
                  <a:pos x="88" y="35"/>
                </a:cxn>
                <a:cxn ang="0">
                  <a:pos x="98" y="42"/>
                </a:cxn>
                <a:cxn ang="0">
                  <a:pos x="107" y="48"/>
                </a:cxn>
                <a:cxn ang="0">
                  <a:pos x="102" y="205"/>
                </a:cxn>
                <a:cxn ang="0">
                  <a:pos x="99" y="382"/>
                </a:cxn>
                <a:cxn ang="0">
                  <a:pos x="95" y="554"/>
                </a:cxn>
                <a:cxn ang="0">
                  <a:pos x="82" y="689"/>
                </a:cxn>
                <a:cxn ang="0">
                  <a:pos x="72" y="693"/>
                </a:cxn>
                <a:cxn ang="0">
                  <a:pos x="63" y="695"/>
                </a:cxn>
                <a:cxn ang="0">
                  <a:pos x="52" y="699"/>
                </a:cxn>
                <a:cxn ang="0">
                  <a:pos x="42" y="702"/>
                </a:cxn>
                <a:cxn ang="0">
                  <a:pos x="31" y="706"/>
                </a:cxn>
                <a:cxn ang="0">
                  <a:pos x="21" y="709"/>
                </a:cxn>
                <a:cxn ang="0">
                  <a:pos x="11" y="711"/>
                </a:cxn>
                <a:cxn ang="0">
                  <a:pos x="0" y="715"/>
                </a:cxn>
                <a:cxn ang="0">
                  <a:pos x="7" y="619"/>
                </a:cxn>
                <a:cxn ang="0">
                  <a:pos x="18" y="532"/>
                </a:cxn>
                <a:cxn ang="0">
                  <a:pos x="29" y="450"/>
                </a:cxn>
                <a:cxn ang="0">
                  <a:pos x="39" y="370"/>
                </a:cxn>
                <a:cxn ang="0">
                  <a:pos x="46" y="289"/>
                </a:cxn>
                <a:cxn ang="0">
                  <a:pos x="49" y="201"/>
                </a:cxn>
                <a:cxn ang="0">
                  <a:pos x="44" y="107"/>
                </a:cxn>
                <a:cxn ang="0">
                  <a:pos x="30" y="0"/>
                </a:cxn>
              </a:cxnLst>
              <a:rect l="0" t="0" r="r" b="b"/>
              <a:pathLst>
                <a:path w="107" h="715">
                  <a:moveTo>
                    <a:pt x="30" y="0"/>
                  </a:moveTo>
                  <a:lnTo>
                    <a:pt x="39" y="5"/>
                  </a:lnTo>
                  <a:lnTo>
                    <a:pt x="50" y="11"/>
                  </a:lnTo>
                  <a:lnTo>
                    <a:pt x="59" y="18"/>
                  </a:lnTo>
                  <a:lnTo>
                    <a:pt x="69" y="24"/>
                  </a:lnTo>
                  <a:lnTo>
                    <a:pt x="79" y="30"/>
                  </a:lnTo>
                  <a:lnTo>
                    <a:pt x="88" y="35"/>
                  </a:lnTo>
                  <a:lnTo>
                    <a:pt x="98" y="42"/>
                  </a:lnTo>
                  <a:lnTo>
                    <a:pt x="107" y="48"/>
                  </a:lnTo>
                  <a:lnTo>
                    <a:pt x="102" y="205"/>
                  </a:lnTo>
                  <a:lnTo>
                    <a:pt x="99" y="382"/>
                  </a:lnTo>
                  <a:lnTo>
                    <a:pt x="95" y="554"/>
                  </a:lnTo>
                  <a:lnTo>
                    <a:pt x="82" y="689"/>
                  </a:lnTo>
                  <a:lnTo>
                    <a:pt x="72" y="693"/>
                  </a:lnTo>
                  <a:lnTo>
                    <a:pt x="63" y="695"/>
                  </a:lnTo>
                  <a:lnTo>
                    <a:pt x="52" y="699"/>
                  </a:lnTo>
                  <a:lnTo>
                    <a:pt x="42" y="702"/>
                  </a:lnTo>
                  <a:lnTo>
                    <a:pt x="31" y="706"/>
                  </a:lnTo>
                  <a:lnTo>
                    <a:pt x="21" y="709"/>
                  </a:lnTo>
                  <a:lnTo>
                    <a:pt x="11" y="711"/>
                  </a:lnTo>
                  <a:lnTo>
                    <a:pt x="0" y="715"/>
                  </a:lnTo>
                  <a:lnTo>
                    <a:pt x="7" y="619"/>
                  </a:lnTo>
                  <a:lnTo>
                    <a:pt x="18" y="532"/>
                  </a:lnTo>
                  <a:lnTo>
                    <a:pt x="29" y="450"/>
                  </a:lnTo>
                  <a:lnTo>
                    <a:pt x="39" y="370"/>
                  </a:lnTo>
                  <a:lnTo>
                    <a:pt x="46" y="289"/>
                  </a:lnTo>
                  <a:lnTo>
                    <a:pt x="49" y="201"/>
                  </a:lnTo>
                  <a:lnTo>
                    <a:pt x="44" y="10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51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76" name="Freeform 808"/>
            <p:cNvSpPr>
              <a:spLocks/>
            </p:cNvSpPr>
            <p:nvPr/>
          </p:nvSpPr>
          <p:spPr bwMode="auto">
            <a:xfrm>
              <a:off x="5319" y="1180"/>
              <a:ext cx="56" cy="36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3" y="5"/>
                </a:cxn>
                <a:cxn ang="0">
                  <a:pos x="53" y="12"/>
                </a:cxn>
                <a:cxn ang="0">
                  <a:pos x="63" y="18"/>
                </a:cxn>
                <a:cxn ang="0">
                  <a:pos x="72" y="24"/>
                </a:cxn>
                <a:cxn ang="0">
                  <a:pos x="82" y="30"/>
                </a:cxn>
                <a:cxn ang="0">
                  <a:pos x="91" y="37"/>
                </a:cxn>
                <a:cxn ang="0">
                  <a:pos x="102" y="42"/>
                </a:cxn>
                <a:cxn ang="0">
                  <a:pos x="112" y="49"/>
                </a:cxn>
                <a:cxn ang="0">
                  <a:pos x="103" y="206"/>
                </a:cxn>
                <a:cxn ang="0">
                  <a:pos x="101" y="385"/>
                </a:cxn>
                <a:cxn ang="0">
                  <a:pos x="96" y="558"/>
                </a:cxn>
                <a:cxn ang="0">
                  <a:pos x="84" y="695"/>
                </a:cxn>
                <a:cxn ang="0">
                  <a:pos x="74" y="699"/>
                </a:cxn>
                <a:cxn ang="0">
                  <a:pos x="63" y="702"/>
                </a:cxn>
                <a:cxn ang="0">
                  <a:pos x="52" y="706"/>
                </a:cxn>
                <a:cxn ang="0">
                  <a:pos x="42" y="708"/>
                </a:cxn>
                <a:cxn ang="0">
                  <a:pos x="31" y="711"/>
                </a:cxn>
                <a:cxn ang="0">
                  <a:pos x="21" y="715"/>
                </a:cxn>
                <a:cxn ang="0">
                  <a:pos x="11" y="718"/>
                </a:cxn>
                <a:cxn ang="0">
                  <a:pos x="0" y="722"/>
                </a:cxn>
                <a:cxn ang="0">
                  <a:pos x="7" y="626"/>
                </a:cxn>
                <a:cxn ang="0">
                  <a:pos x="18" y="539"/>
                </a:cxn>
                <a:cxn ang="0">
                  <a:pos x="29" y="456"/>
                </a:cxn>
                <a:cxn ang="0">
                  <a:pos x="41" y="374"/>
                </a:cxn>
                <a:cxn ang="0">
                  <a:pos x="49" y="291"/>
                </a:cxn>
                <a:cxn ang="0">
                  <a:pos x="51" y="202"/>
                </a:cxn>
                <a:cxn ang="0">
                  <a:pos x="48" y="107"/>
                </a:cxn>
                <a:cxn ang="0">
                  <a:pos x="34" y="0"/>
                </a:cxn>
              </a:cxnLst>
              <a:rect l="0" t="0" r="r" b="b"/>
              <a:pathLst>
                <a:path w="112" h="722">
                  <a:moveTo>
                    <a:pt x="34" y="0"/>
                  </a:moveTo>
                  <a:lnTo>
                    <a:pt x="43" y="5"/>
                  </a:lnTo>
                  <a:lnTo>
                    <a:pt x="53" y="12"/>
                  </a:lnTo>
                  <a:lnTo>
                    <a:pt x="63" y="18"/>
                  </a:lnTo>
                  <a:lnTo>
                    <a:pt x="72" y="24"/>
                  </a:lnTo>
                  <a:lnTo>
                    <a:pt x="82" y="30"/>
                  </a:lnTo>
                  <a:lnTo>
                    <a:pt x="91" y="37"/>
                  </a:lnTo>
                  <a:lnTo>
                    <a:pt x="102" y="42"/>
                  </a:lnTo>
                  <a:lnTo>
                    <a:pt x="112" y="49"/>
                  </a:lnTo>
                  <a:lnTo>
                    <a:pt x="103" y="206"/>
                  </a:lnTo>
                  <a:lnTo>
                    <a:pt x="101" y="385"/>
                  </a:lnTo>
                  <a:lnTo>
                    <a:pt x="96" y="558"/>
                  </a:lnTo>
                  <a:lnTo>
                    <a:pt x="84" y="695"/>
                  </a:lnTo>
                  <a:lnTo>
                    <a:pt x="74" y="699"/>
                  </a:lnTo>
                  <a:lnTo>
                    <a:pt x="63" y="702"/>
                  </a:lnTo>
                  <a:lnTo>
                    <a:pt x="52" y="706"/>
                  </a:lnTo>
                  <a:lnTo>
                    <a:pt x="42" y="708"/>
                  </a:lnTo>
                  <a:lnTo>
                    <a:pt x="31" y="711"/>
                  </a:lnTo>
                  <a:lnTo>
                    <a:pt x="21" y="715"/>
                  </a:lnTo>
                  <a:lnTo>
                    <a:pt x="11" y="718"/>
                  </a:lnTo>
                  <a:lnTo>
                    <a:pt x="0" y="722"/>
                  </a:lnTo>
                  <a:lnTo>
                    <a:pt x="7" y="626"/>
                  </a:lnTo>
                  <a:lnTo>
                    <a:pt x="18" y="539"/>
                  </a:lnTo>
                  <a:lnTo>
                    <a:pt x="29" y="456"/>
                  </a:lnTo>
                  <a:lnTo>
                    <a:pt x="41" y="374"/>
                  </a:lnTo>
                  <a:lnTo>
                    <a:pt x="49" y="291"/>
                  </a:lnTo>
                  <a:lnTo>
                    <a:pt x="51" y="202"/>
                  </a:lnTo>
                  <a:lnTo>
                    <a:pt x="48" y="10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4C3A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77" name="Freeform 809"/>
            <p:cNvSpPr>
              <a:spLocks/>
            </p:cNvSpPr>
            <p:nvPr/>
          </p:nvSpPr>
          <p:spPr bwMode="auto">
            <a:xfrm>
              <a:off x="5311" y="1177"/>
              <a:ext cx="57" cy="364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114" y="49"/>
                </a:cxn>
                <a:cxn ang="0">
                  <a:pos x="104" y="207"/>
                </a:cxn>
                <a:cxn ang="0">
                  <a:pos x="101" y="389"/>
                </a:cxn>
                <a:cxn ang="0">
                  <a:pos x="97" y="563"/>
                </a:cxn>
                <a:cxn ang="0">
                  <a:pos x="86" y="701"/>
                </a:cxn>
                <a:cxn ang="0">
                  <a:pos x="0" y="729"/>
                </a:cxn>
                <a:cxn ang="0">
                  <a:pos x="7" y="633"/>
                </a:cxn>
                <a:cxn ang="0">
                  <a:pos x="19" y="545"/>
                </a:cxn>
                <a:cxn ang="0">
                  <a:pos x="30" y="460"/>
                </a:cxn>
                <a:cxn ang="0">
                  <a:pos x="42" y="378"/>
                </a:cxn>
                <a:cxn ang="0">
                  <a:pos x="50" y="292"/>
                </a:cxn>
                <a:cxn ang="0">
                  <a:pos x="53" y="204"/>
                </a:cxn>
                <a:cxn ang="0">
                  <a:pos x="50" y="107"/>
                </a:cxn>
                <a:cxn ang="0">
                  <a:pos x="36" y="0"/>
                </a:cxn>
              </a:cxnLst>
              <a:rect l="0" t="0" r="r" b="b"/>
              <a:pathLst>
                <a:path w="114" h="729">
                  <a:moveTo>
                    <a:pt x="36" y="0"/>
                  </a:moveTo>
                  <a:lnTo>
                    <a:pt x="114" y="49"/>
                  </a:lnTo>
                  <a:lnTo>
                    <a:pt x="104" y="207"/>
                  </a:lnTo>
                  <a:lnTo>
                    <a:pt x="101" y="389"/>
                  </a:lnTo>
                  <a:lnTo>
                    <a:pt x="97" y="563"/>
                  </a:lnTo>
                  <a:lnTo>
                    <a:pt x="86" y="701"/>
                  </a:lnTo>
                  <a:lnTo>
                    <a:pt x="0" y="729"/>
                  </a:lnTo>
                  <a:lnTo>
                    <a:pt x="7" y="633"/>
                  </a:lnTo>
                  <a:lnTo>
                    <a:pt x="19" y="545"/>
                  </a:lnTo>
                  <a:lnTo>
                    <a:pt x="30" y="460"/>
                  </a:lnTo>
                  <a:lnTo>
                    <a:pt x="42" y="378"/>
                  </a:lnTo>
                  <a:lnTo>
                    <a:pt x="50" y="292"/>
                  </a:lnTo>
                  <a:lnTo>
                    <a:pt x="53" y="204"/>
                  </a:lnTo>
                  <a:lnTo>
                    <a:pt x="50" y="107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73A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78" name="Freeform 810"/>
            <p:cNvSpPr>
              <a:spLocks/>
            </p:cNvSpPr>
            <p:nvPr/>
          </p:nvSpPr>
          <p:spPr bwMode="auto">
            <a:xfrm>
              <a:off x="4735" y="1551"/>
              <a:ext cx="473" cy="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6" y="11"/>
                </a:cxn>
                <a:cxn ang="0">
                  <a:pos x="89" y="20"/>
                </a:cxn>
                <a:cxn ang="0">
                  <a:pos x="130" y="27"/>
                </a:cxn>
                <a:cxn ang="0">
                  <a:pos x="170" y="34"/>
                </a:cxn>
                <a:cxn ang="0">
                  <a:pos x="210" y="38"/>
                </a:cxn>
                <a:cxn ang="0">
                  <a:pos x="249" y="42"/>
                </a:cxn>
                <a:cxn ang="0">
                  <a:pos x="288" y="45"/>
                </a:cxn>
                <a:cxn ang="0">
                  <a:pos x="330" y="46"/>
                </a:cxn>
                <a:cxn ang="0">
                  <a:pos x="371" y="48"/>
                </a:cxn>
                <a:cxn ang="0">
                  <a:pos x="414" y="46"/>
                </a:cxn>
                <a:cxn ang="0">
                  <a:pos x="460" y="45"/>
                </a:cxn>
                <a:cxn ang="0">
                  <a:pos x="507" y="43"/>
                </a:cxn>
                <a:cxn ang="0">
                  <a:pos x="558" y="40"/>
                </a:cxn>
                <a:cxn ang="0">
                  <a:pos x="612" y="35"/>
                </a:cxn>
                <a:cxn ang="0">
                  <a:pos x="670" y="30"/>
                </a:cxn>
                <a:cxn ang="0">
                  <a:pos x="732" y="25"/>
                </a:cxn>
                <a:cxn ang="0">
                  <a:pos x="769" y="18"/>
                </a:cxn>
                <a:cxn ang="0">
                  <a:pos x="839" y="21"/>
                </a:cxn>
                <a:cxn ang="0">
                  <a:pos x="946" y="35"/>
                </a:cxn>
                <a:cxn ang="0">
                  <a:pos x="826" y="49"/>
                </a:cxn>
                <a:cxn ang="0">
                  <a:pos x="736" y="61"/>
                </a:cxn>
                <a:cxn ang="0">
                  <a:pos x="698" y="66"/>
                </a:cxn>
                <a:cxn ang="0">
                  <a:pos x="660" y="71"/>
                </a:cxn>
                <a:cxn ang="0">
                  <a:pos x="622" y="73"/>
                </a:cxn>
                <a:cxn ang="0">
                  <a:pos x="585" y="75"/>
                </a:cxn>
                <a:cxn ang="0">
                  <a:pos x="549" y="78"/>
                </a:cxn>
                <a:cxn ang="0">
                  <a:pos x="513" y="78"/>
                </a:cxn>
                <a:cxn ang="0">
                  <a:pos x="477" y="78"/>
                </a:cxn>
                <a:cxn ang="0">
                  <a:pos x="443" y="78"/>
                </a:cxn>
                <a:cxn ang="0">
                  <a:pos x="409" y="76"/>
                </a:cxn>
                <a:cxn ang="0">
                  <a:pos x="376" y="75"/>
                </a:cxn>
                <a:cxn ang="0">
                  <a:pos x="345" y="73"/>
                </a:cxn>
                <a:cxn ang="0">
                  <a:pos x="314" y="71"/>
                </a:cxn>
                <a:cxn ang="0">
                  <a:pos x="284" y="67"/>
                </a:cxn>
                <a:cxn ang="0">
                  <a:pos x="255" y="65"/>
                </a:cxn>
                <a:cxn ang="0">
                  <a:pos x="227" y="61"/>
                </a:cxn>
                <a:cxn ang="0">
                  <a:pos x="202" y="57"/>
                </a:cxn>
                <a:cxn ang="0">
                  <a:pos x="177" y="53"/>
                </a:cxn>
                <a:cxn ang="0">
                  <a:pos x="154" y="49"/>
                </a:cxn>
                <a:cxn ang="0">
                  <a:pos x="130" y="45"/>
                </a:cxn>
                <a:cxn ang="0">
                  <a:pos x="111" y="41"/>
                </a:cxn>
                <a:cxn ang="0">
                  <a:pos x="91" y="36"/>
                </a:cxn>
                <a:cxn ang="0">
                  <a:pos x="74" y="31"/>
                </a:cxn>
                <a:cxn ang="0">
                  <a:pos x="58" y="28"/>
                </a:cxn>
                <a:cxn ang="0">
                  <a:pos x="44" y="23"/>
                </a:cxn>
                <a:cxn ang="0">
                  <a:pos x="33" y="20"/>
                </a:cxn>
                <a:cxn ang="0">
                  <a:pos x="22" y="16"/>
                </a:cxn>
                <a:cxn ang="0">
                  <a:pos x="13" y="13"/>
                </a:cxn>
                <a:cxn ang="0">
                  <a:pos x="7" y="10"/>
                </a:cxn>
                <a:cxn ang="0">
                  <a:pos x="3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0"/>
                </a:cxn>
              </a:cxnLst>
              <a:rect l="0" t="0" r="r" b="b"/>
              <a:pathLst>
                <a:path w="946" h="78">
                  <a:moveTo>
                    <a:pt x="3" y="0"/>
                  </a:moveTo>
                  <a:lnTo>
                    <a:pt x="46" y="11"/>
                  </a:lnTo>
                  <a:lnTo>
                    <a:pt x="89" y="20"/>
                  </a:lnTo>
                  <a:lnTo>
                    <a:pt x="130" y="27"/>
                  </a:lnTo>
                  <a:lnTo>
                    <a:pt x="170" y="34"/>
                  </a:lnTo>
                  <a:lnTo>
                    <a:pt x="210" y="38"/>
                  </a:lnTo>
                  <a:lnTo>
                    <a:pt x="249" y="42"/>
                  </a:lnTo>
                  <a:lnTo>
                    <a:pt x="288" y="45"/>
                  </a:lnTo>
                  <a:lnTo>
                    <a:pt x="330" y="46"/>
                  </a:lnTo>
                  <a:lnTo>
                    <a:pt x="371" y="48"/>
                  </a:lnTo>
                  <a:lnTo>
                    <a:pt x="414" y="46"/>
                  </a:lnTo>
                  <a:lnTo>
                    <a:pt x="460" y="45"/>
                  </a:lnTo>
                  <a:lnTo>
                    <a:pt x="507" y="43"/>
                  </a:lnTo>
                  <a:lnTo>
                    <a:pt x="558" y="40"/>
                  </a:lnTo>
                  <a:lnTo>
                    <a:pt x="612" y="35"/>
                  </a:lnTo>
                  <a:lnTo>
                    <a:pt x="670" y="30"/>
                  </a:lnTo>
                  <a:lnTo>
                    <a:pt x="732" y="25"/>
                  </a:lnTo>
                  <a:lnTo>
                    <a:pt x="769" y="18"/>
                  </a:lnTo>
                  <a:lnTo>
                    <a:pt x="839" y="21"/>
                  </a:lnTo>
                  <a:lnTo>
                    <a:pt x="946" y="35"/>
                  </a:lnTo>
                  <a:lnTo>
                    <a:pt x="826" y="49"/>
                  </a:lnTo>
                  <a:lnTo>
                    <a:pt x="736" y="61"/>
                  </a:lnTo>
                  <a:lnTo>
                    <a:pt x="698" y="66"/>
                  </a:lnTo>
                  <a:lnTo>
                    <a:pt x="660" y="71"/>
                  </a:lnTo>
                  <a:lnTo>
                    <a:pt x="622" y="73"/>
                  </a:lnTo>
                  <a:lnTo>
                    <a:pt x="585" y="75"/>
                  </a:lnTo>
                  <a:lnTo>
                    <a:pt x="549" y="78"/>
                  </a:lnTo>
                  <a:lnTo>
                    <a:pt x="513" y="78"/>
                  </a:lnTo>
                  <a:lnTo>
                    <a:pt x="477" y="78"/>
                  </a:lnTo>
                  <a:lnTo>
                    <a:pt x="443" y="78"/>
                  </a:lnTo>
                  <a:lnTo>
                    <a:pt x="409" y="76"/>
                  </a:lnTo>
                  <a:lnTo>
                    <a:pt x="376" y="75"/>
                  </a:lnTo>
                  <a:lnTo>
                    <a:pt x="345" y="73"/>
                  </a:lnTo>
                  <a:lnTo>
                    <a:pt x="314" y="71"/>
                  </a:lnTo>
                  <a:lnTo>
                    <a:pt x="284" y="67"/>
                  </a:lnTo>
                  <a:lnTo>
                    <a:pt x="255" y="65"/>
                  </a:lnTo>
                  <a:lnTo>
                    <a:pt x="227" y="61"/>
                  </a:lnTo>
                  <a:lnTo>
                    <a:pt x="202" y="57"/>
                  </a:lnTo>
                  <a:lnTo>
                    <a:pt x="177" y="53"/>
                  </a:lnTo>
                  <a:lnTo>
                    <a:pt x="154" y="49"/>
                  </a:lnTo>
                  <a:lnTo>
                    <a:pt x="130" y="45"/>
                  </a:lnTo>
                  <a:lnTo>
                    <a:pt x="111" y="41"/>
                  </a:lnTo>
                  <a:lnTo>
                    <a:pt x="91" y="36"/>
                  </a:lnTo>
                  <a:lnTo>
                    <a:pt x="74" y="31"/>
                  </a:lnTo>
                  <a:lnTo>
                    <a:pt x="58" y="28"/>
                  </a:lnTo>
                  <a:lnTo>
                    <a:pt x="44" y="23"/>
                  </a:lnTo>
                  <a:lnTo>
                    <a:pt x="33" y="20"/>
                  </a:lnTo>
                  <a:lnTo>
                    <a:pt x="22" y="16"/>
                  </a:lnTo>
                  <a:lnTo>
                    <a:pt x="13" y="13"/>
                  </a:lnTo>
                  <a:lnTo>
                    <a:pt x="7" y="10"/>
                  </a:lnTo>
                  <a:lnTo>
                    <a:pt x="3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79" name="Freeform 811"/>
            <p:cNvSpPr>
              <a:spLocks/>
            </p:cNvSpPr>
            <p:nvPr/>
          </p:nvSpPr>
          <p:spPr bwMode="auto">
            <a:xfrm>
              <a:off x="4873" y="1590"/>
              <a:ext cx="177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8"/>
                </a:cxn>
                <a:cxn ang="0">
                  <a:pos x="128" y="8"/>
                </a:cxn>
                <a:cxn ang="0">
                  <a:pos x="189" y="8"/>
                </a:cxn>
                <a:cxn ang="0">
                  <a:pos x="252" y="4"/>
                </a:cxn>
                <a:cxn ang="0">
                  <a:pos x="260" y="27"/>
                </a:cxn>
                <a:cxn ang="0">
                  <a:pos x="278" y="54"/>
                </a:cxn>
                <a:cxn ang="0">
                  <a:pos x="319" y="71"/>
                </a:cxn>
                <a:cxn ang="0">
                  <a:pos x="352" y="92"/>
                </a:cxn>
                <a:cxn ang="0">
                  <a:pos x="291" y="92"/>
                </a:cxn>
                <a:cxn ang="0">
                  <a:pos x="211" y="84"/>
                </a:cxn>
                <a:cxn ang="0">
                  <a:pos x="135" y="74"/>
                </a:cxn>
                <a:cxn ang="0">
                  <a:pos x="83" y="64"/>
                </a:cxn>
                <a:cxn ang="0">
                  <a:pos x="20" y="25"/>
                </a:cxn>
                <a:cxn ang="0">
                  <a:pos x="0" y="0"/>
                </a:cxn>
              </a:cxnLst>
              <a:rect l="0" t="0" r="r" b="b"/>
              <a:pathLst>
                <a:path w="352" h="92">
                  <a:moveTo>
                    <a:pt x="0" y="0"/>
                  </a:moveTo>
                  <a:lnTo>
                    <a:pt x="46" y="8"/>
                  </a:lnTo>
                  <a:lnTo>
                    <a:pt x="128" y="8"/>
                  </a:lnTo>
                  <a:lnTo>
                    <a:pt x="189" y="8"/>
                  </a:lnTo>
                  <a:lnTo>
                    <a:pt x="252" y="4"/>
                  </a:lnTo>
                  <a:lnTo>
                    <a:pt x="260" y="27"/>
                  </a:lnTo>
                  <a:lnTo>
                    <a:pt x="278" y="54"/>
                  </a:lnTo>
                  <a:lnTo>
                    <a:pt x="319" y="71"/>
                  </a:lnTo>
                  <a:lnTo>
                    <a:pt x="352" y="92"/>
                  </a:lnTo>
                  <a:lnTo>
                    <a:pt x="291" y="92"/>
                  </a:lnTo>
                  <a:lnTo>
                    <a:pt x="211" y="84"/>
                  </a:lnTo>
                  <a:lnTo>
                    <a:pt x="135" y="74"/>
                  </a:lnTo>
                  <a:lnTo>
                    <a:pt x="83" y="64"/>
                  </a:lnTo>
                  <a:lnTo>
                    <a:pt x="2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80" name="Freeform 812"/>
            <p:cNvSpPr>
              <a:spLocks/>
            </p:cNvSpPr>
            <p:nvPr/>
          </p:nvSpPr>
          <p:spPr bwMode="auto">
            <a:xfrm>
              <a:off x="4841" y="1629"/>
              <a:ext cx="309" cy="76"/>
            </a:xfrm>
            <a:custGeom>
              <a:avLst/>
              <a:gdLst/>
              <a:ahLst/>
              <a:cxnLst>
                <a:cxn ang="0">
                  <a:pos x="171" y="0"/>
                </a:cxn>
                <a:cxn ang="0">
                  <a:pos x="134" y="0"/>
                </a:cxn>
                <a:cxn ang="0">
                  <a:pos x="75" y="20"/>
                </a:cxn>
                <a:cxn ang="0">
                  <a:pos x="14" y="47"/>
                </a:cxn>
                <a:cxn ang="0">
                  <a:pos x="3" y="60"/>
                </a:cxn>
                <a:cxn ang="0">
                  <a:pos x="0" y="71"/>
                </a:cxn>
                <a:cxn ang="0">
                  <a:pos x="5" y="82"/>
                </a:cxn>
                <a:cxn ang="0">
                  <a:pos x="15" y="91"/>
                </a:cxn>
                <a:cxn ang="0">
                  <a:pos x="33" y="100"/>
                </a:cxn>
                <a:cxn ang="0">
                  <a:pos x="53" y="107"/>
                </a:cxn>
                <a:cxn ang="0">
                  <a:pos x="77" y="114"/>
                </a:cxn>
                <a:cxn ang="0">
                  <a:pos x="105" y="120"/>
                </a:cxn>
                <a:cxn ang="0">
                  <a:pos x="134" y="126"/>
                </a:cxn>
                <a:cxn ang="0">
                  <a:pos x="163" y="130"/>
                </a:cxn>
                <a:cxn ang="0">
                  <a:pos x="191" y="134"/>
                </a:cxn>
                <a:cxn ang="0">
                  <a:pos x="218" y="137"/>
                </a:cxn>
                <a:cxn ang="0">
                  <a:pos x="242" y="139"/>
                </a:cxn>
                <a:cxn ang="0">
                  <a:pos x="263" y="142"/>
                </a:cxn>
                <a:cxn ang="0">
                  <a:pos x="279" y="143"/>
                </a:cxn>
                <a:cxn ang="0">
                  <a:pos x="289" y="144"/>
                </a:cxn>
                <a:cxn ang="0">
                  <a:pos x="478" y="151"/>
                </a:cxn>
                <a:cxn ang="0">
                  <a:pos x="619" y="134"/>
                </a:cxn>
                <a:cxn ang="0">
                  <a:pos x="595" y="121"/>
                </a:cxn>
                <a:cxn ang="0">
                  <a:pos x="572" y="109"/>
                </a:cxn>
                <a:cxn ang="0">
                  <a:pos x="549" y="98"/>
                </a:cxn>
                <a:cxn ang="0">
                  <a:pos x="528" y="86"/>
                </a:cxn>
                <a:cxn ang="0">
                  <a:pos x="506" y="74"/>
                </a:cxn>
                <a:cxn ang="0">
                  <a:pos x="485" y="61"/>
                </a:cxn>
                <a:cxn ang="0">
                  <a:pos x="464" y="47"/>
                </a:cxn>
                <a:cxn ang="0">
                  <a:pos x="443" y="32"/>
                </a:cxn>
                <a:cxn ang="0">
                  <a:pos x="413" y="31"/>
                </a:cxn>
                <a:cxn ang="0">
                  <a:pos x="400" y="31"/>
                </a:cxn>
                <a:cxn ang="0">
                  <a:pos x="386" y="30"/>
                </a:cxn>
                <a:cxn ang="0">
                  <a:pos x="371" y="30"/>
                </a:cxn>
                <a:cxn ang="0">
                  <a:pos x="356" y="29"/>
                </a:cxn>
                <a:cxn ang="0">
                  <a:pos x="339" y="29"/>
                </a:cxn>
                <a:cxn ang="0">
                  <a:pos x="323" y="28"/>
                </a:cxn>
                <a:cxn ang="0">
                  <a:pos x="306" y="26"/>
                </a:cxn>
                <a:cxn ang="0">
                  <a:pos x="288" y="25"/>
                </a:cxn>
                <a:cxn ang="0">
                  <a:pos x="271" y="23"/>
                </a:cxn>
                <a:cxn ang="0">
                  <a:pos x="255" y="22"/>
                </a:cxn>
                <a:cxn ang="0">
                  <a:pos x="238" y="18"/>
                </a:cxn>
                <a:cxn ang="0">
                  <a:pos x="223" y="16"/>
                </a:cxn>
                <a:cxn ang="0">
                  <a:pos x="208" y="13"/>
                </a:cxn>
                <a:cxn ang="0">
                  <a:pos x="194" y="9"/>
                </a:cxn>
                <a:cxn ang="0">
                  <a:pos x="181" y="5"/>
                </a:cxn>
                <a:cxn ang="0">
                  <a:pos x="171" y="0"/>
                </a:cxn>
              </a:cxnLst>
              <a:rect l="0" t="0" r="r" b="b"/>
              <a:pathLst>
                <a:path w="619" h="151">
                  <a:moveTo>
                    <a:pt x="171" y="0"/>
                  </a:moveTo>
                  <a:lnTo>
                    <a:pt x="134" y="0"/>
                  </a:lnTo>
                  <a:lnTo>
                    <a:pt x="75" y="20"/>
                  </a:lnTo>
                  <a:lnTo>
                    <a:pt x="14" y="47"/>
                  </a:lnTo>
                  <a:lnTo>
                    <a:pt x="3" y="60"/>
                  </a:lnTo>
                  <a:lnTo>
                    <a:pt x="0" y="71"/>
                  </a:lnTo>
                  <a:lnTo>
                    <a:pt x="5" y="82"/>
                  </a:lnTo>
                  <a:lnTo>
                    <a:pt x="15" y="91"/>
                  </a:lnTo>
                  <a:lnTo>
                    <a:pt x="33" y="100"/>
                  </a:lnTo>
                  <a:lnTo>
                    <a:pt x="53" y="107"/>
                  </a:lnTo>
                  <a:lnTo>
                    <a:pt x="77" y="114"/>
                  </a:lnTo>
                  <a:lnTo>
                    <a:pt x="105" y="120"/>
                  </a:lnTo>
                  <a:lnTo>
                    <a:pt x="134" y="126"/>
                  </a:lnTo>
                  <a:lnTo>
                    <a:pt x="163" y="130"/>
                  </a:lnTo>
                  <a:lnTo>
                    <a:pt x="191" y="134"/>
                  </a:lnTo>
                  <a:lnTo>
                    <a:pt x="218" y="137"/>
                  </a:lnTo>
                  <a:lnTo>
                    <a:pt x="242" y="139"/>
                  </a:lnTo>
                  <a:lnTo>
                    <a:pt x="263" y="142"/>
                  </a:lnTo>
                  <a:lnTo>
                    <a:pt x="279" y="143"/>
                  </a:lnTo>
                  <a:lnTo>
                    <a:pt x="289" y="144"/>
                  </a:lnTo>
                  <a:lnTo>
                    <a:pt x="478" y="151"/>
                  </a:lnTo>
                  <a:lnTo>
                    <a:pt x="619" y="134"/>
                  </a:lnTo>
                  <a:lnTo>
                    <a:pt x="595" y="121"/>
                  </a:lnTo>
                  <a:lnTo>
                    <a:pt x="572" y="109"/>
                  </a:lnTo>
                  <a:lnTo>
                    <a:pt x="549" y="98"/>
                  </a:lnTo>
                  <a:lnTo>
                    <a:pt x="528" y="86"/>
                  </a:lnTo>
                  <a:lnTo>
                    <a:pt x="506" y="74"/>
                  </a:lnTo>
                  <a:lnTo>
                    <a:pt x="485" y="61"/>
                  </a:lnTo>
                  <a:lnTo>
                    <a:pt x="464" y="47"/>
                  </a:lnTo>
                  <a:lnTo>
                    <a:pt x="443" y="32"/>
                  </a:lnTo>
                  <a:lnTo>
                    <a:pt x="413" y="31"/>
                  </a:lnTo>
                  <a:lnTo>
                    <a:pt x="400" y="31"/>
                  </a:lnTo>
                  <a:lnTo>
                    <a:pt x="386" y="30"/>
                  </a:lnTo>
                  <a:lnTo>
                    <a:pt x="371" y="30"/>
                  </a:lnTo>
                  <a:lnTo>
                    <a:pt x="356" y="29"/>
                  </a:lnTo>
                  <a:lnTo>
                    <a:pt x="339" y="29"/>
                  </a:lnTo>
                  <a:lnTo>
                    <a:pt x="323" y="28"/>
                  </a:lnTo>
                  <a:lnTo>
                    <a:pt x="306" y="26"/>
                  </a:lnTo>
                  <a:lnTo>
                    <a:pt x="288" y="25"/>
                  </a:lnTo>
                  <a:lnTo>
                    <a:pt x="271" y="23"/>
                  </a:lnTo>
                  <a:lnTo>
                    <a:pt x="255" y="22"/>
                  </a:lnTo>
                  <a:lnTo>
                    <a:pt x="238" y="18"/>
                  </a:lnTo>
                  <a:lnTo>
                    <a:pt x="223" y="16"/>
                  </a:lnTo>
                  <a:lnTo>
                    <a:pt x="208" y="13"/>
                  </a:lnTo>
                  <a:lnTo>
                    <a:pt x="194" y="9"/>
                  </a:lnTo>
                  <a:lnTo>
                    <a:pt x="181" y="5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81" name="Freeform 813"/>
            <p:cNvSpPr>
              <a:spLocks/>
            </p:cNvSpPr>
            <p:nvPr/>
          </p:nvSpPr>
          <p:spPr bwMode="auto">
            <a:xfrm>
              <a:off x="4878" y="1588"/>
              <a:ext cx="118" cy="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4"/>
                </a:cxn>
                <a:cxn ang="0">
                  <a:pos x="28" y="27"/>
                </a:cxn>
                <a:cxn ang="0">
                  <a:pos x="42" y="37"/>
                </a:cxn>
                <a:cxn ang="0">
                  <a:pos x="54" y="47"/>
                </a:cxn>
                <a:cxn ang="0">
                  <a:pos x="68" y="55"/>
                </a:cxn>
                <a:cxn ang="0">
                  <a:pos x="81" y="63"/>
                </a:cxn>
                <a:cxn ang="0">
                  <a:pos x="93" y="69"/>
                </a:cxn>
                <a:cxn ang="0">
                  <a:pos x="107" y="75"/>
                </a:cxn>
                <a:cxn ang="0">
                  <a:pos x="121" y="80"/>
                </a:cxn>
                <a:cxn ang="0">
                  <a:pos x="135" y="83"/>
                </a:cxn>
                <a:cxn ang="0">
                  <a:pos x="150" y="86"/>
                </a:cxn>
                <a:cxn ang="0">
                  <a:pos x="166" y="89"/>
                </a:cxn>
                <a:cxn ang="0">
                  <a:pos x="182" y="90"/>
                </a:cxn>
                <a:cxn ang="0">
                  <a:pos x="199" y="91"/>
                </a:cxn>
                <a:cxn ang="0">
                  <a:pos x="217" y="92"/>
                </a:cxn>
                <a:cxn ang="0">
                  <a:pos x="236" y="92"/>
                </a:cxn>
                <a:cxn ang="0">
                  <a:pos x="221" y="83"/>
                </a:cxn>
                <a:cxn ang="0">
                  <a:pos x="210" y="75"/>
                </a:cxn>
                <a:cxn ang="0">
                  <a:pos x="199" y="67"/>
                </a:cxn>
                <a:cxn ang="0">
                  <a:pos x="190" y="58"/>
                </a:cxn>
                <a:cxn ang="0">
                  <a:pos x="182" y="50"/>
                </a:cxn>
                <a:cxn ang="0">
                  <a:pos x="174" y="39"/>
                </a:cxn>
                <a:cxn ang="0">
                  <a:pos x="165" y="28"/>
                </a:cxn>
                <a:cxn ang="0">
                  <a:pos x="154" y="14"/>
                </a:cxn>
                <a:cxn ang="0">
                  <a:pos x="100" y="14"/>
                </a:cxn>
                <a:cxn ang="0">
                  <a:pos x="0" y="0"/>
                </a:cxn>
              </a:cxnLst>
              <a:rect l="0" t="0" r="r" b="b"/>
              <a:pathLst>
                <a:path w="236" h="92">
                  <a:moveTo>
                    <a:pt x="0" y="0"/>
                  </a:moveTo>
                  <a:lnTo>
                    <a:pt x="14" y="14"/>
                  </a:lnTo>
                  <a:lnTo>
                    <a:pt x="28" y="27"/>
                  </a:lnTo>
                  <a:lnTo>
                    <a:pt x="42" y="37"/>
                  </a:lnTo>
                  <a:lnTo>
                    <a:pt x="54" y="47"/>
                  </a:lnTo>
                  <a:lnTo>
                    <a:pt x="68" y="55"/>
                  </a:lnTo>
                  <a:lnTo>
                    <a:pt x="81" y="63"/>
                  </a:lnTo>
                  <a:lnTo>
                    <a:pt x="93" y="69"/>
                  </a:lnTo>
                  <a:lnTo>
                    <a:pt x="107" y="75"/>
                  </a:lnTo>
                  <a:lnTo>
                    <a:pt x="121" y="80"/>
                  </a:lnTo>
                  <a:lnTo>
                    <a:pt x="135" y="83"/>
                  </a:lnTo>
                  <a:lnTo>
                    <a:pt x="150" y="86"/>
                  </a:lnTo>
                  <a:lnTo>
                    <a:pt x="166" y="89"/>
                  </a:lnTo>
                  <a:lnTo>
                    <a:pt x="182" y="90"/>
                  </a:lnTo>
                  <a:lnTo>
                    <a:pt x="199" y="91"/>
                  </a:lnTo>
                  <a:lnTo>
                    <a:pt x="217" y="92"/>
                  </a:lnTo>
                  <a:lnTo>
                    <a:pt x="236" y="92"/>
                  </a:lnTo>
                  <a:lnTo>
                    <a:pt x="221" y="83"/>
                  </a:lnTo>
                  <a:lnTo>
                    <a:pt x="210" y="75"/>
                  </a:lnTo>
                  <a:lnTo>
                    <a:pt x="199" y="67"/>
                  </a:lnTo>
                  <a:lnTo>
                    <a:pt x="190" y="58"/>
                  </a:lnTo>
                  <a:lnTo>
                    <a:pt x="182" y="50"/>
                  </a:lnTo>
                  <a:lnTo>
                    <a:pt x="174" y="39"/>
                  </a:lnTo>
                  <a:lnTo>
                    <a:pt x="165" y="28"/>
                  </a:lnTo>
                  <a:lnTo>
                    <a:pt x="154" y="14"/>
                  </a:lnTo>
                  <a:lnTo>
                    <a:pt x="10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82" name="Freeform 814"/>
            <p:cNvSpPr>
              <a:spLocks/>
            </p:cNvSpPr>
            <p:nvPr/>
          </p:nvSpPr>
          <p:spPr bwMode="auto">
            <a:xfrm>
              <a:off x="4835" y="1624"/>
              <a:ext cx="250" cy="8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64" y="30"/>
                </a:cxn>
                <a:cxn ang="0">
                  <a:pos x="0" y="71"/>
                </a:cxn>
                <a:cxn ang="0">
                  <a:pos x="6" y="83"/>
                </a:cxn>
                <a:cxn ang="0">
                  <a:pos x="17" y="96"/>
                </a:cxn>
                <a:cxn ang="0">
                  <a:pos x="33" y="106"/>
                </a:cxn>
                <a:cxn ang="0">
                  <a:pos x="54" y="114"/>
                </a:cxn>
                <a:cxn ang="0">
                  <a:pos x="77" y="123"/>
                </a:cxn>
                <a:cxn ang="0">
                  <a:pos x="102" y="129"/>
                </a:cxn>
                <a:cxn ang="0">
                  <a:pos x="131" y="135"/>
                </a:cxn>
                <a:cxn ang="0">
                  <a:pos x="160" y="140"/>
                </a:cxn>
                <a:cxn ang="0">
                  <a:pos x="190" y="144"/>
                </a:cxn>
                <a:cxn ang="0">
                  <a:pos x="220" y="148"/>
                </a:cxn>
                <a:cxn ang="0">
                  <a:pos x="249" y="150"/>
                </a:cxn>
                <a:cxn ang="0">
                  <a:pos x="277" y="154"/>
                </a:cxn>
                <a:cxn ang="0">
                  <a:pos x="303" y="155"/>
                </a:cxn>
                <a:cxn ang="0">
                  <a:pos x="327" y="157"/>
                </a:cxn>
                <a:cxn ang="0">
                  <a:pos x="348" y="159"/>
                </a:cxn>
                <a:cxn ang="0">
                  <a:pos x="364" y="161"/>
                </a:cxn>
                <a:cxn ang="0">
                  <a:pos x="500" y="161"/>
                </a:cxn>
                <a:cxn ang="0">
                  <a:pos x="432" y="114"/>
                </a:cxn>
                <a:cxn ang="0">
                  <a:pos x="382" y="37"/>
                </a:cxn>
                <a:cxn ang="0">
                  <a:pos x="291" y="37"/>
                </a:cxn>
                <a:cxn ang="0">
                  <a:pos x="173" y="17"/>
                </a:cxn>
                <a:cxn ang="0">
                  <a:pos x="132" y="0"/>
                </a:cxn>
              </a:cxnLst>
              <a:rect l="0" t="0" r="r" b="b"/>
              <a:pathLst>
                <a:path w="500" h="161">
                  <a:moveTo>
                    <a:pt x="132" y="0"/>
                  </a:moveTo>
                  <a:lnTo>
                    <a:pt x="64" y="30"/>
                  </a:lnTo>
                  <a:lnTo>
                    <a:pt x="0" y="71"/>
                  </a:lnTo>
                  <a:lnTo>
                    <a:pt x="6" y="83"/>
                  </a:lnTo>
                  <a:lnTo>
                    <a:pt x="17" y="96"/>
                  </a:lnTo>
                  <a:lnTo>
                    <a:pt x="33" y="106"/>
                  </a:lnTo>
                  <a:lnTo>
                    <a:pt x="54" y="114"/>
                  </a:lnTo>
                  <a:lnTo>
                    <a:pt x="77" y="123"/>
                  </a:lnTo>
                  <a:lnTo>
                    <a:pt x="102" y="129"/>
                  </a:lnTo>
                  <a:lnTo>
                    <a:pt x="131" y="135"/>
                  </a:lnTo>
                  <a:lnTo>
                    <a:pt x="160" y="140"/>
                  </a:lnTo>
                  <a:lnTo>
                    <a:pt x="190" y="144"/>
                  </a:lnTo>
                  <a:lnTo>
                    <a:pt x="220" y="148"/>
                  </a:lnTo>
                  <a:lnTo>
                    <a:pt x="249" y="150"/>
                  </a:lnTo>
                  <a:lnTo>
                    <a:pt x="277" y="154"/>
                  </a:lnTo>
                  <a:lnTo>
                    <a:pt x="303" y="155"/>
                  </a:lnTo>
                  <a:lnTo>
                    <a:pt x="327" y="157"/>
                  </a:lnTo>
                  <a:lnTo>
                    <a:pt x="348" y="159"/>
                  </a:lnTo>
                  <a:lnTo>
                    <a:pt x="364" y="161"/>
                  </a:lnTo>
                  <a:lnTo>
                    <a:pt x="500" y="161"/>
                  </a:lnTo>
                  <a:lnTo>
                    <a:pt x="432" y="114"/>
                  </a:lnTo>
                  <a:lnTo>
                    <a:pt x="382" y="37"/>
                  </a:lnTo>
                  <a:lnTo>
                    <a:pt x="291" y="37"/>
                  </a:lnTo>
                  <a:lnTo>
                    <a:pt x="173" y="17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83" name="Freeform 815"/>
            <p:cNvSpPr>
              <a:spLocks/>
            </p:cNvSpPr>
            <p:nvPr/>
          </p:nvSpPr>
          <p:spPr bwMode="auto">
            <a:xfrm>
              <a:off x="4590" y="1337"/>
              <a:ext cx="78" cy="1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30"/>
                </a:cxn>
                <a:cxn ang="0">
                  <a:pos x="157" y="31"/>
                </a:cxn>
                <a:cxn ang="0">
                  <a:pos x="157" y="13"/>
                </a:cxn>
                <a:cxn ang="0">
                  <a:pos x="102" y="15"/>
                </a:cxn>
                <a:cxn ang="0">
                  <a:pos x="96" y="9"/>
                </a:cxn>
                <a:cxn ang="0">
                  <a:pos x="89" y="5"/>
                </a:cxn>
                <a:cxn ang="0">
                  <a:pos x="83" y="2"/>
                </a:cxn>
                <a:cxn ang="0">
                  <a:pos x="76" y="0"/>
                </a:cxn>
                <a:cxn ang="0">
                  <a:pos x="70" y="1"/>
                </a:cxn>
                <a:cxn ang="0">
                  <a:pos x="65" y="3"/>
                </a:cxn>
                <a:cxn ang="0">
                  <a:pos x="59" y="8"/>
                </a:cxn>
                <a:cxn ang="0">
                  <a:pos x="54" y="15"/>
                </a:cxn>
                <a:cxn ang="0">
                  <a:pos x="0" y="17"/>
                </a:cxn>
              </a:cxnLst>
              <a:rect l="0" t="0" r="r" b="b"/>
              <a:pathLst>
                <a:path w="157" h="31">
                  <a:moveTo>
                    <a:pt x="0" y="17"/>
                  </a:moveTo>
                  <a:lnTo>
                    <a:pt x="0" y="30"/>
                  </a:lnTo>
                  <a:lnTo>
                    <a:pt x="157" y="31"/>
                  </a:lnTo>
                  <a:lnTo>
                    <a:pt x="157" y="13"/>
                  </a:lnTo>
                  <a:lnTo>
                    <a:pt x="102" y="15"/>
                  </a:lnTo>
                  <a:lnTo>
                    <a:pt x="96" y="9"/>
                  </a:lnTo>
                  <a:lnTo>
                    <a:pt x="89" y="5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1"/>
                  </a:lnTo>
                  <a:lnTo>
                    <a:pt x="65" y="3"/>
                  </a:lnTo>
                  <a:lnTo>
                    <a:pt x="59" y="8"/>
                  </a:lnTo>
                  <a:lnTo>
                    <a:pt x="54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84" name="Freeform 816"/>
            <p:cNvSpPr>
              <a:spLocks/>
            </p:cNvSpPr>
            <p:nvPr/>
          </p:nvSpPr>
          <p:spPr bwMode="auto">
            <a:xfrm>
              <a:off x="4583" y="1377"/>
              <a:ext cx="89" cy="21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79" y="0"/>
                </a:cxn>
                <a:cxn ang="0">
                  <a:pos x="155" y="25"/>
                </a:cxn>
                <a:cxn ang="0">
                  <a:pos x="154" y="125"/>
                </a:cxn>
                <a:cxn ang="0">
                  <a:pos x="156" y="228"/>
                </a:cxn>
                <a:cxn ang="0">
                  <a:pos x="163" y="324"/>
                </a:cxn>
                <a:cxn ang="0">
                  <a:pos x="171" y="401"/>
                </a:cxn>
                <a:cxn ang="0">
                  <a:pos x="21" y="401"/>
                </a:cxn>
                <a:cxn ang="0">
                  <a:pos x="0" y="438"/>
                </a:cxn>
                <a:cxn ang="0">
                  <a:pos x="3" y="374"/>
                </a:cxn>
                <a:cxn ang="0">
                  <a:pos x="135" y="384"/>
                </a:cxn>
                <a:cxn ang="0">
                  <a:pos x="135" y="0"/>
                </a:cxn>
              </a:cxnLst>
              <a:rect l="0" t="0" r="r" b="b"/>
              <a:pathLst>
                <a:path w="179" h="438">
                  <a:moveTo>
                    <a:pt x="135" y="0"/>
                  </a:moveTo>
                  <a:lnTo>
                    <a:pt x="179" y="0"/>
                  </a:lnTo>
                  <a:lnTo>
                    <a:pt x="155" y="25"/>
                  </a:lnTo>
                  <a:lnTo>
                    <a:pt x="154" y="125"/>
                  </a:lnTo>
                  <a:lnTo>
                    <a:pt x="156" y="228"/>
                  </a:lnTo>
                  <a:lnTo>
                    <a:pt x="163" y="324"/>
                  </a:lnTo>
                  <a:lnTo>
                    <a:pt x="171" y="401"/>
                  </a:lnTo>
                  <a:lnTo>
                    <a:pt x="21" y="401"/>
                  </a:lnTo>
                  <a:lnTo>
                    <a:pt x="0" y="438"/>
                  </a:lnTo>
                  <a:lnTo>
                    <a:pt x="3" y="374"/>
                  </a:lnTo>
                  <a:lnTo>
                    <a:pt x="135" y="38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85" name="Freeform 817"/>
            <p:cNvSpPr>
              <a:spLocks/>
            </p:cNvSpPr>
            <p:nvPr/>
          </p:nvSpPr>
          <p:spPr bwMode="auto">
            <a:xfrm>
              <a:off x="4575" y="1352"/>
              <a:ext cx="106" cy="251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500"/>
                </a:cxn>
                <a:cxn ang="0">
                  <a:pos x="21" y="502"/>
                </a:cxn>
                <a:cxn ang="0">
                  <a:pos x="21" y="418"/>
                </a:cxn>
                <a:cxn ang="0">
                  <a:pos x="22" y="70"/>
                </a:cxn>
                <a:cxn ang="0">
                  <a:pos x="211" y="41"/>
                </a:cxn>
                <a:cxn ang="0">
                  <a:pos x="211" y="13"/>
                </a:cxn>
                <a:cxn ang="0">
                  <a:pos x="5" y="0"/>
                </a:cxn>
                <a:cxn ang="0">
                  <a:pos x="0" y="45"/>
                </a:cxn>
              </a:cxnLst>
              <a:rect l="0" t="0" r="r" b="b"/>
              <a:pathLst>
                <a:path w="211" h="502">
                  <a:moveTo>
                    <a:pt x="0" y="45"/>
                  </a:moveTo>
                  <a:lnTo>
                    <a:pt x="0" y="500"/>
                  </a:lnTo>
                  <a:lnTo>
                    <a:pt x="21" y="502"/>
                  </a:lnTo>
                  <a:lnTo>
                    <a:pt x="21" y="418"/>
                  </a:lnTo>
                  <a:lnTo>
                    <a:pt x="22" y="70"/>
                  </a:lnTo>
                  <a:lnTo>
                    <a:pt x="211" y="41"/>
                  </a:lnTo>
                  <a:lnTo>
                    <a:pt x="211" y="13"/>
                  </a:lnTo>
                  <a:lnTo>
                    <a:pt x="5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86" name="Freeform 818"/>
            <p:cNvSpPr>
              <a:spLocks/>
            </p:cNvSpPr>
            <p:nvPr/>
          </p:nvSpPr>
          <p:spPr bwMode="auto">
            <a:xfrm>
              <a:off x="4590" y="1381"/>
              <a:ext cx="91" cy="209"/>
            </a:xfrm>
            <a:custGeom>
              <a:avLst/>
              <a:gdLst/>
              <a:ahLst/>
              <a:cxnLst>
                <a:cxn ang="0">
                  <a:pos x="142" y="9"/>
                </a:cxn>
                <a:cxn ang="0">
                  <a:pos x="139" y="103"/>
                </a:cxn>
                <a:cxn ang="0">
                  <a:pos x="137" y="200"/>
                </a:cxn>
                <a:cxn ang="0">
                  <a:pos x="137" y="296"/>
                </a:cxn>
                <a:cxn ang="0">
                  <a:pos x="138" y="391"/>
                </a:cxn>
                <a:cxn ang="0">
                  <a:pos x="109" y="393"/>
                </a:cxn>
                <a:cxn ang="0">
                  <a:pos x="15" y="384"/>
                </a:cxn>
                <a:cxn ang="0">
                  <a:pos x="0" y="408"/>
                </a:cxn>
                <a:cxn ang="0">
                  <a:pos x="158" y="420"/>
                </a:cxn>
                <a:cxn ang="0">
                  <a:pos x="156" y="357"/>
                </a:cxn>
                <a:cxn ang="0">
                  <a:pos x="153" y="299"/>
                </a:cxn>
                <a:cxn ang="0">
                  <a:pos x="152" y="243"/>
                </a:cxn>
                <a:cxn ang="0">
                  <a:pos x="152" y="190"/>
                </a:cxn>
                <a:cxn ang="0">
                  <a:pos x="154" y="141"/>
                </a:cxn>
                <a:cxn ang="0">
                  <a:pos x="160" y="93"/>
                </a:cxn>
                <a:cxn ang="0">
                  <a:pos x="169" y="47"/>
                </a:cxn>
                <a:cxn ang="0">
                  <a:pos x="182" y="0"/>
                </a:cxn>
                <a:cxn ang="0">
                  <a:pos x="142" y="9"/>
                </a:cxn>
              </a:cxnLst>
              <a:rect l="0" t="0" r="r" b="b"/>
              <a:pathLst>
                <a:path w="182" h="420">
                  <a:moveTo>
                    <a:pt x="142" y="9"/>
                  </a:moveTo>
                  <a:lnTo>
                    <a:pt x="139" y="103"/>
                  </a:lnTo>
                  <a:lnTo>
                    <a:pt x="137" y="200"/>
                  </a:lnTo>
                  <a:lnTo>
                    <a:pt x="137" y="296"/>
                  </a:lnTo>
                  <a:lnTo>
                    <a:pt x="138" y="391"/>
                  </a:lnTo>
                  <a:lnTo>
                    <a:pt x="109" y="393"/>
                  </a:lnTo>
                  <a:lnTo>
                    <a:pt x="15" y="384"/>
                  </a:lnTo>
                  <a:lnTo>
                    <a:pt x="0" y="408"/>
                  </a:lnTo>
                  <a:lnTo>
                    <a:pt x="158" y="420"/>
                  </a:lnTo>
                  <a:lnTo>
                    <a:pt x="156" y="357"/>
                  </a:lnTo>
                  <a:lnTo>
                    <a:pt x="153" y="299"/>
                  </a:lnTo>
                  <a:lnTo>
                    <a:pt x="152" y="243"/>
                  </a:lnTo>
                  <a:lnTo>
                    <a:pt x="152" y="190"/>
                  </a:lnTo>
                  <a:lnTo>
                    <a:pt x="154" y="141"/>
                  </a:lnTo>
                  <a:lnTo>
                    <a:pt x="160" y="93"/>
                  </a:lnTo>
                  <a:lnTo>
                    <a:pt x="169" y="47"/>
                  </a:lnTo>
                  <a:lnTo>
                    <a:pt x="182" y="0"/>
                  </a:lnTo>
                  <a:lnTo>
                    <a:pt x="142" y="9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87" name="Freeform 819"/>
            <p:cNvSpPr>
              <a:spLocks/>
            </p:cNvSpPr>
            <p:nvPr/>
          </p:nvSpPr>
          <p:spPr bwMode="auto">
            <a:xfrm>
              <a:off x="4610" y="1395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3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30" y="23"/>
                </a:cxn>
                <a:cxn ang="0">
                  <a:pos x="29" y="32"/>
                </a:cxn>
                <a:cxn ang="0">
                  <a:pos x="26" y="39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4"/>
                </a:cxn>
                <a:cxn ang="0">
                  <a:pos x="5" y="7"/>
                </a:cxn>
                <a:cxn ang="0">
                  <a:pos x="10" y="3"/>
                </a:cxn>
                <a:cxn ang="0">
                  <a:pos x="15" y="0"/>
                </a:cxn>
              </a:cxnLst>
              <a:rect l="0" t="0" r="r" b="b"/>
              <a:pathLst>
                <a:path w="30" h="46">
                  <a:moveTo>
                    <a:pt x="15" y="0"/>
                  </a:moveTo>
                  <a:lnTo>
                    <a:pt x="21" y="3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30" y="23"/>
                  </a:lnTo>
                  <a:lnTo>
                    <a:pt x="29" y="32"/>
                  </a:lnTo>
                  <a:lnTo>
                    <a:pt x="26" y="39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88" name="Freeform 820"/>
            <p:cNvSpPr>
              <a:spLocks/>
            </p:cNvSpPr>
            <p:nvPr/>
          </p:nvSpPr>
          <p:spPr bwMode="auto">
            <a:xfrm>
              <a:off x="4610" y="1443"/>
              <a:ext cx="15" cy="2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2"/>
                </a:cxn>
                <a:cxn ang="0">
                  <a:pos x="26" y="7"/>
                </a:cxn>
                <a:cxn ang="0">
                  <a:pos x="29" y="14"/>
                </a:cxn>
                <a:cxn ang="0">
                  <a:pos x="30" y="23"/>
                </a:cxn>
                <a:cxn ang="0">
                  <a:pos x="29" y="32"/>
                </a:cxn>
                <a:cxn ang="0">
                  <a:pos x="26" y="39"/>
                </a:cxn>
                <a:cxn ang="0">
                  <a:pos x="21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2" y="32"/>
                </a:cxn>
                <a:cxn ang="0">
                  <a:pos x="0" y="23"/>
                </a:cxn>
                <a:cxn ang="0">
                  <a:pos x="2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0" h="46">
                  <a:moveTo>
                    <a:pt x="15" y="0"/>
                  </a:moveTo>
                  <a:lnTo>
                    <a:pt x="21" y="2"/>
                  </a:lnTo>
                  <a:lnTo>
                    <a:pt x="26" y="7"/>
                  </a:lnTo>
                  <a:lnTo>
                    <a:pt x="29" y="14"/>
                  </a:lnTo>
                  <a:lnTo>
                    <a:pt x="30" y="23"/>
                  </a:lnTo>
                  <a:lnTo>
                    <a:pt x="29" y="32"/>
                  </a:lnTo>
                  <a:lnTo>
                    <a:pt x="26" y="39"/>
                  </a:lnTo>
                  <a:lnTo>
                    <a:pt x="21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89" name="Freeform 821"/>
            <p:cNvSpPr>
              <a:spLocks/>
            </p:cNvSpPr>
            <p:nvPr/>
          </p:nvSpPr>
          <p:spPr bwMode="auto">
            <a:xfrm>
              <a:off x="4606" y="1394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"/>
                </a:cxn>
                <a:cxn ang="0">
                  <a:pos x="27" y="7"/>
                </a:cxn>
                <a:cxn ang="0">
                  <a:pos x="30" y="14"/>
                </a:cxn>
                <a:cxn ang="0">
                  <a:pos x="31" y="23"/>
                </a:cxn>
                <a:cxn ang="0">
                  <a:pos x="30" y="32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1" y="32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1" h="46">
                  <a:moveTo>
                    <a:pt x="15" y="0"/>
                  </a:moveTo>
                  <a:lnTo>
                    <a:pt x="22" y="2"/>
                  </a:lnTo>
                  <a:lnTo>
                    <a:pt x="27" y="7"/>
                  </a:lnTo>
                  <a:lnTo>
                    <a:pt x="30" y="14"/>
                  </a:lnTo>
                  <a:lnTo>
                    <a:pt x="31" y="23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90" name="Freeform 822"/>
            <p:cNvSpPr>
              <a:spLocks/>
            </p:cNvSpPr>
            <p:nvPr/>
          </p:nvSpPr>
          <p:spPr bwMode="auto">
            <a:xfrm>
              <a:off x="4606" y="1443"/>
              <a:ext cx="15" cy="2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2" y="2"/>
                </a:cxn>
                <a:cxn ang="0">
                  <a:pos x="27" y="7"/>
                </a:cxn>
                <a:cxn ang="0">
                  <a:pos x="30" y="14"/>
                </a:cxn>
                <a:cxn ang="0">
                  <a:pos x="31" y="23"/>
                </a:cxn>
                <a:cxn ang="0">
                  <a:pos x="30" y="32"/>
                </a:cxn>
                <a:cxn ang="0">
                  <a:pos x="27" y="39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10" y="44"/>
                </a:cxn>
                <a:cxn ang="0">
                  <a:pos x="5" y="39"/>
                </a:cxn>
                <a:cxn ang="0">
                  <a:pos x="1" y="32"/>
                </a:cxn>
                <a:cxn ang="0">
                  <a:pos x="0" y="23"/>
                </a:cxn>
                <a:cxn ang="0">
                  <a:pos x="1" y="14"/>
                </a:cxn>
                <a:cxn ang="0">
                  <a:pos x="5" y="7"/>
                </a:cxn>
                <a:cxn ang="0">
                  <a:pos x="10" y="2"/>
                </a:cxn>
                <a:cxn ang="0">
                  <a:pos x="15" y="0"/>
                </a:cxn>
              </a:cxnLst>
              <a:rect l="0" t="0" r="r" b="b"/>
              <a:pathLst>
                <a:path w="31" h="46">
                  <a:moveTo>
                    <a:pt x="15" y="0"/>
                  </a:moveTo>
                  <a:lnTo>
                    <a:pt x="22" y="2"/>
                  </a:lnTo>
                  <a:lnTo>
                    <a:pt x="27" y="7"/>
                  </a:lnTo>
                  <a:lnTo>
                    <a:pt x="30" y="14"/>
                  </a:lnTo>
                  <a:lnTo>
                    <a:pt x="31" y="23"/>
                  </a:lnTo>
                  <a:lnTo>
                    <a:pt x="30" y="32"/>
                  </a:lnTo>
                  <a:lnTo>
                    <a:pt x="27" y="39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10" y="44"/>
                  </a:lnTo>
                  <a:lnTo>
                    <a:pt x="5" y="39"/>
                  </a:lnTo>
                  <a:lnTo>
                    <a:pt x="1" y="32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BC9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91" name="Freeform 823"/>
            <p:cNvSpPr>
              <a:spLocks/>
            </p:cNvSpPr>
            <p:nvPr/>
          </p:nvSpPr>
          <p:spPr bwMode="auto">
            <a:xfrm>
              <a:off x="4590" y="1188"/>
              <a:ext cx="16" cy="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1"/>
                </a:cxn>
                <a:cxn ang="0">
                  <a:pos x="17" y="12"/>
                </a:cxn>
                <a:cxn ang="0">
                  <a:pos x="10" y="12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5" y="3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33" h="12">
                  <a:moveTo>
                    <a:pt x="16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3" y="4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1"/>
                  </a:lnTo>
                  <a:lnTo>
                    <a:pt x="17" y="12"/>
                  </a:lnTo>
                  <a:lnTo>
                    <a:pt x="10" y="12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92" name="Freeform 824"/>
            <p:cNvSpPr>
              <a:spLocks/>
            </p:cNvSpPr>
            <p:nvPr/>
          </p:nvSpPr>
          <p:spPr bwMode="auto">
            <a:xfrm>
              <a:off x="4621" y="1184"/>
              <a:ext cx="17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4" y="4"/>
                </a:cxn>
                <a:cxn ang="0">
                  <a:pos x="33" y="6"/>
                </a:cxn>
                <a:cxn ang="0">
                  <a:pos x="29" y="9"/>
                </a:cxn>
                <a:cxn ang="0">
                  <a:pos x="25" y="11"/>
                </a:cxn>
                <a:cxn ang="0">
                  <a:pos x="18" y="12"/>
                </a:cxn>
                <a:cxn ang="0">
                  <a:pos x="11" y="12"/>
                </a:cxn>
                <a:cxn ang="0">
                  <a:pos x="6" y="11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0" y="1"/>
                </a:cxn>
                <a:cxn ang="0">
                  <a:pos x="17" y="0"/>
                </a:cxn>
              </a:cxnLst>
              <a:rect l="0" t="0" r="r" b="b"/>
              <a:pathLst>
                <a:path w="34" h="12">
                  <a:moveTo>
                    <a:pt x="17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4" y="4"/>
                  </a:lnTo>
                  <a:lnTo>
                    <a:pt x="33" y="6"/>
                  </a:lnTo>
                  <a:lnTo>
                    <a:pt x="29" y="9"/>
                  </a:lnTo>
                  <a:lnTo>
                    <a:pt x="25" y="11"/>
                  </a:lnTo>
                  <a:lnTo>
                    <a:pt x="18" y="12"/>
                  </a:lnTo>
                  <a:lnTo>
                    <a:pt x="11" y="12"/>
                  </a:lnTo>
                  <a:lnTo>
                    <a:pt x="6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93" name="Freeform 825"/>
            <p:cNvSpPr>
              <a:spLocks/>
            </p:cNvSpPr>
            <p:nvPr/>
          </p:nvSpPr>
          <p:spPr bwMode="auto">
            <a:xfrm>
              <a:off x="4653" y="1183"/>
              <a:ext cx="17" cy="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32" y="3"/>
                </a:cxn>
                <a:cxn ang="0">
                  <a:pos x="33" y="5"/>
                </a:cxn>
                <a:cxn ang="0">
                  <a:pos x="32" y="7"/>
                </a:cxn>
                <a:cxn ang="0">
                  <a:pos x="29" y="9"/>
                </a:cxn>
                <a:cxn ang="0">
                  <a:pos x="24" y="12"/>
                </a:cxn>
                <a:cxn ang="0">
                  <a:pos x="17" y="13"/>
                </a:cxn>
                <a:cxn ang="0">
                  <a:pos x="10" y="13"/>
                </a:cxn>
                <a:cxn ang="0">
                  <a:pos x="6" y="12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1" y="6"/>
                </a:cxn>
                <a:cxn ang="0">
                  <a:pos x="5" y="4"/>
                </a:cxn>
                <a:cxn ang="0">
                  <a:pos x="9" y="1"/>
                </a:cxn>
                <a:cxn ang="0">
                  <a:pos x="16" y="0"/>
                </a:cxn>
              </a:cxnLst>
              <a:rect l="0" t="0" r="r" b="b"/>
              <a:pathLst>
                <a:path w="33" h="13">
                  <a:moveTo>
                    <a:pt x="16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33" y="5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4" y="12"/>
                  </a:lnTo>
                  <a:lnTo>
                    <a:pt x="17" y="13"/>
                  </a:lnTo>
                  <a:lnTo>
                    <a:pt x="10" y="13"/>
                  </a:lnTo>
                  <a:lnTo>
                    <a:pt x="6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B66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94" name="Freeform 826"/>
            <p:cNvSpPr>
              <a:spLocks/>
            </p:cNvSpPr>
            <p:nvPr/>
          </p:nvSpPr>
          <p:spPr bwMode="auto">
            <a:xfrm>
              <a:off x="4592" y="1189"/>
              <a:ext cx="12" cy="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16" y="8"/>
                </a:cxn>
                <a:cxn ang="0">
                  <a:pos x="11" y="9"/>
                </a:cxn>
                <a:cxn ang="0">
                  <a:pos x="7" y="9"/>
                </a:cxn>
                <a:cxn ang="0">
                  <a:pos x="3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23" h="9">
                  <a:moveTo>
                    <a:pt x="11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16" y="8"/>
                  </a:lnTo>
                  <a:lnTo>
                    <a:pt x="11" y="9"/>
                  </a:lnTo>
                  <a:lnTo>
                    <a:pt x="7" y="9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3F4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95" name="Freeform 827"/>
            <p:cNvSpPr>
              <a:spLocks/>
            </p:cNvSpPr>
            <p:nvPr/>
          </p:nvSpPr>
          <p:spPr bwMode="auto">
            <a:xfrm>
              <a:off x="4624" y="1184"/>
              <a:ext cx="12" cy="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0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3" y="5"/>
                </a:cxn>
                <a:cxn ang="0">
                  <a:pos x="21" y="8"/>
                </a:cxn>
                <a:cxn ang="0">
                  <a:pos x="17" y="9"/>
                </a:cxn>
                <a:cxn ang="0">
                  <a:pos x="13" y="9"/>
                </a:cxn>
                <a:cxn ang="0">
                  <a:pos x="8" y="9"/>
                </a:cxn>
                <a:cxn ang="0">
                  <a:pos x="3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7" y="1"/>
                </a:cxn>
                <a:cxn ang="0">
                  <a:pos x="12" y="0"/>
                </a:cxn>
              </a:cxnLst>
              <a:rect l="0" t="0" r="r" b="b"/>
              <a:pathLst>
                <a:path w="24" h="9">
                  <a:moveTo>
                    <a:pt x="12" y="0"/>
                  </a:moveTo>
                  <a:lnTo>
                    <a:pt x="16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3" y="5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8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3A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96" name="Freeform 828"/>
            <p:cNvSpPr>
              <a:spLocks/>
            </p:cNvSpPr>
            <p:nvPr/>
          </p:nvSpPr>
          <p:spPr bwMode="auto">
            <a:xfrm>
              <a:off x="4656" y="1184"/>
              <a:ext cx="12" cy="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3" y="1"/>
                </a:cxn>
                <a:cxn ang="0">
                  <a:pos x="24" y="3"/>
                </a:cxn>
                <a:cxn ang="0">
                  <a:pos x="23" y="4"/>
                </a:cxn>
                <a:cxn ang="0">
                  <a:pos x="20" y="6"/>
                </a:cxn>
                <a:cxn ang="0">
                  <a:pos x="17" y="8"/>
                </a:cxn>
                <a:cxn ang="0">
                  <a:pos x="12" y="8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1" y="0"/>
                </a:cxn>
              </a:cxnLst>
              <a:rect l="0" t="0" r="r" b="b"/>
              <a:pathLst>
                <a:path w="24" h="8">
                  <a:moveTo>
                    <a:pt x="11" y="0"/>
                  </a:moveTo>
                  <a:lnTo>
                    <a:pt x="16" y="0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7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D6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97" name="Freeform 829"/>
            <p:cNvSpPr>
              <a:spLocks/>
            </p:cNvSpPr>
            <p:nvPr/>
          </p:nvSpPr>
          <p:spPr bwMode="auto">
            <a:xfrm>
              <a:off x="4595" y="1619"/>
              <a:ext cx="97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3" y="19"/>
                </a:cxn>
                <a:cxn ang="0">
                  <a:pos x="193" y="66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193" h="66">
                  <a:moveTo>
                    <a:pt x="0" y="0"/>
                  </a:moveTo>
                  <a:lnTo>
                    <a:pt x="193" y="19"/>
                  </a:lnTo>
                  <a:lnTo>
                    <a:pt x="193" y="66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98" name="Freeform 830"/>
            <p:cNvSpPr>
              <a:spLocks/>
            </p:cNvSpPr>
            <p:nvPr/>
          </p:nvSpPr>
          <p:spPr bwMode="auto">
            <a:xfrm>
              <a:off x="5064" y="1082"/>
              <a:ext cx="33" cy="386"/>
            </a:xfrm>
            <a:custGeom>
              <a:avLst/>
              <a:gdLst/>
              <a:ahLst/>
              <a:cxnLst>
                <a:cxn ang="0">
                  <a:pos x="0" y="765"/>
                </a:cxn>
                <a:cxn ang="0">
                  <a:pos x="66" y="770"/>
                </a:cxn>
                <a:cxn ang="0">
                  <a:pos x="15" y="750"/>
                </a:cxn>
                <a:cxn ang="0">
                  <a:pos x="16" y="563"/>
                </a:cxn>
                <a:cxn ang="0">
                  <a:pos x="21" y="374"/>
                </a:cxn>
                <a:cxn ang="0">
                  <a:pos x="27" y="185"/>
                </a:cxn>
                <a:cxn ang="0">
                  <a:pos x="36" y="0"/>
                </a:cxn>
                <a:cxn ang="0">
                  <a:pos x="9" y="21"/>
                </a:cxn>
                <a:cxn ang="0">
                  <a:pos x="8" y="206"/>
                </a:cxn>
                <a:cxn ang="0">
                  <a:pos x="5" y="393"/>
                </a:cxn>
                <a:cxn ang="0">
                  <a:pos x="0" y="579"/>
                </a:cxn>
                <a:cxn ang="0">
                  <a:pos x="0" y="765"/>
                </a:cxn>
              </a:cxnLst>
              <a:rect l="0" t="0" r="r" b="b"/>
              <a:pathLst>
                <a:path w="66" h="770">
                  <a:moveTo>
                    <a:pt x="0" y="765"/>
                  </a:moveTo>
                  <a:lnTo>
                    <a:pt x="66" y="770"/>
                  </a:lnTo>
                  <a:lnTo>
                    <a:pt x="15" y="750"/>
                  </a:lnTo>
                  <a:lnTo>
                    <a:pt x="16" y="563"/>
                  </a:lnTo>
                  <a:lnTo>
                    <a:pt x="21" y="374"/>
                  </a:lnTo>
                  <a:lnTo>
                    <a:pt x="27" y="185"/>
                  </a:lnTo>
                  <a:lnTo>
                    <a:pt x="36" y="0"/>
                  </a:lnTo>
                  <a:lnTo>
                    <a:pt x="9" y="21"/>
                  </a:lnTo>
                  <a:lnTo>
                    <a:pt x="8" y="206"/>
                  </a:lnTo>
                  <a:lnTo>
                    <a:pt x="5" y="393"/>
                  </a:lnTo>
                  <a:lnTo>
                    <a:pt x="0" y="579"/>
                  </a:lnTo>
                  <a:lnTo>
                    <a:pt x="0" y="765"/>
                  </a:lnTo>
                  <a:close/>
                </a:path>
              </a:pathLst>
            </a:custGeom>
            <a:solidFill>
              <a:srgbClr val="E0D1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999" name="Freeform 831"/>
            <p:cNvSpPr>
              <a:spLocks/>
            </p:cNvSpPr>
            <p:nvPr/>
          </p:nvSpPr>
          <p:spPr bwMode="auto">
            <a:xfrm>
              <a:off x="5125" y="1484"/>
              <a:ext cx="160" cy="248"/>
            </a:xfrm>
            <a:custGeom>
              <a:avLst/>
              <a:gdLst/>
              <a:ahLst/>
              <a:cxnLst>
                <a:cxn ang="0">
                  <a:pos x="41" y="5"/>
                </a:cxn>
                <a:cxn ang="0">
                  <a:pos x="157" y="0"/>
                </a:cxn>
                <a:cxn ang="0">
                  <a:pos x="279" y="12"/>
                </a:cxn>
                <a:cxn ang="0">
                  <a:pos x="293" y="73"/>
                </a:cxn>
                <a:cxn ang="0">
                  <a:pos x="303" y="130"/>
                </a:cxn>
                <a:cxn ang="0">
                  <a:pos x="310" y="183"/>
                </a:cxn>
                <a:cxn ang="0">
                  <a:pos x="315" y="235"/>
                </a:cxn>
                <a:cxn ang="0">
                  <a:pos x="317" y="288"/>
                </a:cxn>
                <a:cxn ang="0">
                  <a:pos x="319" y="341"/>
                </a:cxn>
                <a:cxn ang="0">
                  <a:pos x="319" y="397"/>
                </a:cxn>
                <a:cxn ang="0">
                  <a:pos x="319" y="458"/>
                </a:cxn>
                <a:cxn ang="0">
                  <a:pos x="185" y="496"/>
                </a:cxn>
                <a:cxn ang="0">
                  <a:pos x="0" y="466"/>
                </a:cxn>
                <a:cxn ang="0">
                  <a:pos x="0" y="332"/>
                </a:cxn>
                <a:cxn ang="0">
                  <a:pos x="18" y="111"/>
                </a:cxn>
                <a:cxn ang="0">
                  <a:pos x="41" y="5"/>
                </a:cxn>
              </a:cxnLst>
              <a:rect l="0" t="0" r="r" b="b"/>
              <a:pathLst>
                <a:path w="319" h="496">
                  <a:moveTo>
                    <a:pt x="41" y="5"/>
                  </a:moveTo>
                  <a:lnTo>
                    <a:pt x="157" y="0"/>
                  </a:lnTo>
                  <a:lnTo>
                    <a:pt x="279" y="12"/>
                  </a:lnTo>
                  <a:lnTo>
                    <a:pt x="293" y="73"/>
                  </a:lnTo>
                  <a:lnTo>
                    <a:pt x="303" y="130"/>
                  </a:lnTo>
                  <a:lnTo>
                    <a:pt x="310" y="183"/>
                  </a:lnTo>
                  <a:lnTo>
                    <a:pt x="315" y="235"/>
                  </a:lnTo>
                  <a:lnTo>
                    <a:pt x="317" y="288"/>
                  </a:lnTo>
                  <a:lnTo>
                    <a:pt x="319" y="341"/>
                  </a:lnTo>
                  <a:lnTo>
                    <a:pt x="319" y="397"/>
                  </a:lnTo>
                  <a:lnTo>
                    <a:pt x="319" y="458"/>
                  </a:lnTo>
                  <a:lnTo>
                    <a:pt x="185" y="496"/>
                  </a:lnTo>
                  <a:lnTo>
                    <a:pt x="0" y="466"/>
                  </a:lnTo>
                  <a:lnTo>
                    <a:pt x="0" y="332"/>
                  </a:lnTo>
                  <a:lnTo>
                    <a:pt x="18" y="111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00" name="Freeform 832"/>
            <p:cNvSpPr>
              <a:spLocks/>
            </p:cNvSpPr>
            <p:nvPr/>
          </p:nvSpPr>
          <p:spPr bwMode="auto">
            <a:xfrm>
              <a:off x="5125" y="1510"/>
              <a:ext cx="96" cy="193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99" y="0"/>
                </a:cxn>
                <a:cxn ang="0">
                  <a:pos x="187" y="7"/>
                </a:cxn>
                <a:cxn ang="0">
                  <a:pos x="193" y="103"/>
                </a:cxn>
                <a:cxn ang="0">
                  <a:pos x="194" y="202"/>
                </a:cxn>
                <a:cxn ang="0">
                  <a:pos x="193" y="299"/>
                </a:cxn>
                <a:cxn ang="0">
                  <a:pos x="187" y="387"/>
                </a:cxn>
                <a:cxn ang="0">
                  <a:pos x="175" y="387"/>
                </a:cxn>
                <a:cxn ang="0">
                  <a:pos x="163" y="387"/>
                </a:cxn>
                <a:cxn ang="0">
                  <a:pos x="151" y="387"/>
                </a:cxn>
                <a:cxn ang="0">
                  <a:pos x="138" y="387"/>
                </a:cxn>
                <a:cxn ang="0">
                  <a:pos x="127" y="386"/>
                </a:cxn>
                <a:cxn ang="0">
                  <a:pos x="114" y="385"/>
                </a:cxn>
                <a:cxn ang="0">
                  <a:pos x="103" y="385"/>
                </a:cxn>
                <a:cxn ang="0">
                  <a:pos x="90" y="384"/>
                </a:cxn>
                <a:cxn ang="0">
                  <a:pos x="78" y="383"/>
                </a:cxn>
                <a:cxn ang="0">
                  <a:pos x="67" y="382"/>
                </a:cxn>
                <a:cxn ang="0">
                  <a:pos x="55" y="379"/>
                </a:cxn>
                <a:cxn ang="0">
                  <a:pos x="44" y="378"/>
                </a:cxn>
                <a:cxn ang="0">
                  <a:pos x="32" y="377"/>
                </a:cxn>
                <a:cxn ang="0">
                  <a:pos x="21" y="376"/>
                </a:cxn>
                <a:cxn ang="0">
                  <a:pos x="11" y="375"/>
                </a:cxn>
                <a:cxn ang="0">
                  <a:pos x="0" y="374"/>
                </a:cxn>
                <a:cxn ang="0">
                  <a:pos x="0" y="276"/>
                </a:cxn>
                <a:cxn ang="0">
                  <a:pos x="2" y="189"/>
                </a:cxn>
                <a:cxn ang="0">
                  <a:pos x="11" y="102"/>
                </a:cxn>
                <a:cxn ang="0">
                  <a:pos x="28" y="5"/>
                </a:cxn>
              </a:cxnLst>
              <a:rect l="0" t="0" r="r" b="b"/>
              <a:pathLst>
                <a:path w="194" h="387">
                  <a:moveTo>
                    <a:pt x="28" y="5"/>
                  </a:moveTo>
                  <a:lnTo>
                    <a:pt x="99" y="0"/>
                  </a:lnTo>
                  <a:lnTo>
                    <a:pt x="187" y="7"/>
                  </a:lnTo>
                  <a:lnTo>
                    <a:pt x="193" y="103"/>
                  </a:lnTo>
                  <a:lnTo>
                    <a:pt x="194" y="202"/>
                  </a:lnTo>
                  <a:lnTo>
                    <a:pt x="193" y="299"/>
                  </a:lnTo>
                  <a:lnTo>
                    <a:pt x="187" y="387"/>
                  </a:lnTo>
                  <a:lnTo>
                    <a:pt x="175" y="387"/>
                  </a:lnTo>
                  <a:lnTo>
                    <a:pt x="163" y="387"/>
                  </a:lnTo>
                  <a:lnTo>
                    <a:pt x="151" y="387"/>
                  </a:lnTo>
                  <a:lnTo>
                    <a:pt x="138" y="387"/>
                  </a:lnTo>
                  <a:lnTo>
                    <a:pt x="127" y="386"/>
                  </a:lnTo>
                  <a:lnTo>
                    <a:pt x="114" y="385"/>
                  </a:lnTo>
                  <a:lnTo>
                    <a:pt x="103" y="385"/>
                  </a:lnTo>
                  <a:lnTo>
                    <a:pt x="90" y="384"/>
                  </a:lnTo>
                  <a:lnTo>
                    <a:pt x="78" y="383"/>
                  </a:lnTo>
                  <a:lnTo>
                    <a:pt x="67" y="382"/>
                  </a:lnTo>
                  <a:lnTo>
                    <a:pt x="55" y="379"/>
                  </a:lnTo>
                  <a:lnTo>
                    <a:pt x="44" y="378"/>
                  </a:lnTo>
                  <a:lnTo>
                    <a:pt x="32" y="377"/>
                  </a:lnTo>
                  <a:lnTo>
                    <a:pt x="21" y="376"/>
                  </a:lnTo>
                  <a:lnTo>
                    <a:pt x="11" y="375"/>
                  </a:lnTo>
                  <a:lnTo>
                    <a:pt x="0" y="374"/>
                  </a:lnTo>
                  <a:lnTo>
                    <a:pt x="0" y="276"/>
                  </a:lnTo>
                  <a:lnTo>
                    <a:pt x="2" y="189"/>
                  </a:lnTo>
                  <a:lnTo>
                    <a:pt x="11" y="10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96704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01" name="Freeform 833"/>
            <p:cNvSpPr>
              <a:spLocks/>
            </p:cNvSpPr>
            <p:nvPr/>
          </p:nvSpPr>
          <p:spPr bwMode="auto">
            <a:xfrm>
              <a:off x="5126" y="1510"/>
              <a:ext cx="92" cy="182"/>
            </a:xfrm>
            <a:custGeom>
              <a:avLst/>
              <a:gdLst/>
              <a:ahLst/>
              <a:cxnLst>
                <a:cxn ang="0">
                  <a:pos x="27" y="5"/>
                </a:cxn>
                <a:cxn ang="0">
                  <a:pos x="36" y="5"/>
                </a:cxn>
                <a:cxn ang="0">
                  <a:pos x="44" y="4"/>
                </a:cxn>
                <a:cxn ang="0">
                  <a:pos x="53" y="4"/>
                </a:cxn>
                <a:cxn ang="0">
                  <a:pos x="61" y="3"/>
                </a:cxn>
                <a:cxn ang="0">
                  <a:pos x="71" y="2"/>
                </a:cxn>
                <a:cxn ang="0">
                  <a:pos x="79" y="2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6" y="2"/>
                </a:cxn>
                <a:cxn ang="0">
                  <a:pos x="117" y="2"/>
                </a:cxn>
                <a:cxn ang="0">
                  <a:pos x="127" y="3"/>
                </a:cxn>
                <a:cxn ang="0">
                  <a:pos x="139" y="4"/>
                </a:cxn>
                <a:cxn ang="0">
                  <a:pos x="149" y="5"/>
                </a:cxn>
                <a:cxn ang="0">
                  <a:pos x="159" y="5"/>
                </a:cxn>
                <a:cxn ang="0">
                  <a:pos x="170" y="6"/>
                </a:cxn>
                <a:cxn ang="0">
                  <a:pos x="180" y="7"/>
                </a:cxn>
                <a:cxn ang="0">
                  <a:pos x="185" y="97"/>
                </a:cxn>
                <a:cxn ang="0">
                  <a:pos x="186" y="190"/>
                </a:cxn>
                <a:cxn ang="0">
                  <a:pos x="185" y="281"/>
                </a:cxn>
                <a:cxn ang="0">
                  <a:pos x="180" y="364"/>
                </a:cxn>
                <a:cxn ang="0">
                  <a:pos x="157" y="364"/>
                </a:cxn>
                <a:cxn ang="0">
                  <a:pos x="134" y="363"/>
                </a:cxn>
                <a:cxn ang="0">
                  <a:pos x="111" y="362"/>
                </a:cxn>
                <a:cxn ang="0">
                  <a:pos x="88" y="360"/>
                </a:cxn>
                <a:cxn ang="0">
                  <a:pos x="65" y="359"/>
                </a:cxn>
                <a:cxn ang="0">
                  <a:pos x="43" y="356"/>
                </a:cxn>
                <a:cxn ang="0">
                  <a:pos x="21" y="354"/>
                </a:cxn>
                <a:cxn ang="0">
                  <a:pos x="0" y="352"/>
                </a:cxn>
                <a:cxn ang="0">
                  <a:pos x="0" y="260"/>
                </a:cxn>
                <a:cxn ang="0">
                  <a:pos x="3" y="178"/>
                </a:cxn>
                <a:cxn ang="0">
                  <a:pos x="11" y="96"/>
                </a:cxn>
                <a:cxn ang="0">
                  <a:pos x="27" y="5"/>
                </a:cxn>
              </a:cxnLst>
              <a:rect l="0" t="0" r="r" b="b"/>
              <a:pathLst>
                <a:path w="186" h="364">
                  <a:moveTo>
                    <a:pt x="27" y="5"/>
                  </a:moveTo>
                  <a:lnTo>
                    <a:pt x="36" y="5"/>
                  </a:lnTo>
                  <a:lnTo>
                    <a:pt x="44" y="4"/>
                  </a:lnTo>
                  <a:lnTo>
                    <a:pt x="53" y="4"/>
                  </a:lnTo>
                  <a:lnTo>
                    <a:pt x="61" y="3"/>
                  </a:lnTo>
                  <a:lnTo>
                    <a:pt x="71" y="2"/>
                  </a:lnTo>
                  <a:lnTo>
                    <a:pt x="79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2"/>
                  </a:lnTo>
                  <a:lnTo>
                    <a:pt x="117" y="2"/>
                  </a:lnTo>
                  <a:lnTo>
                    <a:pt x="127" y="3"/>
                  </a:lnTo>
                  <a:lnTo>
                    <a:pt x="139" y="4"/>
                  </a:lnTo>
                  <a:lnTo>
                    <a:pt x="149" y="5"/>
                  </a:lnTo>
                  <a:lnTo>
                    <a:pt x="159" y="5"/>
                  </a:lnTo>
                  <a:lnTo>
                    <a:pt x="170" y="6"/>
                  </a:lnTo>
                  <a:lnTo>
                    <a:pt x="180" y="7"/>
                  </a:lnTo>
                  <a:lnTo>
                    <a:pt x="185" y="97"/>
                  </a:lnTo>
                  <a:lnTo>
                    <a:pt x="186" y="190"/>
                  </a:lnTo>
                  <a:lnTo>
                    <a:pt x="185" y="281"/>
                  </a:lnTo>
                  <a:lnTo>
                    <a:pt x="180" y="364"/>
                  </a:lnTo>
                  <a:lnTo>
                    <a:pt x="157" y="364"/>
                  </a:lnTo>
                  <a:lnTo>
                    <a:pt x="134" y="363"/>
                  </a:lnTo>
                  <a:lnTo>
                    <a:pt x="111" y="362"/>
                  </a:lnTo>
                  <a:lnTo>
                    <a:pt x="88" y="360"/>
                  </a:lnTo>
                  <a:lnTo>
                    <a:pt x="65" y="359"/>
                  </a:lnTo>
                  <a:lnTo>
                    <a:pt x="43" y="356"/>
                  </a:lnTo>
                  <a:lnTo>
                    <a:pt x="21" y="354"/>
                  </a:lnTo>
                  <a:lnTo>
                    <a:pt x="0" y="352"/>
                  </a:lnTo>
                  <a:lnTo>
                    <a:pt x="0" y="260"/>
                  </a:lnTo>
                  <a:lnTo>
                    <a:pt x="3" y="178"/>
                  </a:lnTo>
                  <a:lnTo>
                    <a:pt x="11" y="96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9B77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02" name="Freeform 834"/>
            <p:cNvSpPr>
              <a:spLocks/>
            </p:cNvSpPr>
            <p:nvPr/>
          </p:nvSpPr>
          <p:spPr bwMode="auto">
            <a:xfrm>
              <a:off x="5127" y="1510"/>
              <a:ext cx="89" cy="170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33" y="5"/>
                </a:cxn>
                <a:cxn ang="0">
                  <a:pos x="42" y="4"/>
                </a:cxn>
                <a:cxn ang="0">
                  <a:pos x="50" y="4"/>
                </a:cxn>
                <a:cxn ang="0">
                  <a:pos x="58" y="3"/>
                </a:cxn>
                <a:cxn ang="0">
                  <a:pos x="68" y="2"/>
                </a:cxn>
                <a:cxn ang="0">
                  <a:pos x="76" y="2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102" y="2"/>
                </a:cxn>
                <a:cxn ang="0">
                  <a:pos x="111" y="2"/>
                </a:cxn>
                <a:cxn ang="0">
                  <a:pos x="122" y="3"/>
                </a:cxn>
                <a:cxn ang="0">
                  <a:pos x="132" y="4"/>
                </a:cxn>
                <a:cxn ang="0">
                  <a:pos x="143" y="5"/>
                </a:cxn>
                <a:cxn ang="0">
                  <a:pos x="153" y="5"/>
                </a:cxn>
                <a:cxn ang="0">
                  <a:pos x="162" y="6"/>
                </a:cxn>
                <a:cxn ang="0">
                  <a:pos x="173" y="7"/>
                </a:cxn>
                <a:cxn ang="0">
                  <a:pos x="177" y="91"/>
                </a:cxn>
                <a:cxn ang="0">
                  <a:pos x="178" y="178"/>
                </a:cxn>
                <a:cxn ang="0">
                  <a:pos x="177" y="263"/>
                </a:cxn>
                <a:cxn ang="0">
                  <a:pos x="173" y="340"/>
                </a:cxn>
                <a:cxn ang="0">
                  <a:pos x="151" y="340"/>
                </a:cxn>
                <a:cxn ang="0">
                  <a:pos x="129" y="340"/>
                </a:cxn>
                <a:cxn ang="0">
                  <a:pos x="107" y="339"/>
                </a:cxn>
                <a:cxn ang="0">
                  <a:pos x="85" y="337"/>
                </a:cxn>
                <a:cxn ang="0">
                  <a:pos x="62" y="334"/>
                </a:cxn>
                <a:cxn ang="0">
                  <a:pos x="41" y="333"/>
                </a:cxn>
                <a:cxn ang="0">
                  <a:pos x="20" y="331"/>
                </a:cxn>
                <a:cxn ang="0">
                  <a:pos x="0" y="329"/>
                </a:cxn>
                <a:cxn ang="0">
                  <a:pos x="0" y="243"/>
                </a:cxn>
                <a:cxn ang="0">
                  <a:pos x="2" y="166"/>
                </a:cxn>
                <a:cxn ang="0">
                  <a:pos x="9" y="90"/>
                </a:cxn>
                <a:cxn ang="0">
                  <a:pos x="25" y="5"/>
                </a:cxn>
              </a:cxnLst>
              <a:rect l="0" t="0" r="r" b="b"/>
              <a:pathLst>
                <a:path w="178" h="340">
                  <a:moveTo>
                    <a:pt x="25" y="5"/>
                  </a:moveTo>
                  <a:lnTo>
                    <a:pt x="33" y="5"/>
                  </a:lnTo>
                  <a:lnTo>
                    <a:pt x="42" y="4"/>
                  </a:lnTo>
                  <a:lnTo>
                    <a:pt x="50" y="4"/>
                  </a:lnTo>
                  <a:lnTo>
                    <a:pt x="58" y="3"/>
                  </a:lnTo>
                  <a:lnTo>
                    <a:pt x="68" y="2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102" y="2"/>
                  </a:lnTo>
                  <a:lnTo>
                    <a:pt x="111" y="2"/>
                  </a:lnTo>
                  <a:lnTo>
                    <a:pt x="122" y="3"/>
                  </a:lnTo>
                  <a:lnTo>
                    <a:pt x="132" y="4"/>
                  </a:lnTo>
                  <a:lnTo>
                    <a:pt x="143" y="5"/>
                  </a:lnTo>
                  <a:lnTo>
                    <a:pt x="153" y="5"/>
                  </a:lnTo>
                  <a:lnTo>
                    <a:pt x="162" y="6"/>
                  </a:lnTo>
                  <a:lnTo>
                    <a:pt x="173" y="7"/>
                  </a:lnTo>
                  <a:lnTo>
                    <a:pt x="177" y="91"/>
                  </a:lnTo>
                  <a:lnTo>
                    <a:pt x="178" y="178"/>
                  </a:lnTo>
                  <a:lnTo>
                    <a:pt x="177" y="263"/>
                  </a:lnTo>
                  <a:lnTo>
                    <a:pt x="173" y="340"/>
                  </a:lnTo>
                  <a:lnTo>
                    <a:pt x="151" y="340"/>
                  </a:lnTo>
                  <a:lnTo>
                    <a:pt x="129" y="340"/>
                  </a:lnTo>
                  <a:lnTo>
                    <a:pt x="107" y="339"/>
                  </a:lnTo>
                  <a:lnTo>
                    <a:pt x="85" y="337"/>
                  </a:lnTo>
                  <a:lnTo>
                    <a:pt x="62" y="334"/>
                  </a:lnTo>
                  <a:lnTo>
                    <a:pt x="41" y="333"/>
                  </a:lnTo>
                  <a:lnTo>
                    <a:pt x="20" y="331"/>
                  </a:lnTo>
                  <a:lnTo>
                    <a:pt x="0" y="329"/>
                  </a:lnTo>
                  <a:lnTo>
                    <a:pt x="0" y="243"/>
                  </a:lnTo>
                  <a:lnTo>
                    <a:pt x="2" y="166"/>
                  </a:lnTo>
                  <a:lnTo>
                    <a:pt x="9" y="90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A07F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03" name="Freeform 835"/>
            <p:cNvSpPr>
              <a:spLocks/>
            </p:cNvSpPr>
            <p:nvPr/>
          </p:nvSpPr>
          <p:spPr bwMode="auto">
            <a:xfrm>
              <a:off x="5129" y="1510"/>
              <a:ext cx="85" cy="158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31" y="5"/>
                </a:cxn>
                <a:cxn ang="0">
                  <a:pos x="39" y="4"/>
                </a:cxn>
                <a:cxn ang="0">
                  <a:pos x="47" y="4"/>
                </a:cxn>
                <a:cxn ang="0">
                  <a:pos x="55" y="3"/>
                </a:cxn>
                <a:cxn ang="0">
                  <a:pos x="64" y="3"/>
                </a:cxn>
                <a:cxn ang="0">
                  <a:pos x="72" y="2"/>
                </a:cxn>
                <a:cxn ang="0">
                  <a:pos x="80" y="2"/>
                </a:cxn>
                <a:cxn ang="0">
                  <a:pos x="88" y="0"/>
                </a:cxn>
                <a:cxn ang="0">
                  <a:pos x="97" y="2"/>
                </a:cxn>
                <a:cxn ang="0">
                  <a:pos x="107" y="2"/>
                </a:cxn>
                <a:cxn ang="0">
                  <a:pos x="117" y="3"/>
                </a:cxn>
                <a:cxn ang="0">
                  <a:pos x="127" y="4"/>
                </a:cxn>
                <a:cxn ang="0">
                  <a:pos x="136" y="5"/>
                </a:cxn>
                <a:cxn ang="0">
                  <a:pos x="145" y="5"/>
                </a:cxn>
                <a:cxn ang="0">
                  <a:pos x="156" y="6"/>
                </a:cxn>
                <a:cxn ang="0">
                  <a:pos x="165" y="7"/>
                </a:cxn>
                <a:cxn ang="0">
                  <a:pos x="168" y="86"/>
                </a:cxn>
                <a:cxn ang="0">
                  <a:pos x="171" y="165"/>
                </a:cxn>
                <a:cxn ang="0">
                  <a:pos x="168" y="243"/>
                </a:cxn>
                <a:cxn ang="0">
                  <a:pos x="165" y="316"/>
                </a:cxn>
                <a:cxn ang="0">
                  <a:pos x="144" y="316"/>
                </a:cxn>
                <a:cxn ang="0">
                  <a:pos x="122" y="316"/>
                </a:cxn>
                <a:cxn ang="0">
                  <a:pos x="102" y="315"/>
                </a:cxn>
                <a:cxn ang="0">
                  <a:pos x="81" y="314"/>
                </a:cxn>
                <a:cxn ang="0">
                  <a:pos x="59" y="311"/>
                </a:cxn>
                <a:cxn ang="0">
                  <a:pos x="39" y="310"/>
                </a:cxn>
                <a:cxn ang="0">
                  <a:pos x="20" y="308"/>
                </a:cxn>
                <a:cxn ang="0">
                  <a:pos x="0" y="307"/>
                </a:cxn>
                <a:cxn ang="0">
                  <a:pos x="0" y="227"/>
                </a:cxn>
                <a:cxn ang="0">
                  <a:pos x="1" y="156"/>
                </a:cxn>
                <a:cxn ang="0">
                  <a:pos x="8" y="85"/>
                </a:cxn>
                <a:cxn ang="0">
                  <a:pos x="23" y="5"/>
                </a:cxn>
              </a:cxnLst>
              <a:rect l="0" t="0" r="r" b="b"/>
              <a:pathLst>
                <a:path w="171" h="316">
                  <a:moveTo>
                    <a:pt x="23" y="5"/>
                  </a:moveTo>
                  <a:lnTo>
                    <a:pt x="31" y="5"/>
                  </a:lnTo>
                  <a:lnTo>
                    <a:pt x="39" y="4"/>
                  </a:lnTo>
                  <a:lnTo>
                    <a:pt x="47" y="4"/>
                  </a:lnTo>
                  <a:lnTo>
                    <a:pt x="55" y="3"/>
                  </a:lnTo>
                  <a:lnTo>
                    <a:pt x="64" y="3"/>
                  </a:lnTo>
                  <a:lnTo>
                    <a:pt x="72" y="2"/>
                  </a:lnTo>
                  <a:lnTo>
                    <a:pt x="80" y="2"/>
                  </a:lnTo>
                  <a:lnTo>
                    <a:pt x="88" y="0"/>
                  </a:lnTo>
                  <a:lnTo>
                    <a:pt x="97" y="2"/>
                  </a:lnTo>
                  <a:lnTo>
                    <a:pt x="107" y="2"/>
                  </a:lnTo>
                  <a:lnTo>
                    <a:pt x="117" y="3"/>
                  </a:lnTo>
                  <a:lnTo>
                    <a:pt x="127" y="4"/>
                  </a:lnTo>
                  <a:lnTo>
                    <a:pt x="136" y="5"/>
                  </a:lnTo>
                  <a:lnTo>
                    <a:pt x="145" y="5"/>
                  </a:lnTo>
                  <a:lnTo>
                    <a:pt x="156" y="6"/>
                  </a:lnTo>
                  <a:lnTo>
                    <a:pt x="165" y="7"/>
                  </a:lnTo>
                  <a:lnTo>
                    <a:pt x="168" y="86"/>
                  </a:lnTo>
                  <a:lnTo>
                    <a:pt x="171" y="165"/>
                  </a:lnTo>
                  <a:lnTo>
                    <a:pt x="168" y="243"/>
                  </a:lnTo>
                  <a:lnTo>
                    <a:pt x="165" y="316"/>
                  </a:lnTo>
                  <a:lnTo>
                    <a:pt x="144" y="316"/>
                  </a:lnTo>
                  <a:lnTo>
                    <a:pt x="122" y="316"/>
                  </a:lnTo>
                  <a:lnTo>
                    <a:pt x="102" y="315"/>
                  </a:lnTo>
                  <a:lnTo>
                    <a:pt x="81" y="314"/>
                  </a:lnTo>
                  <a:lnTo>
                    <a:pt x="59" y="311"/>
                  </a:lnTo>
                  <a:lnTo>
                    <a:pt x="39" y="310"/>
                  </a:lnTo>
                  <a:lnTo>
                    <a:pt x="20" y="308"/>
                  </a:lnTo>
                  <a:lnTo>
                    <a:pt x="0" y="307"/>
                  </a:lnTo>
                  <a:lnTo>
                    <a:pt x="0" y="227"/>
                  </a:lnTo>
                  <a:lnTo>
                    <a:pt x="1" y="156"/>
                  </a:lnTo>
                  <a:lnTo>
                    <a:pt x="8" y="8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A58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04" name="Freeform 836"/>
            <p:cNvSpPr>
              <a:spLocks/>
            </p:cNvSpPr>
            <p:nvPr/>
          </p:nvSpPr>
          <p:spPr bwMode="auto">
            <a:xfrm>
              <a:off x="5130" y="1510"/>
              <a:ext cx="81" cy="146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9" y="5"/>
                </a:cxn>
                <a:cxn ang="0">
                  <a:pos x="38" y="4"/>
                </a:cxn>
                <a:cxn ang="0">
                  <a:pos x="44" y="4"/>
                </a:cxn>
                <a:cxn ang="0">
                  <a:pos x="52" y="3"/>
                </a:cxn>
                <a:cxn ang="0">
                  <a:pos x="61" y="3"/>
                </a:cxn>
                <a:cxn ang="0">
                  <a:pos x="69" y="2"/>
                </a:cxn>
                <a:cxn ang="0">
                  <a:pos x="76" y="2"/>
                </a:cxn>
                <a:cxn ang="0">
                  <a:pos x="84" y="0"/>
                </a:cxn>
                <a:cxn ang="0">
                  <a:pos x="93" y="2"/>
                </a:cxn>
                <a:cxn ang="0">
                  <a:pos x="102" y="2"/>
                </a:cxn>
                <a:cxn ang="0">
                  <a:pos x="111" y="3"/>
                </a:cxn>
                <a:cxn ang="0">
                  <a:pos x="120" y="4"/>
                </a:cxn>
                <a:cxn ang="0">
                  <a:pos x="130" y="5"/>
                </a:cxn>
                <a:cxn ang="0">
                  <a:pos x="139" y="5"/>
                </a:cxn>
                <a:cxn ang="0">
                  <a:pos x="148" y="6"/>
                </a:cxn>
                <a:cxn ang="0">
                  <a:pos x="157" y="6"/>
                </a:cxn>
                <a:cxn ang="0">
                  <a:pos x="161" y="79"/>
                </a:cxn>
                <a:cxn ang="0">
                  <a:pos x="162" y="152"/>
                </a:cxn>
                <a:cxn ang="0">
                  <a:pos x="161" y="226"/>
                </a:cxn>
                <a:cxn ang="0">
                  <a:pos x="157" y="293"/>
                </a:cxn>
                <a:cxn ang="0">
                  <a:pos x="138" y="293"/>
                </a:cxn>
                <a:cxn ang="0">
                  <a:pos x="117" y="293"/>
                </a:cxn>
                <a:cxn ang="0">
                  <a:pos x="97" y="292"/>
                </a:cxn>
                <a:cxn ang="0">
                  <a:pos x="77" y="291"/>
                </a:cxn>
                <a:cxn ang="0">
                  <a:pos x="57" y="290"/>
                </a:cxn>
                <a:cxn ang="0">
                  <a:pos x="38" y="288"/>
                </a:cxn>
                <a:cxn ang="0">
                  <a:pos x="18" y="286"/>
                </a:cxn>
                <a:cxn ang="0">
                  <a:pos x="0" y="285"/>
                </a:cxn>
                <a:cxn ang="0">
                  <a:pos x="0" y="211"/>
                </a:cxn>
                <a:cxn ang="0">
                  <a:pos x="1" y="144"/>
                </a:cxn>
                <a:cxn ang="0">
                  <a:pos x="8" y="79"/>
                </a:cxn>
                <a:cxn ang="0">
                  <a:pos x="21" y="5"/>
                </a:cxn>
              </a:cxnLst>
              <a:rect l="0" t="0" r="r" b="b"/>
              <a:pathLst>
                <a:path w="162" h="293">
                  <a:moveTo>
                    <a:pt x="21" y="5"/>
                  </a:moveTo>
                  <a:lnTo>
                    <a:pt x="29" y="5"/>
                  </a:lnTo>
                  <a:lnTo>
                    <a:pt x="38" y="4"/>
                  </a:lnTo>
                  <a:lnTo>
                    <a:pt x="44" y="4"/>
                  </a:lnTo>
                  <a:lnTo>
                    <a:pt x="52" y="3"/>
                  </a:lnTo>
                  <a:lnTo>
                    <a:pt x="61" y="3"/>
                  </a:lnTo>
                  <a:lnTo>
                    <a:pt x="69" y="2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3" y="2"/>
                  </a:lnTo>
                  <a:lnTo>
                    <a:pt x="102" y="2"/>
                  </a:lnTo>
                  <a:lnTo>
                    <a:pt x="111" y="3"/>
                  </a:lnTo>
                  <a:lnTo>
                    <a:pt x="120" y="4"/>
                  </a:lnTo>
                  <a:lnTo>
                    <a:pt x="130" y="5"/>
                  </a:lnTo>
                  <a:lnTo>
                    <a:pt x="139" y="5"/>
                  </a:lnTo>
                  <a:lnTo>
                    <a:pt x="148" y="6"/>
                  </a:lnTo>
                  <a:lnTo>
                    <a:pt x="157" y="6"/>
                  </a:lnTo>
                  <a:lnTo>
                    <a:pt x="161" y="79"/>
                  </a:lnTo>
                  <a:lnTo>
                    <a:pt x="162" y="152"/>
                  </a:lnTo>
                  <a:lnTo>
                    <a:pt x="161" y="226"/>
                  </a:lnTo>
                  <a:lnTo>
                    <a:pt x="157" y="293"/>
                  </a:lnTo>
                  <a:lnTo>
                    <a:pt x="138" y="293"/>
                  </a:lnTo>
                  <a:lnTo>
                    <a:pt x="117" y="293"/>
                  </a:lnTo>
                  <a:lnTo>
                    <a:pt x="97" y="292"/>
                  </a:lnTo>
                  <a:lnTo>
                    <a:pt x="77" y="291"/>
                  </a:lnTo>
                  <a:lnTo>
                    <a:pt x="57" y="290"/>
                  </a:lnTo>
                  <a:lnTo>
                    <a:pt x="38" y="288"/>
                  </a:lnTo>
                  <a:lnTo>
                    <a:pt x="18" y="286"/>
                  </a:lnTo>
                  <a:lnTo>
                    <a:pt x="0" y="285"/>
                  </a:lnTo>
                  <a:lnTo>
                    <a:pt x="0" y="211"/>
                  </a:lnTo>
                  <a:lnTo>
                    <a:pt x="1" y="144"/>
                  </a:lnTo>
                  <a:lnTo>
                    <a:pt x="8" y="79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AA91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05" name="Freeform 837"/>
            <p:cNvSpPr>
              <a:spLocks/>
            </p:cNvSpPr>
            <p:nvPr/>
          </p:nvSpPr>
          <p:spPr bwMode="auto">
            <a:xfrm>
              <a:off x="5131" y="1510"/>
              <a:ext cx="77" cy="134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7" y="5"/>
                </a:cxn>
                <a:cxn ang="0">
                  <a:pos x="36" y="4"/>
                </a:cxn>
                <a:cxn ang="0">
                  <a:pos x="42" y="4"/>
                </a:cxn>
                <a:cxn ang="0">
                  <a:pos x="50" y="3"/>
                </a:cxn>
                <a:cxn ang="0">
                  <a:pos x="57" y="3"/>
                </a:cxn>
                <a:cxn ang="0">
                  <a:pos x="65" y="2"/>
                </a:cxn>
                <a:cxn ang="0">
                  <a:pos x="72" y="2"/>
                </a:cxn>
                <a:cxn ang="0">
                  <a:pos x="80" y="0"/>
                </a:cxn>
                <a:cxn ang="0">
                  <a:pos x="90" y="2"/>
                </a:cxn>
                <a:cxn ang="0">
                  <a:pos x="98" y="2"/>
                </a:cxn>
                <a:cxn ang="0">
                  <a:pos x="107" y="3"/>
                </a:cxn>
                <a:cxn ang="0">
                  <a:pos x="116" y="4"/>
                </a:cxn>
                <a:cxn ang="0">
                  <a:pos x="124" y="5"/>
                </a:cxn>
                <a:cxn ang="0">
                  <a:pos x="133" y="5"/>
                </a:cxn>
                <a:cxn ang="0">
                  <a:pos x="141" y="6"/>
                </a:cxn>
                <a:cxn ang="0">
                  <a:pos x="151" y="6"/>
                </a:cxn>
                <a:cxn ang="0">
                  <a:pos x="153" y="72"/>
                </a:cxn>
                <a:cxn ang="0">
                  <a:pos x="154" y="141"/>
                </a:cxn>
                <a:cxn ang="0">
                  <a:pos x="154" y="208"/>
                </a:cxn>
                <a:cxn ang="0">
                  <a:pos x="151" y="269"/>
                </a:cxn>
                <a:cxn ang="0">
                  <a:pos x="131" y="269"/>
                </a:cxn>
                <a:cxn ang="0">
                  <a:pos x="113" y="269"/>
                </a:cxn>
                <a:cxn ang="0">
                  <a:pos x="93" y="269"/>
                </a:cxn>
                <a:cxn ang="0">
                  <a:pos x="74" y="268"/>
                </a:cxn>
                <a:cxn ang="0">
                  <a:pos x="55" y="266"/>
                </a:cxn>
                <a:cxn ang="0">
                  <a:pos x="37" y="265"/>
                </a:cxn>
                <a:cxn ang="0">
                  <a:pos x="18" y="264"/>
                </a:cxn>
                <a:cxn ang="0">
                  <a:pos x="0" y="263"/>
                </a:cxn>
                <a:cxn ang="0">
                  <a:pos x="0" y="195"/>
                </a:cxn>
                <a:cxn ang="0">
                  <a:pos x="1" y="134"/>
                </a:cxn>
                <a:cxn ang="0">
                  <a:pos x="7" y="73"/>
                </a:cxn>
                <a:cxn ang="0">
                  <a:pos x="21" y="5"/>
                </a:cxn>
              </a:cxnLst>
              <a:rect l="0" t="0" r="r" b="b"/>
              <a:pathLst>
                <a:path w="154" h="269">
                  <a:moveTo>
                    <a:pt x="21" y="5"/>
                  </a:moveTo>
                  <a:lnTo>
                    <a:pt x="27" y="5"/>
                  </a:lnTo>
                  <a:lnTo>
                    <a:pt x="36" y="4"/>
                  </a:lnTo>
                  <a:lnTo>
                    <a:pt x="42" y="4"/>
                  </a:lnTo>
                  <a:lnTo>
                    <a:pt x="50" y="3"/>
                  </a:lnTo>
                  <a:lnTo>
                    <a:pt x="57" y="3"/>
                  </a:lnTo>
                  <a:lnTo>
                    <a:pt x="65" y="2"/>
                  </a:lnTo>
                  <a:lnTo>
                    <a:pt x="72" y="2"/>
                  </a:lnTo>
                  <a:lnTo>
                    <a:pt x="80" y="0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7" y="3"/>
                  </a:lnTo>
                  <a:lnTo>
                    <a:pt x="116" y="4"/>
                  </a:lnTo>
                  <a:lnTo>
                    <a:pt x="124" y="5"/>
                  </a:lnTo>
                  <a:lnTo>
                    <a:pt x="133" y="5"/>
                  </a:lnTo>
                  <a:lnTo>
                    <a:pt x="141" y="6"/>
                  </a:lnTo>
                  <a:lnTo>
                    <a:pt x="151" y="6"/>
                  </a:lnTo>
                  <a:lnTo>
                    <a:pt x="153" y="72"/>
                  </a:lnTo>
                  <a:lnTo>
                    <a:pt x="154" y="141"/>
                  </a:lnTo>
                  <a:lnTo>
                    <a:pt x="154" y="208"/>
                  </a:lnTo>
                  <a:lnTo>
                    <a:pt x="151" y="269"/>
                  </a:lnTo>
                  <a:lnTo>
                    <a:pt x="131" y="269"/>
                  </a:lnTo>
                  <a:lnTo>
                    <a:pt x="113" y="269"/>
                  </a:lnTo>
                  <a:lnTo>
                    <a:pt x="93" y="269"/>
                  </a:lnTo>
                  <a:lnTo>
                    <a:pt x="74" y="268"/>
                  </a:lnTo>
                  <a:lnTo>
                    <a:pt x="55" y="266"/>
                  </a:lnTo>
                  <a:lnTo>
                    <a:pt x="37" y="265"/>
                  </a:lnTo>
                  <a:lnTo>
                    <a:pt x="18" y="264"/>
                  </a:lnTo>
                  <a:lnTo>
                    <a:pt x="0" y="263"/>
                  </a:lnTo>
                  <a:lnTo>
                    <a:pt x="0" y="195"/>
                  </a:lnTo>
                  <a:lnTo>
                    <a:pt x="1" y="134"/>
                  </a:lnTo>
                  <a:lnTo>
                    <a:pt x="7" y="7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AF99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06" name="Freeform 838"/>
            <p:cNvSpPr>
              <a:spLocks/>
            </p:cNvSpPr>
            <p:nvPr/>
          </p:nvSpPr>
          <p:spPr bwMode="auto">
            <a:xfrm>
              <a:off x="5132" y="1510"/>
              <a:ext cx="74" cy="124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27" y="5"/>
                </a:cxn>
                <a:cxn ang="0">
                  <a:pos x="35" y="4"/>
                </a:cxn>
                <a:cxn ang="0">
                  <a:pos x="42" y="4"/>
                </a:cxn>
                <a:cxn ang="0">
                  <a:pos x="48" y="3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70" y="2"/>
                </a:cxn>
                <a:cxn ang="0">
                  <a:pos x="77" y="0"/>
                </a:cxn>
                <a:cxn ang="0">
                  <a:pos x="85" y="2"/>
                </a:cxn>
                <a:cxn ang="0">
                  <a:pos x="95" y="2"/>
                </a:cxn>
                <a:cxn ang="0">
                  <a:pos x="103" y="3"/>
                </a:cxn>
                <a:cxn ang="0">
                  <a:pos x="112" y="4"/>
                </a:cxn>
                <a:cxn ang="0">
                  <a:pos x="120" y="5"/>
                </a:cxn>
                <a:cxn ang="0">
                  <a:pos x="128" y="5"/>
                </a:cxn>
                <a:cxn ang="0">
                  <a:pos x="136" y="6"/>
                </a:cxn>
                <a:cxn ang="0">
                  <a:pos x="144" y="6"/>
                </a:cxn>
                <a:cxn ang="0">
                  <a:pos x="146" y="66"/>
                </a:cxn>
                <a:cxn ang="0">
                  <a:pos x="148" y="128"/>
                </a:cxn>
                <a:cxn ang="0">
                  <a:pos x="146" y="189"/>
                </a:cxn>
                <a:cxn ang="0">
                  <a:pos x="144" y="248"/>
                </a:cxn>
                <a:cxn ang="0">
                  <a:pos x="126" y="248"/>
                </a:cxn>
                <a:cxn ang="0">
                  <a:pos x="107" y="248"/>
                </a:cxn>
                <a:cxn ang="0">
                  <a:pos x="89" y="247"/>
                </a:cxn>
                <a:cxn ang="0">
                  <a:pos x="70" y="247"/>
                </a:cxn>
                <a:cxn ang="0">
                  <a:pos x="53" y="246"/>
                </a:cxn>
                <a:cxn ang="0">
                  <a:pos x="35" y="245"/>
                </a:cxn>
                <a:cxn ang="0">
                  <a:pos x="17" y="243"/>
                </a:cxn>
                <a:cxn ang="0">
                  <a:pos x="0" y="242"/>
                </a:cxn>
                <a:cxn ang="0">
                  <a:pos x="0" y="179"/>
                </a:cxn>
                <a:cxn ang="0">
                  <a:pos x="1" y="123"/>
                </a:cxn>
                <a:cxn ang="0">
                  <a:pos x="7" y="67"/>
                </a:cxn>
                <a:cxn ang="0">
                  <a:pos x="20" y="5"/>
                </a:cxn>
              </a:cxnLst>
              <a:rect l="0" t="0" r="r" b="b"/>
              <a:pathLst>
                <a:path w="148" h="248">
                  <a:moveTo>
                    <a:pt x="20" y="5"/>
                  </a:moveTo>
                  <a:lnTo>
                    <a:pt x="27" y="5"/>
                  </a:lnTo>
                  <a:lnTo>
                    <a:pt x="35" y="4"/>
                  </a:lnTo>
                  <a:lnTo>
                    <a:pt x="42" y="4"/>
                  </a:lnTo>
                  <a:lnTo>
                    <a:pt x="48" y="3"/>
                  </a:lnTo>
                  <a:lnTo>
                    <a:pt x="55" y="3"/>
                  </a:lnTo>
                  <a:lnTo>
                    <a:pt x="62" y="2"/>
                  </a:lnTo>
                  <a:lnTo>
                    <a:pt x="70" y="2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5" y="2"/>
                  </a:lnTo>
                  <a:lnTo>
                    <a:pt x="103" y="3"/>
                  </a:lnTo>
                  <a:lnTo>
                    <a:pt x="112" y="4"/>
                  </a:lnTo>
                  <a:lnTo>
                    <a:pt x="120" y="5"/>
                  </a:lnTo>
                  <a:lnTo>
                    <a:pt x="128" y="5"/>
                  </a:lnTo>
                  <a:lnTo>
                    <a:pt x="136" y="6"/>
                  </a:lnTo>
                  <a:lnTo>
                    <a:pt x="144" y="6"/>
                  </a:lnTo>
                  <a:lnTo>
                    <a:pt x="146" y="66"/>
                  </a:lnTo>
                  <a:lnTo>
                    <a:pt x="148" y="128"/>
                  </a:lnTo>
                  <a:lnTo>
                    <a:pt x="146" y="189"/>
                  </a:lnTo>
                  <a:lnTo>
                    <a:pt x="144" y="248"/>
                  </a:lnTo>
                  <a:lnTo>
                    <a:pt x="126" y="248"/>
                  </a:lnTo>
                  <a:lnTo>
                    <a:pt x="107" y="248"/>
                  </a:lnTo>
                  <a:lnTo>
                    <a:pt x="89" y="247"/>
                  </a:lnTo>
                  <a:lnTo>
                    <a:pt x="70" y="247"/>
                  </a:lnTo>
                  <a:lnTo>
                    <a:pt x="53" y="246"/>
                  </a:lnTo>
                  <a:lnTo>
                    <a:pt x="35" y="245"/>
                  </a:lnTo>
                  <a:lnTo>
                    <a:pt x="17" y="243"/>
                  </a:lnTo>
                  <a:lnTo>
                    <a:pt x="0" y="242"/>
                  </a:lnTo>
                  <a:lnTo>
                    <a:pt x="0" y="179"/>
                  </a:lnTo>
                  <a:lnTo>
                    <a:pt x="1" y="123"/>
                  </a:lnTo>
                  <a:lnTo>
                    <a:pt x="7" y="67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B59E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07" name="Freeform 839"/>
            <p:cNvSpPr>
              <a:spLocks/>
            </p:cNvSpPr>
            <p:nvPr/>
          </p:nvSpPr>
          <p:spPr bwMode="auto">
            <a:xfrm>
              <a:off x="5134" y="1510"/>
              <a:ext cx="69" cy="111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4" y="3"/>
                </a:cxn>
                <a:cxn ang="0">
                  <a:pos x="31" y="2"/>
                </a:cxn>
                <a:cxn ang="0">
                  <a:pos x="38" y="2"/>
                </a:cxn>
                <a:cxn ang="0">
                  <a:pos x="44" y="1"/>
                </a:cxn>
                <a:cxn ang="0">
                  <a:pos x="51" y="1"/>
                </a:cxn>
                <a:cxn ang="0">
                  <a:pos x="58" y="1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1"/>
                </a:cxn>
                <a:cxn ang="0">
                  <a:pos x="96" y="1"/>
                </a:cxn>
                <a:cxn ang="0">
                  <a:pos x="104" y="2"/>
                </a:cxn>
                <a:cxn ang="0">
                  <a:pos x="111" y="3"/>
                </a:cxn>
                <a:cxn ang="0">
                  <a:pos x="119" y="3"/>
                </a:cxn>
                <a:cxn ang="0">
                  <a:pos x="127" y="4"/>
                </a:cxn>
                <a:cxn ang="0">
                  <a:pos x="135" y="4"/>
                </a:cxn>
                <a:cxn ang="0">
                  <a:pos x="138" y="58"/>
                </a:cxn>
                <a:cxn ang="0">
                  <a:pos x="138" y="114"/>
                </a:cxn>
                <a:cxn ang="0">
                  <a:pos x="138" y="169"/>
                </a:cxn>
                <a:cxn ang="0">
                  <a:pos x="135" y="222"/>
                </a:cxn>
                <a:cxn ang="0">
                  <a:pos x="118" y="222"/>
                </a:cxn>
                <a:cxn ang="0">
                  <a:pos x="101" y="222"/>
                </a:cxn>
                <a:cxn ang="0">
                  <a:pos x="84" y="222"/>
                </a:cxn>
                <a:cxn ang="0">
                  <a:pos x="66" y="221"/>
                </a:cxn>
                <a:cxn ang="0">
                  <a:pos x="49" y="221"/>
                </a:cxn>
                <a:cxn ang="0">
                  <a:pos x="32" y="220"/>
                </a:cxn>
                <a:cxn ang="0">
                  <a:pos x="16" y="218"/>
                </a:cxn>
                <a:cxn ang="0">
                  <a:pos x="0" y="217"/>
                </a:cxn>
                <a:cxn ang="0">
                  <a:pos x="0" y="161"/>
                </a:cxn>
                <a:cxn ang="0">
                  <a:pos x="0" y="110"/>
                </a:cxn>
                <a:cxn ang="0">
                  <a:pos x="5" y="59"/>
                </a:cxn>
                <a:cxn ang="0">
                  <a:pos x="17" y="3"/>
                </a:cxn>
              </a:cxnLst>
              <a:rect l="0" t="0" r="r" b="b"/>
              <a:pathLst>
                <a:path w="138" h="222">
                  <a:moveTo>
                    <a:pt x="17" y="3"/>
                  </a:moveTo>
                  <a:lnTo>
                    <a:pt x="24" y="3"/>
                  </a:lnTo>
                  <a:lnTo>
                    <a:pt x="31" y="2"/>
                  </a:lnTo>
                  <a:lnTo>
                    <a:pt x="38" y="2"/>
                  </a:lnTo>
                  <a:lnTo>
                    <a:pt x="44" y="1"/>
                  </a:lnTo>
                  <a:lnTo>
                    <a:pt x="51" y="1"/>
                  </a:lnTo>
                  <a:lnTo>
                    <a:pt x="58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1"/>
                  </a:lnTo>
                  <a:lnTo>
                    <a:pt x="96" y="1"/>
                  </a:lnTo>
                  <a:lnTo>
                    <a:pt x="104" y="2"/>
                  </a:lnTo>
                  <a:lnTo>
                    <a:pt x="111" y="3"/>
                  </a:lnTo>
                  <a:lnTo>
                    <a:pt x="119" y="3"/>
                  </a:lnTo>
                  <a:lnTo>
                    <a:pt x="127" y="4"/>
                  </a:lnTo>
                  <a:lnTo>
                    <a:pt x="135" y="4"/>
                  </a:lnTo>
                  <a:lnTo>
                    <a:pt x="138" y="58"/>
                  </a:lnTo>
                  <a:lnTo>
                    <a:pt x="138" y="114"/>
                  </a:lnTo>
                  <a:lnTo>
                    <a:pt x="138" y="169"/>
                  </a:lnTo>
                  <a:lnTo>
                    <a:pt x="135" y="222"/>
                  </a:lnTo>
                  <a:lnTo>
                    <a:pt x="118" y="222"/>
                  </a:lnTo>
                  <a:lnTo>
                    <a:pt x="101" y="222"/>
                  </a:lnTo>
                  <a:lnTo>
                    <a:pt x="84" y="222"/>
                  </a:lnTo>
                  <a:lnTo>
                    <a:pt x="66" y="221"/>
                  </a:lnTo>
                  <a:lnTo>
                    <a:pt x="49" y="221"/>
                  </a:lnTo>
                  <a:lnTo>
                    <a:pt x="32" y="220"/>
                  </a:lnTo>
                  <a:lnTo>
                    <a:pt x="16" y="218"/>
                  </a:lnTo>
                  <a:lnTo>
                    <a:pt x="0" y="217"/>
                  </a:lnTo>
                  <a:lnTo>
                    <a:pt x="0" y="161"/>
                  </a:lnTo>
                  <a:lnTo>
                    <a:pt x="0" y="110"/>
                  </a:lnTo>
                  <a:lnTo>
                    <a:pt x="5" y="59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AA5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08" name="Freeform 840"/>
            <p:cNvSpPr>
              <a:spLocks/>
            </p:cNvSpPr>
            <p:nvPr/>
          </p:nvSpPr>
          <p:spPr bwMode="auto">
            <a:xfrm>
              <a:off x="5134" y="1510"/>
              <a:ext cx="67" cy="100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24" y="3"/>
                </a:cxn>
                <a:cxn ang="0">
                  <a:pos x="30" y="2"/>
                </a:cxn>
                <a:cxn ang="0">
                  <a:pos x="37" y="2"/>
                </a:cxn>
                <a:cxn ang="0">
                  <a:pos x="43" y="1"/>
                </a:cxn>
                <a:cxn ang="0">
                  <a:pos x="49" y="1"/>
                </a:cxn>
                <a:cxn ang="0">
                  <a:pos x="56" y="1"/>
                </a:cxn>
                <a:cxn ang="0">
                  <a:pos x="62" y="0"/>
                </a:cxn>
                <a:cxn ang="0">
                  <a:pos x="69" y="0"/>
                </a:cxn>
                <a:cxn ang="0">
                  <a:pos x="77" y="0"/>
                </a:cxn>
                <a:cxn ang="0">
                  <a:pos x="84" y="1"/>
                </a:cxn>
                <a:cxn ang="0">
                  <a:pos x="92" y="1"/>
                </a:cxn>
                <a:cxn ang="0">
                  <a:pos x="100" y="2"/>
                </a:cxn>
                <a:cxn ang="0">
                  <a:pos x="108" y="2"/>
                </a:cxn>
                <a:cxn ang="0">
                  <a:pos x="115" y="3"/>
                </a:cxn>
                <a:cxn ang="0">
                  <a:pos x="123" y="3"/>
                </a:cxn>
                <a:cxn ang="0">
                  <a:pos x="130" y="4"/>
                </a:cxn>
                <a:cxn ang="0">
                  <a:pos x="132" y="51"/>
                </a:cxn>
                <a:cxn ang="0">
                  <a:pos x="132" y="101"/>
                </a:cxn>
                <a:cxn ang="0">
                  <a:pos x="132" y="150"/>
                </a:cxn>
                <a:cxn ang="0">
                  <a:pos x="130" y="198"/>
                </a:cxn>
                <a:cxn ang="0">
                  <a:pos x="114" y="199"/>
                </a:cxn>
                <a:cxn ang="0">
                  <a:pos x="96" y="199"/>
                </a:cxn>
                <a:cxn ang="0">
                  <a:pos x="80" y="199"/>
                </a:cxn>
                <a:cxn ang="0">
                  <a:pos x="64" y="198"/>
                </a:cxn>
                <a:cxn ang="0">
                  <a:pos x="48" y="198"/>
                </a:cxn>
                <a:cxn ang="0">
                  <a:pos x="32" y="197"/>
                </a:cxn>
                <a:cxn ang="0">
                  <a:pos x="16" y="195"/>
                </a:cxn>
                <a:cxn ang="0">
                  <a:pos x="0" y="195"/>
                </a:cxn>
                <a:cxn ang="0">
                  <a:pos x="0" y="145"/>
                </a:cxn>
                <a:cxn ang="0">
                  <a:pos x="1" y="99"/>
                </a:cxn>
                <a:cxn ang="0">
                  <a:pos x="5" y="54"/>
                </a:cxn>
                <a:cxn ang="0">
                  <a:pos x="17" y="3"/>
                </a:cxn>
              </a:cxnLst>
              <a:rect l="0" t="0" r="r" b="b"/>
              <a:pathLst>
                <a:path w="132" h="199">
                  <a:moveTo>
                    <a:pt x="17" y="3"/>
                  </a:moveTo>
                  <a:lnTo>
                    <a:pt x="24" y="3"/>
                  </a:lnTo>
                  <a:lnTo>
                    <a:pt x="30" y="2"/>
                  </a:lnTo>
                  <a:lnTo>
                    <a:pt x="37" y="2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4" y="1"/>
                  </a:lnTo>
                  <a:lnTo>
                    <a:pt x="92" y="1"/>
                  </a:lnTo>
                  <a:lnTo>
                    <a:pt x="100" y="2"/>
                  </a:lnTo>
                  <a:lnTo>
                    <a:pt x="108" y="2"/>
                  </a:lnTo>
                  <a:lnTo>
                    <a:pt x="115" y="3"/>
                  </a:lnTo>
                  <a:lnTo>
                    <a:pt x="123" y="3"/>
                  </a:lnTo>
                  <a:lnTo>
                    <a:pt x="130" y="4"/>
                  </a:lnTo>
                  <a:lnTo>
                    <a:pt x="132" y="51"/>
                  </a:lnTo>
                  <a:lnTo>
                    <a:pt x="132" y="101"/>
                  </a:lnTo>
                  <a:lnTo>
                    <a:pt x="132" y="150"/>
                  </a:lnTo>
                  <a:lnTo>
                    <a:pt x="130" y="198"/>
                  </a:lnTo>
                  <a:lnTo>
                    <a:pt x="114" y="199"/>
                  </a:lnTo>
                  <a:lnTo>
                    <a:pt x="96" y="199"/>
                  </a:lnTo>
                  <a:lnTo>
                    <a:pt x="80" y="199"/>
                  </a:lnTo>
                  <a:lnTo>
                    <a:pt x="64" y="198"/>
                  </a:lnTo>
                  <a:lnTo>
                    <a:pt x="48" y="198"/>
                  </a:lnTo>
                  <a:lnTo>
                    <a:pt x="32" y="197"/>
                  </a:lnTo>
                  <a:lnTo>
                    <a:pt x="16" y="195"/>
                  </a:lnTo>
                  <a:lnTo>
                    <a:pt x="0" y="195"/>
                  </a:lnTo>
                  <a:lnTo>
                    <a:pt x="0" y="145"/>
                  </a:lnTo>
                  <a:lnTo>
                    <a:pt x="1" y="99"/>
                  </a:lnTo>
                  <a:lnTo>
                    <a:pt x="5" y="54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BFAD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09" name="Freeform 841"/>
            <p:cNvSpPr>
              <a:spLocks/>
            </p:cNvSpPr>
            <p:nvPr/>
          </p:nvSpPr>
          <p:spPr bwMode="auto">
            <a:xfrm>
              <a:off x="5136" y="1510"/>
              <a:ext cx="62" cy="88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2" y="3"/>
                </a:cxn>
                <a:cxn ang="0">
                  <a:pos x="29" y="2"/>
                </a:cxn>
                <a:cxn ang="0">
                  <a:pos x="35" y="2"/>
                </a:cxn>
                <a:cxn ang="0">
                  <a:pos x="41" y="1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60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1"/>
                </a:cxn>
                <a:cxn ang="0">
                  <a:pos x="88" y="1"/>
                </a:cxn>
                <a:cxn ang="0">
                  <a:pos x="94" y="2"/>
                </a:cxn>
                <a:cxn ang="0">
                  <a:pos x="103" y="2"/>
                </a:cxn>
                <a:cxn ang="0">
                  <a:pos x="109" y="3"/>
                </a:cxn>
                <a:cxn ang="0">
                  <a:pos x="116" y="3"/>
                </a:cxn>
                <a:cxn ang="0">
                  <a:pos x="123" y="4"/>
                </a:cxn>
                <a:cxn ang="0">
                  <a:pos x="124" y="45"/>
                </a:cxn>
                <a:cxn ang="0">
                  <a:pos x="126" y="88"/>
                </a:cxn>
                <a:cxn ang="0">
                  <a:pos x="124" y="132"/>
                </a:cxn>
                <a:cxn ang="0">
                  <a:pos x="123" y="175"/>
                </a:cxn>
                <a:cxn ang="0">
                  <a:pos x="108" y="175"/>
                </a:cxn>
                <a:cxn ang="0">
                  <a:pos x="92" y="175"/>
                </a:cxn>
                <a:cxn ang="0">
                  <a:pos x="77" y="175"/>
                </a:cxn>
                <a:cxn ang="0">
                  <a:pos x="61" y="175"/>
                </a:cxn>
                <a:cxn ang="0">
                  <a:pos x="46" y="175"/>
                </a:cxn>
                <a:cxn ang="0">
                  <a:pos x="30" y="175"/>
                </a:cxn>
                <a:cxn ang="0">
                  <a:pos x="15" y="173"/>
                </a:cxn>
                <a:cxn ang="0">
                  <a:pos x="0" y="173"/>
                </a:cxn>
                <a:cxn ang="0">
                  <a:pos x="0" y="129"/>
                </a:cxn>
                <a:cxn ang="0">
                  <a:pos x="1" y="88"/>
                </a:cxn>
                <a:cxn ang="0">
                  <a:pos x="6" y="48"/>
                </a:cxn>
                <a:cxn ang="0">
                  <a:pos x="16" y="3"/>
                </a:cxn>
              </a:cxnLst>
              <a:rect l="0" t="0" r="r" b="b"/>
              <a:pathLst>
                <a:path w="126" h="175">
                  <a:moveTo>
                    <a:pt x="16" y="3"/>
                  </a:moveTo>
                  <a:lnTo>
                    <a:pt x="22" y="3"/>
                  </a:lnTo>
                  <a:lnTo>
                    <a:pt x="29" y="2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8" y="1"/>
                  </a:lnTo>
                  <a:lnTo>
                    <a:pt x="94" y="2"/>
                  </a:lnTo>
                  <a:lnTo>
                    <a:pt x="103" y="2"/>
                  </a:lnTo>
                  <a:lnTo>
                    <a:pt x="109" y="3"/>
                  </a:lnTo>
                  <a:lnTo>
                    <a:pt x="116" y="3"/>
                  </a:lnTo>
                  <a:lnTo>
                    <a:pt x="123" y="4"/>
                  </a:lnTo>
                  <a:lnTo>
                    <a:pt x="124" y="45"/>
                  </a:lnTo>
                  <a:lnTo>
                    <a:pt x="126" y="88"/>
                  </a:lnTo>
                  <a:lnTo>
                    <a:pt x="124" y="132"/>
                  </a:lnTo>
                  <a:lnTo>
                    <a:pt x="123" y="175"/>
                  </a:lnTo>
                  <a:lnTo>
                    <a:pt x="108" y="175"/>
                  </a:lnTo>
                  <a:lnTo>
                    <a:pt x="92" y="175"/>
                  </a:lnTo>
                  <a:lnTo>
                    <a:pt x="77" y="175"/>
                  </a:lnTo>
                  <a:lnTo>
                    <a:pt x="61" y="175"/>
                  </a:lnTo>
                  <a:lnTo>
                    <a:pt x="46" y="175"/>
                  </a:lnTo>
                  <a:lnTo>
                    <a:pt x="30" y="175"/>
                  </a:lnTo>
                  <a:lnTo>
                    <a:pt x="15" y="173"/>
                  </a:lnTo>
                  <a:lnTo>
                    <a:pt x="0" y="173"/>
                  </a:lnTo>
                  <a:lnTo>
                    <a:pt x="0" y="129"/>
                  </a:lnTo>
                  <a:lnTo>
                    <a:pt x="1" y="88"/>
                  </a:lnTo>
                  <a:lnTo>
                    <a:pt x="6" y="48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C4B7A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10" name="Freeform 842"/>
            <p:cNvSpPr>
              <a:spLocks/>
            </p:cNvSpPr>
            <p:nvPr/>
          </p:nvSpPr>
          <p:spPr bwMode="auto">
            <a:xfrm>
              <a:off x="5137" y="1510"/>
              <a:ext cx="58" cy="76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21" y="3"/>
                </a:cxn>
                <a:cxn ang="0">
                  <a:pos x="27" y="2"/>
                </a:cxn>
                <a:cxn ang="0">
                  <a:pos x="33" y="2"/>
                </a:cxn>
                <a:cxn ang="0">
                  <a:pos x="39" y="1"/>
                </a:cxn>
                <a:cxn ang="0">
                  <a:pos x="45" y="1"/>
                </a:cxn>
                <a:cxn ang="0">
                  <a:pos x="51" y="1"/>
                </a:cxn>
                <a:cxn ang="0">
                  <a:pos x="57" y="0"/>
                </a:cxn>
                <a:cxn ang="0">
                  <a:pos x="63" y="0"/>
                </a:cxn>
                <a:cxn ang="0">
                  <a:pos x="69" y="0"/>
                </a:cxn>
                <a:cxn ang="0">
                  <a:pos x="76" y="1"/>
                </a:cxn>
                <a:cxn ang="0">
                  <a:pos x="83" y="1"/>
                </a:cxn>
                <a:cxn ang="0">
                  <a:pos x="90" y="2"/>
                </a:cxn>
                <a:cxn ang="0">
                  <a:pos x="97" y="2"/>
                </a:cxn>
                <a:cxn ang="0">
                  <a:pos x="104" y="3"/>
                </a:cxn>
                <a:cxn ang="0">
                  <a:pos x="111" y="3"/>
                </a:cxn>
                <a:cxn ang="0">
                  <a:pos x="118" y="4"/>
                </a:cxn>
                <a:cxn ang="0">
                  <a:pos x="118" y="39"/>
                </a:cxn>
                <a:cxn ang="0">
                  <a:pos x="118" y="76"/>
                </a:cxn>
                <a:cxn ang="0">
                  <a:pos x="118" y="114"/>
                </a:cxn>
                <a:cxn ang="0">
                  <a:pos x="118" y="150"/>
                </a:cxn>
                <a:cxn ang="0">
                  <a:pos x="103" y="152"/>
                </a:cxn>
                <a:cxn ang="0">
                  <a:pos x="88" y="152"/>
                </a:cxn>
                <a:cxn ang="0">
                  <a:pos x="73" y="152"/>
                </a:cxn>
                <a:cxn ang="0">
                  <a:pos x="59" y="152"/>
                </a:cxn>
                <a:cxn ang="0">
                  <a:pos x="44" y="152"/>
                </a:cxn>
                <a:cxn ang="0">
                  <a:pos x="29" y="152"/>
                </a:cxn>
                <a:cxn ang="0">
                  <a:pos x="15" y="150"/>
                </a:cxn>
                <a:cxn ang="0">
                  <a:pos x="0" y="150"/>
                </a:cxn>
                <a:cxn ang="0">
                  <a:pos x="0" y="111"/>
                </a:cxn>
                <a:cxn ang="0">
                  <a:pos x="1" y="77"/>
                </a:cxn>
                <a:cxn ang="0">
                  <a:pos x="5" y="41"/>
                </a:cxn>
                <a:cxn ang="0">
                  <a:pos x="15" y="3"/>
                </a:cxn>
              </a:cxnLst>
              <a:rect l="0" t="0" r="r" b="b"/>
              <a:pathLst>
                <a:path w="118" h="152">
                  <a:moveTo>
                    <a:pt x="15" y="3"/>
                  </a:moveTo>
                  <a:lnTo>
                    <a:pt x="21" y="3"/>
                  </a:lnTo>
                  <a:lnTo>
                    <a:pt x="27" y="2"/>
                  </a:lnTo>
                  <a:lnTo>
                    <a:pt x="33" y="2"/>
                  </a:lnTo>
                  <a:lnTo>
                    <a:pt x="39" y="1"/>
                  </a:lnTo>
                  <a:lnTo>
                    <a:pt x="45" y="1"/>
                  </a:lnTo>
                  <a:lnTo>
                    <a:pt x="51" y="1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0"/>
                  </a:lnTo>
                  <a:lnTo>
                    <a:pt x="76" y="1"/>
                  </a:lnTo>
                  <a:lnTo>
                    <a:pt x="83" y="1"/>
                  </a:lnTo>
                  <a:lnTo>
                    <a:pt x="90" y="2"/>
                  </a:lnTo>
                  <a:lnTo>
                    <a:pt x="97" y="2"/>
                  </a:lnTo>
                  <a:lnTo>
                    <a:pt x="104" y="3"/>
                  </a:lnTo>
                  <a:lnTo>
                    <a:pt x="111" y="3"/>
                  </a:lnTo>
                  <a:lnTo>
                    <a:pt x="118" y="4"/>
                  </a:lnTo>
                  <a:lnTo>
                    <a:pt x="118" y="39"/>
                  </a:lnTo>
                  <a:lnTo>
                    <a:pt x="118" y="76"/>
                  </a:lnTo>
                  <a:lnTo>
                    <a:pt x="118" y="114"/>
                  </a:lnTo>
                  <a:lnTo>
                    <a:pt x="118" y="150"/>
                  </a:lnTo>
                  <a:lnTo>
                    <a:pt x="103" y="152"/>
                  </a:lnTo>
                  <a:lnTo>
                    <a:pt x="88" y="152"/>
                  </a:lnTo>
                  <a:lnTo>
                    <a:pt x="73" y="152"/>
                  </a:lnTo>
                  <a:lnTo>
                    <a:pt x="59" y="152"/>
                  </a:lnTo>
                  <a:lnTo>
                    <a:pt x="44" y="152"/>
                  </a:lnTo>
                  <a:lnTo>
                    <a:pt x="29" y="152"/>
                  </a:lnTo>
                  <a:lnTo>
                    <a:pt x="15" y="150"/>
                  </a:lnTo>
                  <a:lnTo>
                    <a:pt x="0" y="150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5" y="41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C9BF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11" name="Freeform 843"/>
            <p:cNvSpPr>
              <a:spLocks/>
            </p:cNvSpPr>
            <p:nvPr/>
          </p:nvSpPr>
          <p:spPr bwMode="auto">
            <a:xfrm>
              <a:off x="5138" y="1510"/>
              <a:ext cx="56" cy="65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58" y="0"/>
                </a:cxn>
                <a:cxn ang="0">
                  <a:pos x="111" y="3"/>
                </a:cxn>
                <a:cxn ang="0">
                  <a:pos x="111" y="32"/>
                </a:cxn>
                <a:cxn ang="0">
                  <a:pos x="111" y="63"/>
                </a:cxn>
                <a:cxn ang="0">
                  <a:pos x="111" y="95"/>
                </a:cxn>
                <a:cxn ang="0">
                  <a:pos x="111" y="126"/>
                </a:cxn>
                <a:cxn ang="0">
                  <a:pos x="96" y="127"/>
                </a:cxn>
                <a:cxn ang="0">
                  <a:pos x="83" y="127"/>
                </a:cxn>
                <a:cxn ang="0">
                  <a:pos x="69" y="129"/>
                </a:cxn>
                <a:cxn ang="0">
                  <a:pos x="55" y="129"/>
                </a:cxn>
                <a:cxn ang="0">
                  <a:pos x="41" y="129"/>
                </a:cxn>
                <a:cxn ang="0">
                  <a:pos x="27" y="129"/>
                </a:cxn>
                <a:cxn ang="0">
                  <a:pos x="13" y="129"/>
                </a:cxn>
                <a:cxn ang="0">
                  <a:pos x="0" y="129"/>
                </a:cxn>
                <a:cxn ang="0">
                  <a:pos x="0" y="95"/>
                </a:cxn>
                <a:cxn ang="0">
                  <a:pos x="0" y="65"/>
                </a:cxn>
                <a:cxn ang="0">
                  <a:pos x="4" y="35"/>
                </a:cxn>
                <a:cxn ang="0">
                  <a:pos x="13" y="3"/>
                </a:cxn>
              </a:cxnLst>
              <a:rect l="0" t="0" r="r" b="b"/>
              <a:pathLst>
                <a:path w="111" h="129">
                  <a:moveTo>
                    <a:pt x="13" y="3"/>
                  </a:moveTo>
                  <a:lnTo>
                    <a:pt x="58" y="0"/>
                  </a:lnTo>
                  <a:lnTo>
                    <a:pt x="111" y="3"/>
                  </a:lnTo>
                  <a:lnTo>
                    <a:pt x="111" y="32"/>
                  </a:lnTo>
                  <a:lnTo>
                    <a:pt x="111" y="63"/>
                  </a:lnTo>
                  <a:lnTo>
                    <a:pt x="111" y="95"/>
                  </a:lnTo>
                  <a:lnTo>
                    <a:pt x="111" y="126"/>
                  </a:lnTo>
                  <a:lnTo>
                    <a:pt x="96" y="127"/>
                  </a:lnTo>
                  <a:lnTo>
                    <a:pt x="83" y="127"/>
                  </a:lnTo>
                  <a:lnTo>
                    <a:pt x="69" y="129"/>
                  </a:lnTo>
                  <a:lnTo>
                    <a:pt x="55" y="129"/>
                  </a:lnTo>
                  <a:lnTo>
                    <a:pt x="41" y="129"/>
                  </a:lnTo>
                  <a:lnTo>
                    <a:pt x="27" y="129"/>
                  </a:lnTo>
                  <a:lnTo>
                    <a:pt x="13" y="129"/>
                  </a:lnTo>
                  <a:lnTo>
                    <a:pt x="0" y="129"/>
                  </a:lnTo>
                  <a:lnTo>
                    <a:pt x="0" y="95"/>
                  </a:lnTo>
                  <a:lnTo>
                    <a:pt x="0" y="65"/>
                  </a:lnTo>
                  <a:lnTo>
                    <a:pt x="4" y="35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CEC6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12" name="Freeform 844"/>
            <p:cNvSpPr>
              <a:spLocks/>
            </p:cNvSpPr>
            <p:nvPr/>
          </p:nvSpPr>
          <p:spPr bwMode="auto">
            <a:xfrm>
              <a:off x="5141" y="1490"/>
              <a:ext cx="77" cy="19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0" y="33"/>
                </a:cxn>
                <a:cxn ang="0">
                  <a:pos x="21" y="30"/>
                </a:cxn>
                <a:cxn ang="0">
                  <a:pos x="41" y="30"/>
                </a:cxn>
                <a:cxn ang="0">
                  <a:pos x="59" y="30"/>
                </a:cxn>
                <a:cxn ang="0">
                  <a:pos x="79" y="31"/>
                </a:cxn>
                <a:cxn ang="0">
                  <a:pos x="97" y="33"/>
                </a:cxn>
                <a:cxn ang="0">
                  <a:pos x="116" y="34"/>
                </a:cxn>
                <a:cxn ang="0">
                  <a:pos x="135" y="36"/>
                </a:cxn>
                <a:cxn ang="0">
                  <a:pos x="156" y="37"/>
                </a:cxn>
                <a:cxn ang="0">
                  <a:pos x="156" y="5"/>
                </a:cxn>
                <a:cxn ang="0">
                  <a:pos x="84" y="0"/>
                </a:cxn>
                <a:cxn ang="0">
                  <a:pos x="6" y="3"/>
                </a:cxn>
              </a:cxnLst>
              <a:rect l="0" t="0" r="r" b="b"/>
              <a:pathLst>
                <a:path w="156" h="37">
                  <a:moveTo>
                    <a:pt x="6" y="3"/>
                  </a:moveTo>
                  <a:lnTo>
                    <a:pt x="0" y="33"/>
                  </a:lnTo>
                  <a:lnTo>
                    <a:pt x="21" y="30"/>
                  </a:lnTo>
                  <a:lnTo>
                    <a:pt x="41" y="30"/>
                  </a:lnTo>
                  <a:lnTo>
                    <a:pt x="59" y="30"/>
                  </a:lnTo>
                  <a:lnTo>
                    <a:pt x="79" y="31"/>
                  </a:lnTo>
                  <a:lnTo>
                    <a:pt x="97" y="33"/>
                  </a:lnTo>
                  <a:lnTo>
                    <a:pt x="116" y="34"/>
                  </a:lnTo>
                  <a:lnTo>
                    <a:pt x="135" y="36"/>
                  </a:lnTo>
                  <a:lnTo>
                    <a:pt x="156" y="37"/>
                  </a:lnTo>
                  <a:lnTo>
                    <a:pt x="156" y="5"/>
                  </a:lnTo>
                  <a:lnTo>
                    <a:pt x="84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13" name="Freeform 845"/>
            <p:cNvSpPr>
              <a:spLocks/>
            </p:cNvSpPr>
            <p:nvPr/>
          </p:nvSpPr>
          <p:spPr bwMode="auto">
            <a:xfrm>
              <a:off x="5125" y="1701"/>
              <a:ext cx="9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5" y="17"/>
                </a:cxn>
                <a:cxn ang="0">
                  <a:pos x="186" y="60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186" h="60">
                  <a:moveTo>
                    <a:pt x="0" y="0"/>
                  </a:moveTo>
                  <a:lnTo>
                    <a:pt x="185" y="17"/>
                  </a:lnTo>
                  <a:lnTo>
                    <a:pt x="186" y="60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8E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14" name="Freeform 846"/>
            <p:cNvSpPr>
              <a:spLocks/>
            </p:cNvSpPr>
            <p:nvPr/>
          </p:nvSpPr>
          <p:spPr bwMode="auto">
            <a:xfrm>
              <a:off x="5153" y="1708"/>
              <a:ext cx="37" cy="10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46" y="2"/>
                </a:cxn>
                <a:cxn ang="0">
                  <a:pos x="53" y="3"/>
                </a:cxn>
                <a:cxn ang="0">
                  <a:pos x="58" y="4"/>
                </a:cxn>
                <a:cxn ang="0">
                  <a:pos x="64" y="5"/>
                </a:cxn>
                <a:cxn ang="0">
                  <a:pos x="68" y="8"/>
                </a:cxn>
                <a:cxn ang="0">
                  <a:pos x="71" y="9"/>
                </a:cxn>
                <a:cxn ang="0">
                  <a:pos x="73" y="11"/>
                </a:cxn>
                <a:cxn ang="0">
                  <a:pos x="73" y="13"/>
                </a:cxn>
                <a:cxn ang="0">
                  <a:pos x="72" y="15"/>
                </a:cxn>
                <a:cxn ang="0">
                  <a:pos x="71" y="17"/>
                </a:cxn>
                <a:cxn ang="0">
                  <a:pos x="68" y="18"/>
                </a:cxn>
                <a:cxn ang="0">
                  <a:pos x="63" y="18"/>
                </a:cxn>
                <a:cxn ang="0">
                  <a:pos x="57" y="19"/>
                </a:cxn>
                <a:cxn ang="0">
                  <a:pos x="50" y="19"/>
                </a:cxn>
                <a:cxn ang="0">
                  <a:pos x="44" y="19"/>
                </a:cxn>
                <a:cxn ang="0">
                  <a:pos x="35" y="19"/>
                </a:cxn>
                <a:cxn ang="0">
                  <a:pos x="27" y="18"/>
                </a:cxn>
                <a:cxn ang="0">
                  <a:pos x="20" y="17"/>
                </a:cxn>
                <a:cxn ang="0">
                  <a:pos x="15" y="16"/>
                </a:cxn>
                <a:cxn ang="0">
                  <a:pos x="9" y="13"/>
                </a:cxn>
                <a:cxn ang="0">
                  <a:pos x="5" y="12"/>
                </a:cxn>
                <a:cxn ang="0">
                  <a:pos x="2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7" y="2"/>
                </a:cxn>
                <a:cxn ang="0">
                  <a:pos x="11" y="1"/>
                </a:cxn>
                <a:cxn ang="0">
                  <a:pos x="17" y="1"/>
                </a:cxn>
                <a:cxn ang="0">
                  <a:pos x="23" y="0"/>
                </a:cxn>
                <a:cxn ang="0">
                  <a:pos x="30" y="0"/>
                </a:cxn>
                <a:cxn ang="0">
                  <a:pos x="38" y="1"/>
                </a:cxn>
              </a:cxnLst>
              <a:rect l="0" t="0" r="r" b="b"/>
              <a:pathLst>
                <a:path w="73" h="19">
                  <a:moveTo>
                    <a:pt x="38" y="1"/>
                  </a:moveTo>
                  <a:lnTo>
                    <a:pt x="46" y="2"/>
                  </a:lnTo>
                  <a:lnTo>
                    <a:pt x="53" y="3"/>
                  </a:lnTo>
                  <a:lnTo>
                    <a:pt x="58" y="4"/>
                  </a:lnTo>
                  <a:lnTo>
                    <a:pt x="64" y="5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73" y="11"/>
                  </a:lnTo>
                  <a:lnTo>
                    <a:pt x="73" y="13"/>
                  </a:lnTo>
                  <a:lnTo>
                    <a:pt x="72" y="15"/>
                  </a:lnTo>
                  <a:lnTo>
                    <a:pt x="71" y="17"/>
                  </a:lnTo>
                  <a:lnTo>
                    <a:pt x="68" y="18"/>
                  </a:lnTo>
                  <a:lnTo>
                    <a:pt x="63" y="18"/>
                  </a:lnTo>
                  <a:lnTo>
                    <a:pt x="57" y="19"/>
                  </a:lnTo>
                  <a:lnTo>
                    <a:pt x="50" y="19"/>
                  </a:lnTo>
                  <a:lnTo>
                    <a:pt x="44" y="19"/>
                  </a:lnTo>
                  <a:lnTo>
                    <a:pt x="35" y="19"/>
                  </a:lnTo>
                  <a:lnTo>
                    <a:pt x="27" y="18"/>
                  </a:lnTo>
                  <a:lnTo>
                    <a:pt x="20" y="17"/>
                  </a:lnTo>
                  <a:lnTo>
                    <a:pt x="15" y="16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355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15" name="Freeform 847"/>
            <p:cNvSpPr>
              <a:spLocks/>
            </p:cNvSpPr>
            <p:nvPr/>
          </p:nvSpPr>
          <p:spPr bwMode="auto">
            <a:xfrm>
              <a:off x="5153" y="1708"/>
              <a:ext cx="26" cy="9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1"/>
                </a:cxn>
                <a:cxn ang="0">
                  <a:pos x="44" y="4"/>
                </a:cxn>
                <a:cxn ang="0">
                  <a:pos x="48" y="8"/>
                </a:cxn>
                <a:cxn ang="0">
                  <a:pos x="50" y="11"/>
                </a:cxn>
                <a:cxn ang="0">
                  <a:pos x="48" y="15"/>
                </a:cxn>
                <a:cxn ang="0">
                  <a:pos x="42" y="17"/>
                </a:cxn>
                <a:cxn ang="0">
                  <a:pos x="34" y="18"/>
                </a:cxn>
                <a:cxn ang="0">
                  <a:pos x="24" y="18"/>
                </a:cxn>
                <a:cxn ang="0">
                  <a:pos x="15" y="17"/>
                </a:cxn>
                <a:cxn ang="0">
                  <a:pos x="7" y="13"/>
                </a:cxn>
                <a:cxn ang="0">
                  <a:pos x="1" y="10"/>
                </a:cxn>
                <a:cxn ang="0">
                  <a:pos x="0" y="7"/>
                </a:cxn>
                <a:cxn ang="0">
                  <a:pos x="2" y="3"/>
                </a:cxn>
                <a:cxn ang="0">
                  <a:pos x="8" y="1"/>
                </a:cxn>
                <a:cxn ang="0">
                  <a:pos x="16" y="0"/>
                </a:cxn>
                <a:cxn ang="0">
                  <a:pos x="25" y="0"/>
                </a:cxn>
              </a:cxnLst>
              <a:rect l="0" t="0" r="r" b="b"/>
              <a:pathLst>
                <a:path w="50" h="18">
                  <a:moveTo>
                    <a:pt x="25" y="0"/>
                  </a:moveTo>
                  <a:lnTo>
                    <a:pt x="35" y="1"/>
                  </a:lnTo>
                  <a:lnTo>
                    <a:pt x="44" y="4"/>
                  </a:lnTo>
                  <a:lnTo>
                    <a:pt x="48" y="8"/>
                  </a:lnTo>
                  <a:lnTo>
                    <a:pt x="50" y="11"/>
                  </a:lnTo>
                  <a:lnTo>
                    <a:pt x="48" y="15"/>
                  </a:lnTo>
                  <a:lnTo>
                    <a:pt x="42" y="17"/>
                  </a:lnTo>
                  <a:lnTo>
                    <a:pt x="34" y="18"/>
                  </a:lnTo>
                  <a:lnTo>
                    <a:pt x="24" y="18"/>
                  </a:lnTo>
                  <a:lnTo>
                    <a:pt x="15" y="17"/>
                  </a:lnTo>
                  <a:lnTo>
                    <a:pt x="7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76B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16" name="Freeform 848"/>
            <p:cNvSpPr>
              <a:spLocks/>
            </p:cNvSpPr>
            <p:nvPr/>
          </p:nvSpPr>
          <p:spPr bwMode="auto">
            <a:xfrm>
              <a:off x="5153" y="1709"/>
              <a:ext cx="18" cy="6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4" y="1"/>
                </a:cxn>
                <a:cxn ang="0">
                  <a:pos x="30" y="2"/>
                </a:cxn>
                <a:cxn ang="0">
                  <a:pos x="33" y="6"/>
                </a:cxn>
                <a:cxn ang="0">
                  <a:pos x="34" y="8"/>
                </a:cxn>
                <a:cxn ang="0">
                  <a:pos x="33" y="10"/>
                </a:cxn>
                <a:cxn ang="0">
                  <a:pos x="29" y="11"/>
                </a:cxn>
                <a:cxn ang="0">
                  <a:pos x="23" y="13"/>
                </a:cxn>
                <a:cxn ang="0">
                  <a:pos x="16" y="13"/>
                </a:cxn>
                <a:cxn ang="0">
                  <a:pos x="9" y="11"/>
                </a:cxn>
                <a:cxn ang="0">
                  <a:pos x="4" y="10"/>
                </a:cxn>
                <a:cxn ang="0">
                  <a:pos x="1" y="7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7" y="0"/>
                </a:cxn>
              </a:cxnLst>
              <a:rect l="0" t="0" r="r" b="b"/>
              <a:pathLst>
                <a:path w="34" h="13">
                  <a:moveTo>
                    <a:pt x="17" y="0"/>
                  </a:moveTo>
                  <a:lnTo>
                    <a:pt x="24" y="1"/>
                  </a:lnTo>
                  <a:lnTo>
                    <a:pt x="30" y="2"/>
                  </a:lnTo>
                  <a:lnTo>
                    <a:pt x="33" y="6"/>
                  </a:lnTo>
                  <a:lnTo>
                    <a:pt x="34" y="8"/>
                  </a:lnTo>
                  <a:lnTo>
                    <a:pt x="33" y="10"/>
                  </a:lnTo>
                  <a:lnTo>
                    <a:pt x="29" y="11"/>
                  </a:lnTo>
                  <a:lnTo>
                    <a:pt x="23" y="13"/>
                  </a:lnTo>
                  <a:lnTo>
                    <a:pt x="16" y="13"/>
                  </a:lnTo>
                  <a:lnTo>
                    <a:pt x="9" y="11"/>
                  </a:lnTo>
                  <a:lnTo>
                    <a:pt x="4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6B5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17" name="Freeform 849"/>
            <p:cNvSpPr>
              <a:spLocks/>
            </p:cNvSpPr>
            <p:nvPr/>
          </p:nvSpPr>
          <p:spPr bwMode="auto">
            <a:xfrm>
              <a:off x="5221" y="1697"/>
              <a:ext cx="63" cy="31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25" y="0"/>
                </a:cxn>
                <a:cxn ang="0">
                  <a:pos x="125" y="25"/>
                </a:cxn>
                <a:cxn ang="0">
                  <a:pos x="92" y="37"/>
                </a:cxn>
                <a:cxn ang="0">
                  <a:pos x="0" y="62"/>
                </a:cxn>
                <a:cxn ang="0">
                  <a:pos x="0" y="26"/>
                </a:cxn>
              </a:cxnLst>
              <a:rect l="0" t="0" r="r" b="b"/>
              <a:pathLst>
                <a:path w="125" h="62">
                  <a:moveTo>
                    <a:pt x="0" y="26"/>
                  </a:moveTo>
                  <a:lnTo>
                    <a:pt x="125" y="0"/>
                  </a:lnTo>
                  <a:lnTo>
                    <a:pt x="125" y="25"/>
                  </a:lnTo>
                  <a:lnTo>
                    <a:pt x="92" y="37"/>
                  </a:lnTo>
                  <a:lnTo>
                    <a:pt x="0" y="6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18" name="Freeform 850"/>
            <p:cNvSpPr>
              <a:spLocks/>
            </p:cNvSpPr>
            <p:nvPr/>
          </p:nvSpPr>
          <p:spPr bwMode="auto">
            <a:xfrm>
              <a:off x="5224" y="1697"/>
              <a:ext cx="60" cy="3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22"/>
                </a:cxn>
                <a:cxn ang="0">
                  <a:pos x="30" y="19"/>
                </a:cxn>
                <a:cxn ang="0">
                  <a:pos x="45" y="16"/>
                </a:cxn>
                <a:cxn ang="0">
                  <a:pos x="60" y="12"/>
                </a:cxn>
                <a:cxn ang="0">
                  <a:pos x="75" y="9"/>
                </a:cxn>
                <a:cxn ang="0">
                  <a:pos x="90" y="6"/>
                </a:cxn>
                <a:cxn ang="0">
                  <a:pos x="105" y="3"/>
                </a:cxn>
                <a:cxn ang="0">
                  <a:pos x="120" y="0"/>
                </a:cxn>
                <a:cxn ang="0">
                  <a:pos x="120" y="7"/>
                </a:cxn>
                <a:cxn ang="0">
                  <a:pos x="120" y="12"/>
                </a:cxn>
                <a:cxn ang="0">
                  <a:pos x="120" y="19"/>
                </a:cxn>
                <a:cxn ang="0">
                  <a:pos x="120" y="26"/>
                </a:cxn>
                <a:cxn ang="0">
                  <a:pos x="112" y="29"/>
                </a:cxn>
                <a:cxn ang="0">
                  <a:pos x="104" y="31"/>
                </a:cxn>
                <a:cxn ang="0">
                  <a:pos x="95" y="34"/>
                </a:cxn>
                <a:cxn ang="0">
                  <a:pos x="87" y="37"/>
                </a:cxn>
                <a:cxn ang="0">
                  <a:pos x="76" y="40"/>
                </a:cxn>
                <a:cxn ang="0">
                  <a:pos x="65" y="42"/>
                </a:cxn>
                <a:cxn ang="0">
                  <a:pos x="55" y="46"/>
                </a:cxn>
                <a:cxn ang="0">
                  <a:pos x="44" y="48"/>
                </a:cxn>
                <a:cxn ang="0">
                  <a:pos x="33" y="50"/>
                </a:cxn>
                <a:cxn ang="0">
                  <a:pos x="22" y="54"/>
                </a:cxn>
                <a:cxn ang="0">
                  <a:pos x="11" y="56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42"/>
                </a:cxn>
                <a:cxn ang="0">
                  <a:pos x="0" y="33"/>
                </a:cxn>
                <a:cxn ang="0">
                  <a:pos x="0" y="25"/>
                </a:cxn>
              </a:cxnLst>
              <a:rect l="0" t="0" r="r" b="b"/>
              <a:pathLst>
                <a:path w="120" h="60">
                  <a:moveTo>
                    <a:pt x="0" y="25"/>
                  </a:moveTo>
                  <a:lnTo>
                    <a:pt x="15" y="22"/>
                  </a:lnTo>
                  <a:lnTo>
                    <a:pt x="30" y="19"/>
                  </a:lnTo>
                  <a:lnTo>
                    <a:pt x="45" y="16"/>
                  </a:lnTo>
                  <a:lnTo>
                    <a:pt x="60" y="12"/>
                  </a:lnTo>
                  <a:lnTo>
                    <a:pt x="75" y="9"/>
                  </a:lnTo>
                  <a:lnTo>
                    <a:pt x="90" y="6"/>
                  </a:lnTo>
                  <a:lnTo>
                    <a:pt x="105" y="3"/>
                  </a:lnTo>
                  <a:lnTo>
                    <a:pt x="120" y="0"/>
                  </a:lnTo>
                  <a:lnTo>
                    <a:pt x="120" y="7"/>
                  </a:lnTo>
                  <a:lnTo>
                    <a:pt x="120" y="12"/>
                  </a:lnTo>
                  <a:lnTo>
                    <a:pt x="120" y="19"/>
                  </a:lnTo>
                  <a:lnTo>
                    <a:pt x="120" y="26"/>
                  </a:lnTo>
                  <a:lnTo>
                    <a:pt x="112" y="29"/>
                  </a:lnTo>
                  <a:lnTo>
                    <a:pt x="104" y="31"/>
                  </a:lnTo>
                  <a:lnTo>
                    <a:pt x="95" y="34"/>
                  </a:lnTo>
                  <a:lnTo>
                    <a:pt x="87" y="37"/>
                  </a:lnTo>
                  <a:lnTo>
                    <a:pt x="76" y="40"/>
                  </a:lnTo>
                  <a:lnTo>
                    <a:pt x="65" y="42"/>
                  </a:lnTo>
                  <a:lnTo>
                    <a:pt x="55" y="46"/>
                  </a:lnTo>
                  <a:lnTo>
                    <a:pt x="44" y="48"/>
                  </a:lnTo>
                  <a:lnTo>
                    <a:pt x="33" y="50"/>
                  </a:lnTo>
                  <a:lnTo>
                    <a:pt x="22" y="54"/>
                  </a:lnTo>
                  <a:lnTo>
                    <a:pt x="11" y="56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19" name="Freeform 851"/>
            <p:cNvSpPr>
              <a:spLocks/>
            </p:cNvSpPr>
            <p:nvPr/>
          </p:nvSpPr>
          <p:spPr bwMode="auto">
            <a:xfrm>
              <a:off x="5228" y="1697"/>
              <a:ext cx="56" cy="29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4" y="20"/>
                </a:cxn>
                <a:cxn ang="0">
                  <a:pos x="29" y="18"/>
                </a:cxn>
                <a:cxn ang="0">
                  <a:pos x="43" y="15"/>
                </a:cxn>
                <a:cxn ang="0">
                  <a:pos x="58" y="11"/>
                </a:cxn>
                <a:cxn ang="0">
                  <a:pos x="72" y="9"/>
                </a:cxn>
                <a:cxn ang="0">
                  <a:pos x="86" y="6"/>
                </a:cxn>
                <a:cxn ang="0">
                  <a:pos x="99" y="3"/>
                </a:cxn>
                <a:cxn ang="0">
                  <a:pos x="113" y="0"/>
                </a:cxn>
                <a:cxn ang="0">
                  <a:pos x="113" y="7"/>
                </a:cxn>
                <a:cxn ang="0">
                  <a:pos x="113" y="12"/>
                </a:cxn>
                <a:cxn ang="0">
                  <a:pos x="113" y="19"/>
                </a:cxn>
                <a:cxn ang="0">
                  <a:pos x="113" y="26"/>
                </a:cxn>
                <a:cxn ang="0">
                  <a:pos x="105" y="29"/>
                </a:cxn>
                <a:cxn ang="0">
                  <a:pos x="97" y="31"/>
                </a:cxn>
                <a:cxn ang="0">
                  <a:pos x="88" y="34"/>
                </a:cxn>
                <a:cxn ang="0">
                  <a:pos x="80" y="37"/>
                </a:cxn>
                <a:cxn ang="0">
                  <a:pos x="69" y="39"/>
                </a:cxn>
                <a:cxn ang="0">
                  <a:pos x="60" y="41"/>
                </a:cxn>
                <a:cxn ang="0">
                  <a:pos x="50" y="45"/>
                </a:cxn>
                <a:cxn ang="0">
                  <a:pos x="41" y="47"/>
                </a:cxn>
                <a:cxn ang="0">
                  <a:pos x="30" y="49"/>
                </a:cxn>
                <a:cxn ang="0">
                  <a:pos x="20" y="52"/>
                </a:cxn>
                <a:cxn ang="0">
                  <a:pos x="11" y="55"/>
                </a:cxn>
                <a:cxn ang="0">
                  <a:pos x="0" y="57"/>
                </a:cxn>
                <a:cxn ang="0">
                  <a:pos x="0" y="49"/>
                </a:cxn>
                <a:cxn ang="0">
                  <a:pos x="0" y="41"/>
                </a:cxn>
                <a:cxn ang="0">
                  <a:pos x="0" y="32"/>
                </a:cxn>
                <a:cxn ang="0">
                  <a:pos x="0" y="24"/>
                </a:cxn>
              </a:cxnLst>
              <a:rect l="0" t="0" r="r" b="b"/>
              <a:pathLst>
                <a:path w="113" h="57">
                  <a:moveTo>
                    <a:pt x="0" y="24"/>
                  </a:moveTo>
                  <a:lnTo>
                    <a:pt x="14" y="20"/>
                  </a:lnTo>
                  <a:lnTo>
                    <a:pt x="29" y="18"/>
                  </a:lnTo>
                  <a:lnTo>
                    <a:pt x="43" y="15"/>
                  </a:lnTo>
                  <a:lnTo>
                    <a:pt x="58" y="11"/>
                  </a:lnTo>
                  <a:lnTo>
                    <a:pt x="72" y="9"/>
                  </a:lnTo>
                  <a:lnTo>
                    <a:pt x="86" y="6"/>
                  </a:lnTo>
                  <a:lnTo>
                    <a:pt x="99" y="3"/>
                  </a:lnTo>
                  <a:lnTo>
                    <a:pt x="113" y="0"/>
                  </a:lnTo>
                  <a:lnTo>
                    <a:pt x="113" y="7"/>
                  </a:lnTo>
                  <a:lnTo>
                    <a:pt x="113" y="12"/>
                  </a:lnTo>
                  <a:lnTo>
                    <a:pt x="113" y="19"/>
                  </a:lnTo>
                  <a:lnTo>
                    <a:pt x="113" y="26"/>
                  </a:lnTo>
                  <a:lnTo>
                    <a:pt x="105" y="29"/>
                  </a:lnTo>
                  <a:lnTo>
                    <a:pt x="97" y="31"/>
                  </a:lnTo>
                  <a:lnTo>
                    <a:pt x="88" y="34"/>
                  </a:lnTo>
                  <a:lnTo>
                    <a:pt x="80" y="37"/>
                  </a:lnTo>
                  <a:lnTo>
                    <a:pt x="69" y="39"/>
                  </a:lnTo>
                  <a:lnTo>
                    <a:pt x="60" y="41"/>
                  </a:lnTo>
                  <a:lnTo>
                    <a:pt x="50" y="45"/>
                  </a:lnTo>
                  <a:lnTo>
                    <a:pt x="41" y="47"/>
                  </a:lnTo>
                  <a:lnTo>
                    <a:pt x="30" y="49"/>
                  </a:lnTo>
                  <a:lnTo>
                    <a:pt x="20" y="52"/>
                  </a:lnTo>
                  <a:lnTo>
                    <a:pt x="11" y="55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1"/>
                  </a:lnTo>
                  <a:lnTo>
                    <a:pt x="0" y="3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20" name="Freeform 852"/>
            <p:cNvSpPr>
              <a:spLocks/>
            </p:cNvSpPr>
            <p:nvPr/>
          </p:nvSpPr>
          <p:spPr bwMode="auto">
            <a:xfrm>
              <a:off x="5231" y="1697"/>
              <a:ext cx="54" cy="2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14" y="19"/>
                </a:cxn>
                <a:cxn ang="0">
                  <a:pos x="27" y="17"/>
                </a:cxn>
                <a:cxn ang="0">
                  <a:pos x="41" y="14"/>
                </a:cxn>
                <a:cxn ang="0">
                  <a:pos x="54" y="11"/>
                </a:cxn>
                <a:cxn ang="0">
                  <a:pos x="67" y="9"/>
                </a:cxn>
                <a:cxn ang="0">
                  <a:pos x="81" y="6"/>
                </a:cxn>
                <a:cxn ang="0">
                  <a:pos x="94" y="3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7" y="14"/>
                </a:cxn>
                <a:cxn ang="0">
                  <a:pos x="107" y="20"/>
                </a:cxn>
                <a:cxn ang="0">
                  <a:pos x="107" y="26"/>
                </a:cxn>
                <a:cxn ang="0">
                  <a:pos x="99" y="29"/>
                </a:cxn>
                <a:cxn ang="0">
                  <a:pos x="90" y="31"/>
                </a:cxn>
                <a:cxn ang="0">
                  <a:pos x="82" y="34"/>
                </a:cxn>
                <a:cxn ang="0">
                  <a:pos x="74" y="37"/>
                </a:cxn>
                <a:cxn ang="0">
                  <a:pos x="65" y="39"/>
                </a:cxn>
                <a:cxn ang="0">
                  <a:pos x="56" y="41"/>
                </a:cxn>
                <a:cxn ang="0">
                  <a:pos x="46" y="44"/>
                </a:cxn>
                <a:cxn ang="0">
                  <a:pos x="37" y="46"/>
                </a:cxn>
                <a:cxn ang="0">
                  <a:pos x="28" y="49"/>
                </a:cxn>
                <a:cxn ang="0">
                  <a:pos x="19" y="52"/>
                </a:cxn>
                <a:cxn ang="0">
                  <a:pos x="9" y="54"/>
                </a:cxn>
                <a:cxn ang="0">
                  <a:pos x="0" y="56"/>
                </a:cxn>
                <a:cxn ang="0">
                  <a:pos x="0" y="48"/>
                </a:cxn>
                <a:cxn ang="0">
                  <a:pos x="0" y="39"/>
                </a:cxn>
                <a:cxn ang="0">
                  <a:pos x="0" y="31"/>
                </a:cxn>
                <a:cxn ang="0">
                  <a:pos x="0" y="23"/>
                </a:cxn>
              </a:cxnLst>
              <a:rect l="0" t="0" r="r" b="b"/>
              <a:pathLst>
                <a:path w="107" h="56">
                  <a:moveTo>
                    <a:pt x="0" y="23"/>
                  </a:moveTo>
                  <a:lnTo>
                    <a:pt x="14" y="19"/>
                  </a:lnTo>
                  <a:lnTo>
                    <a:pt x="27" y="17"/>
                  </a:lnTo>
                  <a:lnTo>
                    <a:pt x="41" y="14"/>
                  </a:lnTo>
                  <a:lnTo>
                    <a:pt x="54" y="11"/>
                  </a:lnTo>
                  <a:lnTo>
                    <a:pt x="67" y="9"/>
                  </a:lnTo>
                  <a:lnTo>
                    <a:pt x="81" y="6"/>
                  </a:lnTo>
                  <a:lnTo>
                    <a:pt x="94" y="3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7" y="14"/>
                  </a:lnTo>
                  <a:lnTo>
                    <a:pt x="107" y="20"/>
                  </a:lnTo>
                  <a:lnTo>
                    <a:pt x="107" y="26"/>
                  </a:lnTo>
                  <a:lnTo>
                    <a:pt x="99" y="29"/>
                  </a:lnTo>
                  <a:lnTo>
                    <a:pt x="90" y="31"/>
                  </a:lnTo>
                  <a:lnTo>
                    <a:pt x="82" y="34"/>
                  </a:lnTo>
                  <a:lnTo>
                    <a:pt x="74" y="37"/>
                  </a:lnTo>
                  <a:lnTo>
                    <a:pt x="65" y="39"/>
                  </a:lnTo>
                  <a:lnTo>
                    <a:pt x="56" y="41"/>
                  </a:lnTo>
                  <a:lnTo>
                    <a:pt x="46" y="44"/>
                  </a:lnTo>
                  <a:lnTo>
                    <a:pt x="37" y="46"/>
                  </a:lnTo>
                  <a:lnTo>
                    <a:pt x="28" y="49"/>
                  </a:lnTo>
                  <a:lnTo>
                    <a:pt x="19" y="52"/>
                  </a:lnTo>
                  <a:lnTo>
                    <a:pt x="9" y="54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21" name="Freeform 853"/>
            <p:cNvSpPr>
              <a:spLocks/>
            </p:cNvSpPr>
            <p:nvPr/>
          </p:nvSpPr>
          <p:spPr bwMode="auto">
            <a:xfrm>
              <a:off x="5234" y="1697"/>
              <a:ext cx="51" cy="2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3" y="19"/>
                </a:cxn>
                <a:cxn ang="0">
                  <a:pos x="25" y="16"/>
                </a:cxn>
                <a:cxn ang="0">
                  <a:pos x="38" y="14"/>
                </a:cxn>
                <a:cxn ang="0">
                  <a:pos x="51" y="11"/>
                </a:cxn>
                <a:cxn ang="0">
                  <a:pos x="63" y="9"/>
                </a:cxn>
                <a:cxn ang="0">
                  <a:pos x="76" y="6"/>
                </a:cxn>
                <a:cxn ang="0">
                  <a:pos x="89" y="3"/>
                </a:cxn>
                <a:cxn ang="0">
                  <a:pos x="101" y="0"/>
                </a:cxn>
                <a:cxn ang="0">
                  <a:pos x="101" y="7"/>
                </a:cxn>
                <a:cxn ang="0">
                  <a:pos x="101" y="14"/>
                </a:cxn>
                <a:cxn ang="0">
                  <a:pos x="101" y="20"/>
                </a:cxn>
                <a:cxn ang="0">
                  <a:pos x="101" y="27"/>
                </a:cxn>
                <a:cxn ang="0">
                  <a:pos x="93" y="30"/>
                </a:cxn>
                <a:cxn ang="0">
                  <a:pos x="85" y="32"/>
                </a:cxn>
                <a:cxn ang="0">
                  <a:pos x="76" y="34"/>
                </a:cxn>
                <a:cxn ang="0">
                  <a:pos x="68" y="37"/>
                </a:cxn>
                <a:cxn ang="0">
                  <a:pos x="60" y="39"/>
                </a:cxn>
                <a:cxn ang="0">
                  <a:pos x="52" y="41"/>
                </a:cxn>
                <a:cxn ang="0">
                  <a:pos x="43" y="44"/>
                </a:cxn>
                <a:cxn ang="0">
                  <a:pos x="35" y="45"/>
                </a:cxn>
                <a:cxn ang="0">
                  <a:pos x="26" y="47"/>
                </a:cxn>
                <a:cxn ang="0">
                  <a:pos x="17" y="49"/>
                </a:cxn>
                <a:cxn ang="0">
                  <a:pos x="9" y="52"/>
                </a:cxn>
                <a:cxn ang="0">
                  <a:pos x="1" y="54"/>
                </a:cxn>
                <a:cxn ang="0">
                  <a:pos x="1" y="46"/>
                </a:cxn>
                <a:cxn ang="0">
                  <a:pos x="1" y="38"/>
                </a:cxn>
                <a:cxn ang="0">
                  <a:pos x="1" y="30"/>
                </a:cxn>
                <a:cxn ang="0">
                  <a:pos x="0" y="22"/>
                </a:cxn>
              </a:cxnLst>
              <a:rect l="0" t="0" r="r" b="b"/>
              <a:pathLst>
                <a:path w="101" h="54">
                  <a:moveTo>
                    <a:pt x="0" y="22"/>
                  </a:moveTo>
                  <a:lnTo>
                    <a:pt x="13" y="19"/>
                  </a:lnTo>
                  <a:lnTo>
                    <a:pt x="25" y="16"/>
                  </a:lnTo>
                  <a:lnTo>
                    <a:pt x="38" y="14"/>
                  </a:lnTo>
                  <a:lnTo>
                    <a:pt x="51" y="11"/>
                  </a:lnTo>
                  <a:lnTo>
                    <a:pt x="63" y="9"/>
                  </a:lnTo>
                  <a:lnTo>
                    <a:pt x="76" y="6"/>
                  </a:lnTo>
                  <a:lnTo>
                    <a:pt x="89" y="3"/>
                  </a:lnTo>
                  <a:lnTo>
                    <a:pt x="101" y="0"/>
                  </a:lnTo>
                  <a:lnTo>
                    <a:pt x="101" y="7"/>
                  </a:lnTo>
                  <a:lnTo>
                    <a:pt x="101" y="14"/>
                  </a:lnTo>
                  <a:lnTo>
                    <a:pt x="101" y="20"/>
                  </a:lnTo>
                  <a:lnTo>
                    <a:pt x="101" y="27"/>
                  </a:lnTo>
                  <a:lnTo>
                    <a:pt x="93" y="30"/>
                  </a:lnTo>
                  <a:lnTo>
                    <a:pt x="85" y="32"/>
                  </a:lnTo>
                  <a:lnTo>
                    <a:pt x="76" y="34"/>
                  </a:lnTo>
                  <a:lnTo>
                    <a:pt x="68" y="37"/>
                  </a:lnTo>
                  <a:lnTo>
                    <a:pt x="60" y="39"/>
                  </a:lnTo>
                  <a:lnTo>
                    <a:pt x="52" y="41"/>
                  </a:lnTo>
                  <a:lnTo>
                    <a:pt x="43" y="44"/>
                  </a:lnTo>
                  <a:lnTo>
                    <a:pt x="35" y="45"/>
                  </a:lnTo>
                  <a:lnTo>
                    <a:pt x="26" y="47"/>
                  </a:lnTo>
                  <a:lnTo>
                    <a:pt x="17" y="49"/>
                  </a:lnTo>
                  <a:lnTo>
                    <a:pt x="9" y="52"/>
                  </a:lnTo>
                  <a:lnTo>
                    <a:pt x="1" y="54"/>
                  </a:lnTo>
                  <a:lnTo>
                    <a:pt x="1" y="46"/>
                  </a:lnTo>
                  <a:lnTo>
                    <a:pt x="1" y="38"/>
                  </a:lnTo>
                  <a:lnTo>
                    <a:pt x="1" y="3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22" name="Freeform 854"/>
            <p:cNvSpPr>
              <a:spLocks/>
            </p:cNvSpPr>
            <p:nvPr/>
          </p:nvSpPr>
          <p:spPr bwMode="auto">
            <a:xfrm>
              <a:off x="5237" y="1697"/>
              <a:ext cx="48" cy="26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17"/>
                </a:cxn>
                <a:cxn ang="0">
                  <a:pos x="23" y="15"/>
                </a:cxn>
                <a:cxn ang="0">
                  <a:pos x="34" y="11"/>
                </a:cxn>
                <a:cxn ang="0">
                  <a:pos x="47" y="9"/>
                </a:cxn>
                <a:cxn ang="0">
                  <a:pos x="59" y="7"/>
                </a:cxn>
                <a:cxn ang="0">
                  <a:pos x="70" y="5"/>
                </a:cxn>
                <a:cxn ang="0">
                  <a:pos x="83" y="2"/>
                </a:cxn>
                <a:cxn ang="0">
                  <a:pos x="94" y="0"/>
                </a:cxn>
                <a:cxn ang="0">
                  <a:pos x="94" y="6"/>
                </a:cxn>
                <a:cxn ang="0">
                  <a:pos x="94" y="13"/>
                </a:cxn>
                <a:cxn ang="0">
                  <a:pos x="94" y="19"/>
                </a:cxn>
                <a:cxn ang="0">
                  <a:pos x="94" y="26"/>
                </a:cxn>
                <a:cxn ang="0">
                  <a:pos x="86" y="29"/>
                </a:cxn>
                <a:cxn ang="0">
                  <a:pos x="78" y="31"/>
                </a:cxn>
                <a:cxn ang="0">
                  <a:pos x="70" y="33"/>
                </a:cxn>
                <a:cxn ang="0">
                  <a:pos x="62" y="36"/>
                </a:cxn>
                <a:cxn ang="0">
                  <a:pos x="54" y="38"/>
                </a:cxn>
                <a:cxn ang="0">
                  <a:pos x="47" y="40"/>
                </a:cxn>
                <a:cxn ang="0">
                  <a:pos x="39" y="41"/>
                </a:cxn>
                <a:cxn ang="0">
                  <a:pos x="32" y="44"/>
                </a:cxn>
                <a:cxn ang="0">
                  <a:pos x="24" y="46"/>
                </a:cxn>
                <a:cxn ang="0">
                  <a:pos x="16" y="47"/>
                </a:cxn>
                <a:cxn ang="0">
                  <a:pos x="9" y="49"/>
                </a:cxn>
                <a:cxn ang="0">
                  <a:pos x="1" y="52"/>
                </a:cxn>
                <a:cxn ang="0">
                  <a:pos x="1" y="44"/>
                </a:cxn>
                <a:cxn ang="0">
                  <a:pos x="1" y="36"/>
                </a:cxn>
                <a:cxn ang="0">
                  <a:pos x="0" y="28"/>
                </a:cxn>
                <a:cxn ang="0">
                  <a:pos x="0" y="19"/>
                </a:cxn>
              </a:cxnLst>
              <a:rect l="0" t="0" r="r" b="b"/>
              <a:pathLst>
                <a:path w="94" h="52">
                  <a:moveTo>
                    <a:pt x="0" y="19"/>
                  </a:moveTo>
                  <a:lnTo>
                    <a:pt x="11" y="17"/>
                  </a:lnTo>
                  <a:lnTo>
                    <a:pt x="23" y="15"/>
                  </a:lnTo>
                  <a:lnTo>
                    <a:pt x="34" y="11"/>
                  </a:lnTo>
                  <a:lnTo>
                    <a:pt x="47" y="9"/>
                  </a:lnTo>
                  <a:lnTo>
                    <a:pt x="59" y="7"/>
                  </a:lnTo>
                  <a:lnTo>
                    <a:pt x="70" y="5"/>
                  </a:lnTo>
                  <a:lnTo>
                    <a:pt x="83" y="2"/>
                  </a:lnTo>
                  <a:lnTo>
                    <a:pt x="94" y="0"/>
                  </a:lnTo>
                  <a:lnTo>
                    <a:pt x="94" y="6"/>
                  </a:lnTo>
                  <a:lnTo>
                    <a:pt x="94" y="13"/>
                  </a:lnTo>
                  <a:lnTo>
                    <a:pt x="94" y="19"/>
                  </a:lnTo>
                  <a:lnTo>
                    <a:pt x="94" y="26"/>
                  </a:lnTo>
                  <a:lnTo>
                    <a:pt x="86" y="29"/>
                  </a:lnTo>
                  <a:lnTo>
                    <a:pt x="78" y="31"/>
                  </a:lnTo>
                  <a:lnTo>
                    <a:pt x="70" y="33"/>
                  </a:lnTo>
                  <a:lnTo>
                    <a:pt x="62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39" y="41"/>
                  </a:lnTo>
                  <a:lnTo>
                    <a:pt x="32" y="44"/>
                  </a:lnTo>
                  <a:lnTo>
                    <a:pt x="24" y="46"/>
                  </a:lnTo>
                  <a:lnTo>
                    <a:pt x="16" y="47"/>
                  </a:lnTo>
                  <a:lnTo>
                    <a:pt x="9" y="49"/>
                  </a:lnTo>
                  <a:lnTo>
                    <a:pt x="1" y="52"/>
                  </a:lnTo>
                  <a:lnTo>
                    <a:pt x="1" y="44"/>
                  </a:lnTo>
                  <a:lnTo>
                    <a:pt x="1" y="36"/>
                  </a:lnTo>
                  <a:lnTo>
                    <a:pt x="0" y="2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23" name="Freeform 855"/>
            <p:cNvSpPr>
              <a:spLocks/>
            </p:cNvSpPr>
            <p:nvPr/>
          </p:nvSpPr>
          <p:spPr bwMode="auto">
            <a:xfrm>
              <a:off x="5241" y="1697"/>
              <a:ext cx="44" cy="2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" y="16"/>
                </a:cxn>
                <a:cxn ang="0">
                  <a:pos x="22" y="14"/>
                </a:cxn>
                <a:cxn ang="0">
                  <a:pos x="32" y="11"/>
                </a:cxn>
                <a:cxn ang="0">
                  <a:pos x="44" y="9"/>
                </a:cxn>
                <a:cxn ang="0">
                  <a:pos x="54" y="7"/>
                </a:cxn>
                <a:cxn ang="0">
                  <a:pos x="65" y="5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87" y="7"/>
                </a:cxn>
                <a:cxn ang="0">
                  <a:pos x="87" y="14"/>
                </a:cxn>
                <a:cxn ang="0">
                  <a:pos x="87" y="21"/>
                </a:cxn>
                <a:cxn ang="0">
                  <a:pos x="87" y="28"/>
                </a:cxn>
                <a:cxn ang="0">
                  <a:pos x="79" y="30"/>
                </a:cxn>
                <a:cxn ang="0">
                  <a:pos x="71" y="31"/>
                </a:cxn>
                <a:cxn ang="0">
                  <a:pos x="63" y="33"/>
                </a:cxn>
                <a:cxn ang="0">
                  <a:pos x="55" y="36"/>
                </a:cxn>
                <a:cxn ang="0">
                  <a:pos x="48" y="37"/>
                </a:cxn>
                <a:cxn ang="0">
                  <a:pos x="41" y="39"/>
                </a:cxn>
                <a:cxn ang="0">
                  <a:pos x="34" y="40"/>
                </a:cxn>
                <a:cxn ang="0">
                  <a:pos x="29" y="43"/>
                </a:cxn>
                <a:cxn ang="0">
                  <a:pos x="22" y="44"/>
                </a:cxn>
                <a:cxn ang="0">
                  <a:pos x="15" y="46"/>
                </a:cxn>
                <a:cxn ang="0">
                  <a:pos x="9" y="47"/>
                </a:cxn>
                <a:cxn ang="0">
                  <a:pos x="2" y="49"/>
                </a:cxn>
                <a:cxn ang="0">
                  <a:pos x="2" y="41"/>
                </a:cxn>
                <a:cxn ang="0">
                  <a:pos x="1" y="33"/>
                </a:cxn>
                <a:cxn ang="0">
                  <a:pos x="0" y="26"/>
                </a:cxn>
                <a:cxn ang="0">
                  <a:pos x="0" y="18"/>
                </a:cxn>
              </a:cxnLst>
              <a:rect l="0" t="0" r="r" b="b"/>
              <a:pathLst>
                <a:path w="87" h="49">
                  <a:moveTo>
                    <a:pt x="0" y="18"/>
                  </a:moveTo>
                  <a:lnTo>
                    <a:pt x="10" y="16"/>
                  </a:lnTo>
                  <a:lnTo>
                    <a:pt x="22" y="14"/>
                  </a:lnTo>
                  <a:lnTo>
                    <a:pt x="32" y="11"/>
                  </a:lnTo>
                  <a:lnTo>
                    <a:pt x="44" y="9"/>
                  </a:lnTo>
                  <a:lnTo>
                    <a:pt x="54" y="7"/>
                  </a:lnTo>
                  <a:lnTo>
                    <a:pt x="65" y="5"/>
                  </a:lnTo>
                  <a:lnTo>
                    <a:pt x="76" y="2"/>
                  </a:lnTo>
                  <a:lnTo>
                    <a:pt x="87" y="0"/>
                  </a:lnTo>
                  <a:lnTo>
                    <a:pt x="87" y="7"/>
                  </a:lnTo>
                  <a:lnTo>
                    <a:pt x="87" y="14"/>
                  </a:lnTo>
                  <a:lnTo>
                    <a:pt x="87" y="21"/>
                  </a:lnTo>
                  <a:lnTo>
                    <a:pt x="87" y="28"/>
                  </a:lnTo>
                  <a:lnTo>
                    <a:pt x="79" y="30"/>
                  </a:lnTo>
                  <a:lnTo>
                    <a:pt x="71" y="31"/>
                  </a:lnTo>
                  <a:lnTo>
                    <a:pt x="63" y="33"/>
                  </a:lnTo>
                  <a:lnTo>
                    <a:pt x="55" y="36"/>
                  </a:lnTo>
                  <a:lnTo>
                    <a:pt x="48" y="37"/>
                  </a:lnTo>
                  <a:lnTo>
                    <a:pt x="41" y="39"/>
                  </a:lnTo>
                  <a:lnTo>
                    <a:pt x="34" y="40"/>
                  </a:lnTo>
                  <a:lnTo>
                    <a:pt x="29" y="43"/>
                  </a:lnTo>
                  <a:lnTo>
                    <a:pt x="22" y="44"/>
                  </a:lnTo>
                  <a:lnTo>
                    <a:pt x="15" y="46"/>
                  </a:lnTo>
                  <a:lnTo>
                    <a:pt x="9" y="47"/>
                  </a:lnTo>
                  <a:lnTo>
                    <a:pt x="2" y="49"/>
                  </a:lnTo>
                  <a:lnTo>
                    <a:pt x="2" y="41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24" name="Freeform 856"/>
            <p:cNvSpPr>
              <a:spLocks/>
            </p:cNvSpPr>
            <p:nvPr/>
          </p:nvSpPr>
          <p:spPr bwMode="auto">
            <a:xfrm>
              <a:off x="5244" y="1697"/>
              <a:ext cx="41" cy="2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0" y="15"/>
                </a:cxn>
                <a:cxn ang="0">
                  <a:pos x="19" y="13"/>
                </a:cxn>
                <a:cxn ang="0">
                  <a:pos x="30" y="10"/>
                </a:cxn>
                <a:cxn ang="0">
                  <a:pos x="40" y="8"/>
                </a:cxn>
                <a:cxn ang="0">
                  <a:pos x="49" y="7"/>
                </a:cxn>
                <a:cxn ang="0">
                  <a:pos x="60" y="5"/>
                </a:cxn>
                <a:cxn ang="0">
                  <a:pos x="70" y="2"/>
                </a:cxn>
                <a:cxn ang="0">
                  <a:pos x="80" y="0"/>
                </a:cxn>
                <a:cxn ang="0">
                  <a:pos x="80" y="7"/>
                </a:cxn>
                <a:cxn ang="0">
                  <a:pos x="80" y="14"/>
                </a:cxn>
                <a:cxn ang="0">
                  <a:pos x="80" y="21"/>
                </a:cxn>
                <a:cxn ang="0">
                  <a:pos x="80" y="28"/>
                </a:cxn>
                <a:cxn ang="0">
                  <a:pos x="72" y="30"/>
                </a:cxn>
                <a:cxn ang="0">
                  <a:pos x="64" y="31"/>
                </a:cxn>
                <a:cxn ang="0">
                  <a:pos x="56" y="33"/>
                </a:cxn>
                <a:cxn ang="0">
                  <a:pos x="48" y="36"/>
                </a:cxn>
                <a:cxn ang="0">
                  <a:pos x="42" y="37"/>
                </a:cxn>
                <a:cxn ang="0">
                  <a:pos x="37" y="39"/>
                </a:cxn>
                <a:cxn ang="0">
                  <a:pos x="31" y="40"/>
                </a:cxn>
                <a:cxn ang="0">
                  <a:pos x="25" y="41"/>
                </a:cxn>
                <a:cxn ang="0">
                  <a:pos x="19" y="44"/>
                </a:cxn>
                <a:cxn ang="0">
                  <a:pos x="12" y="45"/>
                </a:cxn>
                <a:cxn ang="0">
                  <a:pos x="7" y="47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17"/>
                </a:cxn>
              </a:cxnLst>
              <a:rect l="0" t="0" r="r" b="b"/>
              <a:pathLst>
                <a:path w="80" h="48">
                  <a:moveTo>
                    <a:pt x="0" y="17"/>
                  </a:moveTo>
                  <a:lnTo>
                    <a:pt x="10" y="15"/>
                  </a:lnTo>
                  <a:lnTo>
                    <a:pt x="19" y="13"/>
                  </a:lnTo>
                  <a:lnTo>
                    <a:pt x="30" y="10"/>
                  </a:lnTo>
                  <a:lnTo>
                    <a:pt x="40" y="8"/>
                  </a:lnTo>
                  <a:lnTo>
                    <a:pt x="49" y="7"/>
                  </a:lnTo>
                  <a:lnTo>
                    <a:pt x="60" y="5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0" y="7"/>
                  </a:lnTo>
                  <a:lnTo>
                    <a:pt x="80" y="14"/>
                  </a:lnTo>
                  <a:lnTo>
                    <a:pt x="80" y="21"/>
                  </a:lnTo>
                  <a:lnTo>
                    <a:pt x="80" y="28"/>
                  </a:lnTo>
                  <a:lnTo>
                    <a:pt x="72" y="30"/>
                  </a:lnTo>
                  <a:lnTo>
                    <a:pt x="64" y="31"/>
                  </a:lnTo>
                  <a:lnTo>
                    <a:pt x="56" y="33"/>
                  </a:lnTo>
                  <a:lnTo>
                    <a:pt x="48" y="36"/>
                  </a:lnTo>
                  <a:lnTo>
                    <a:pt x="42" y="37"/>
                  </a:lnTo>
                  <a:lnTo>
                    <a:pt x="37" y="39"/>
                  </a:lnTo>
                  <a:lnTo>
                    <a:pt x="31" y="40"/>
                  </a:lnTo>
                  <a:lnTo>
                    <a:pt x="25" y="41"/>
                  </a:lnTo>
                  <a:lnTo>
                    <a:pt x="19" y="44"/>
                  </a:lnTo>
                  <a:lnTo>
                    <a:pt x="12" y="45"/>
                  </a:lnTo>
                  <a:lnTo>
                    <a:pt x="7" y="47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25" name="Freeform 857"/>
            <p:cNvSpPr>
              <a:spLocks/>
            </p:cNvSpPr>
            <p:nvPr/>
          </p:nvSpPr>
          <p:spPr bwMode="auto">
            <a:xfrm>
              <a:off x="5247" y="1697"/>
              <a:ext cx="38" cy="2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" y="14"/>
                </a:cxn>
                <a:cxn ang="0">
                  <a:pos x="19" y="11"/>
                </a:cxn>
                <a:cxn ang="0">
                  <a:pos x="28" y="10"/>
                </a:cxn>
                <a:cxn ang="0">
                  <a:pos x="39" y="8"/>
                </a:cxn>
                <a:cxn ang="0">
                  <a:pos x="48" y="6"/>
                </a:cxn>
                <a:cxn ang="0">
                  <a:pos x="57" y="5"/>
                </a:cxn>
                <a:cxn ang="0">
                  <a:pos x="66" y="2"/>
                </a:cxn>
                <a:cxn ang="0">
                  <a:pos x="75" y="0"/>
                </a:cxn>
                <a:cxn ang="0">
                  <a:pos x="75" y="7"/>
                </a:cxn>
                <a:cxn ang="0">
                  <a:pos x="75" y="14"/>
                </a:cxn>
                <a:cxn ang="0">
                  <a:pos x="75" y="21"/>
                </a:cxn>
                <a:cxn ang="0">
                  <a:pos x="75" y="28"/>
                </a:cxn>
                <a:cxn ang="0">
                  <a:pos x="67" y="30"/>
                </a:cxn>
                <a:cxn ang="0">
                  <a:pos x="60" y="32"/>
                </a:cxn>
                <a:cxn ang="0">
                  <a:pos x="52" y="33"/>
                </a:cxn>
                <a:cxn ang="0">
                  <a:pos x="44" y="36"/>
                </a:cxn>
                <a:cxn ang="0">
                  <a:pos x="40" y="37"/>
                </a:cxn>
                <a:cxn ang="0">
                  <a:pos x="34" y="38"/>
                </a:cxn>
                <a:cxn ang="0">
                  <a:pos x="29" y="39"/>
                </a:cxn>
                <a:cxn ang="0">
                  <a:pos x="24" y="40"/>
                </a:cxn>
                <a:cxn ang="0">
                  <a:pos x="19" y="43"/>
                </a:cxn>
                <a:cxn ang="0">
                  <a:pos x="13" y="44"/>
                </a:cxn>
                <a:cxn ang="0">
                  <a:pos x="9" y="45"/>
                </a:cxn>
                <a:cxn ang="0">
                  <a:pos x="3" y="46"/>
                </a:cxn>
                <a:cxn ang="0">
                  <a:pos x="2" y="38"/>
                </a:cxn>
                <a:cxn ang="0">
                  <a:pos x="2" y="31"/>
                </a:cxn>
                <a:cxn ang="0">
                  <a:pos x="2" y="24"/>
                </a:cxn>
                <a:cxn ang="0">
                  <a:pos x="0" y="16"/>
                </a:cxn>
              </a:cxnLst>
              <a:rect l="0" t="0" r="r" b="b"/>
              <a:pathLst>
                <a:path w="75" h="46">
                  <a:moveTo>
                    <a:pt x="0" y="16"/>
                  </a:moveTo>
                  <a:lnTo>
                    <a:pt x="10" y="14"/>
                  </a:lnTo>
                  <a:lnTo>
                    <a:pt x="19" y="11"/>
                  </a:lnTo>
                  <a:lnTo>
                    <a:pt x="28" y="10"/>
                  </a:lnTo>
                  <a:lnTo>
                    <a:pt x="39" y="8"/>
                  </a:lnTo>
                  <a:lnTo>
                    <a:pt x="48" y="6"/>
                  </a:lnTo>
                  <a:lnTo>
                    <a:pt x="57" y="5"/>
                  </a:lnTo>
                  <a:lnTo>
                    <a:pt x="66" y="2"/>
                  </a:lnTo>
                  <a:lnTo>
                    <a:pt x="75" y="0"/>
                  </a:lnTo>
                  <a:lnTo>
                    <a:pt x="75" y="7"/>
                  </a:lnTo>
                  <a:lnTo>
                    <a:pt x="75" y="14"/>
                  </a:lnTo>
                  <a:lnTo>
                    <a:pt x="75" y="21"/>
                  </a:lnTo>
                  <a:lnTo>
                    <a:pt x="75" y="28"/>
                  </a:lnTo>
                  <a:lnTo>
                    <a:pt x="67" y="30"/>
                  </a:lnTo>
                  <a:lnTo>
                    <a:pt x="60" y="32"/>
                  </a:lnTo>
                  <a:lnTo>
                    <a:pt x="52" y="33"/>
                  </a:lnTo>
                  <a:lnTo>
                    <a:pt x="44" y="36"/>
                  </a:lnTo>
                  <a:lnTo>
                    <a:pt x="40" y="37"/>
                  </a:lnTo>
                  <a:lnTo>
                    <a:pt x="34" y="38"/>
                  </a:lnTo>
                  <a:lnTo>
                    <a:pt x="29" y="39"/>
                  </a:lnTo>
                  <a:lnTo>
                    <a:pt x="24" y="40"/>
                  </a:lnTo>
                  <a:lnTo>
                    <a:pt x="19" y="43"/>
                  </a:lnTo>
                  <a:lnTo>
                    <a:pt x="13" y="44"/>
                  </a:lnTo>
                  <a:lnTo>
                    <a:pt x="9" y="45"/>
                  </a:lnTo>
                  <a:lnTo>
                    <a:pt x="3" y="46"/>
                  </a:lnTo>
                  <a:lnTo>
                    <a:pt x="2" y="38"/>
                  </a:lnTo>
                  <a:lnTo>
                    <a:pt x="2" y="31"/>
                  </a:lnTo>
                  <a:lnTo>
                    <a:pt x="2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26" name="Freeform 858"/>
            <p:cNvSpPr>
              <a:spLocks/>
            </p:cNvSpPr>
            <p:nvPr/>
          </p:nvSpPr>
          <p:spPr bwMode="auto">
            <a:xfrm>
              <a:off x="5251" y="1697"/>
              <a:ext cx="34" cy="2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13"/>
                </a:cxn>
                <a:cxn ang="0">
                  <a:pos x="18" y="11"/>
                </a:cxn>
                <a:cxn ang="0">
                  <a:pos x="26" y="9"/>
                </a:cxn>
                <a:cxn ang="0">
                  <a:pos x="35" y="7"/>
                </a:cxn>
                <a:cxn ang="0">
                  <a:pos x="43" y="6"/>
                </a:cxn>
                <a:cxn ang="0">
                  <a:pos x="51" y="3"/>
                </a:cxn>
                <a:cxn ang="0">
                  <a:pos x="60" y="2"/>
                </a:cxn>
                <a:cxn ang="0">
                  <a:pos x="68" y="0"/>
                </a:cxn>
                <a:cxn ang="0">
                  <a:pos x="68" y="7"/>
                </a:cxn>
                <a:cxn ang="0">
                  <a:pos x="68" y="14"/>
                </a:cxn>
                <a:cxn ang="0">
                  <a:pos x="68" y="21"/>
                </a:cxn>
                <a:cxn ang="0">
                  <a:pos x="68" y="29"/>
                </a:cxn>
                <a:cxn ang="0">
                  <a:pos x="60" y="30"/>
                </a:cxn>
                <a:cxn ang="0">
                  <a:pos x="53" y="32"/>
                </a:cxn>
                <a:cxn ang="0">
                  <a:pos x="45" y="33"/>
                </a:cxn>
                <a:cxn ang="0">
                  <a:pos x="37" y="36"/>
                </a:cxn>
                <a:cxn ang="0">
                  <a:pos x="33" y="37"/>
                </a:cxn>
                <a:cxn ang="0">
                  <a:pos x="29" y="38"/>
                </a:cxn>
                <a:cxn ang="0">
                  <a:pos x="25" y="39"/>
                </a:cxn>
                <a:cxn ang="0">
                  <a:pos x="20" y="40"/>
                </a:cxn>
                <a:cxn ang="0">
                  <a:pos x="15" y="41"/>
                </a:cxn>
                <a:cxn ang="0">
                  <a:pos x="12" y="41"/>
                </a:cxn>
                <a:cxn ang="0">
                  <a:pos x="7" y="43"/>
                </a:cxn>
                <a:cxn ang="0">
                  <a:pos x="3" y="44"/>
                </a:cxn>
                <a:cxn ang="0">
                  <a:pos x="2" y="37"/>
                </a:cxn>
                <a:cxn ang="0">
                  <a:pos x="2" y="30"/>
                </a:cxn>
                <a:cxn ang="0">
                  <a:pos x="0" y="23"/>
                </a:cxn>
                <a:cxn ang="0">
                  <a:pos x="0" y="15"/>
                </a:cxn>
              </a:cxnLst>
              <a:rect l="0" t="0" r="r" b="b"/>
              <a:pathLst>
                <a:path w="68" h="44">
                  <a:moveTo>
                    <a:pt x="0" y="15"/>
                  </a:moveTo>
                  <a:lnTo>
                    <a:pt x="8" y="13"/>
                  </a:lnTo>
                  <a:lnTo>
                    <a:pt x="18" y="11"/>
                  </a:lnTo>
                  <a:lnTo>
                    <a:pt x="26" y="9"/>
                  </a:lnTo>
                  <a:lnTo>
                    <a:pt x="35" y="7"/>
                  </a:lnTo>
                  <a:lnTo>
                    <a:pt x="43" y="6"/>
                  </a:lnTo>
                  <a:lnTo>
                    <a:pt x="51" y="3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68" y="7"/>
                  </a:lnTo>
                  <a:lnTo>
                    <a:pt x="68" y="14"/>
                  </a:lnTo>
                  <a:lnTo>
                    <a:pt x="68" y="21"/>
                  </a:lnTo>
                  <a:lnTo>
                    <a:pt x="68" y="29"/>
                  </a:lnTo>
                  <a:lnTo>
                    <a:pt x="60" y="30"/>
                  </a:lnTo>
                  <a:lnTo>
                    <a:pt x="53" y="32"/>
                  </a:lnTo>
                  <a:lnTo>
                    <a:pt x="45" y="33"/>
                  </a:lnTo>
                  <a:lnTo>
                    <a:pt x="37" y="36"/>
                  </a:lnTo>
                  <a:lnTo>
                    <a:pt x="33" y="37"/>
                  </a:lnTo>
                  <a:lnTo>
                    <a:pt x="29" y="38"/>
                  </a:lnTo>
                  <a:lnTo>
                    <a:pt x="25" y="39"/>
                  </a:lnTo>
                  <a:lnTo>
                    <a:pt x="20" y="40"/>
                  </a:lnTo>
                  <a:lnTo>
                    <a:pt x="15" y="41"/>
                  </a:lnTo>
                  <a:lnTo>
                    <a:pt x="12" y="41"/>
                  </a:lnTo>
                  <a:lnTo>
                    <a:pt x="7" y="43"/>
                  </a:lnTo>
                  <a:lnTo>
                    <a:pt x="3" y="44"/>
                  </a:lnTo>
                  <a:lnTo>
                    <a:pt x="2" y="37"/>
                  </a:lnTo>
                  <a:lnTo>
                    <a:pt x="2" y="30"/>
                  </a:lnTo>
                  <a:lnTo>
                    <a:pt x="0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27" name="Freeform 859"/>
            <p:cNvSpPr>
              <a:spLocks/>
            </p:cNvSpPr>
            <p:nvPr/>
          </p:nvSpPr>
          <p:spPr bwMode="auto">
            <a:xfrm>
              <a:off x="5254" y="1697"/>
              <a:ext cx="31" cy="22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7" y="13"/>
                </a:cxn>
                <a:cxn ang="0">
                  <a:pos x="15" y="10"/>
                </a:cxn>
                <a:cxn ang="0">
                  <a:pos x="22" y="9"/>
                </a:cxn>
                <a:cxn ang="0">
                  <a:pos x="30" y="7"/>
                </a:cxn>
                <a:cxn ang="0">
                  <a:pos x="38" y="6"/>
                </a:cxn>
                <a:cxn ang="0">
                  <a:pos x="46" y="3"/>
                </a:cxn>
                <a:cxn ang="0">
                  <a:pos x="53" y="2"/>
                </a:cxn>
                <a:cxn ang="0">
                  <a:pos x="61" y="0"/>
                </a:cxn>
                <a:cxn ang="0">
                  <a:pos x="61" y="7"/>
                </a:cxn>
                <a:cxn ang="0">
                  <a:pos x="61" y="14"/>
                </a:cxn>
                <a:cxn ang="0">
                  <a:pos x="61" y="22"/>
                </a:cxn>
                <a:cxn ang="0">
                  <a:pos x="61" y="29"/>
                </a:cxn>
                <a:cxn ang="0">
                  <a:pos x="53" y="30"/>
                </a:cxn>
                <a:cxn ang="0">
                  <a:pos x="46" y="32"/>
                </a:cxn>
                <a:cxn ang="0">
                  <a:pos x="38" y="33"/>
                </a:cxn>
                <a:cxn ang="0">
                  <a:pos x="31" y="36"/>
                </a:cxn>
                <a:cxn ang="0">
                  <a:pos x="23" y="37"/>
                </a:cxn>
                <a:cxn ang="0">
                  <a:pos x="16" y="39"/>
                </a:cxn>
                <a:cxn ang="0">
                  <a:pos x="10" y="40"/>
                </a:cxn>
                <a:cxn ang="0">
                  <a:pos x="1" y="43"/>
                </a:cxn>
                <a:cxn ang="0">
                  <a:pos x="1" y="36"/>
                </a:cxn>
                <a:cxn ang="0">
                  <a:pos x="1" y="29"/>
                </a:cxn>
                <a:cxn ang="0">
                  <a:pos x="0" y="22"/>
                </a:cxn>
                <a:cxn ang="0">
                  <a:pos x="0" y="15"/>
                </a:cxn>
              </a:cxnLst>
              <a:rect l="0" t="0" r="r" b="b"/>
              <a:pathLst>
                <a:path w="61" h="43">
                  <a:moveTo>
                    <a:pt x="0" y="15"/>
                  </a:moveTo>
                  <a:lnTo>
                    <a:pt x="7" y="13"/>
                  </a:lnTo>
                  <a:lnTo>
                    <a:pt x="15" y="10"/>
                  </a:lnTo>
                  <a:lnTo>
                    <a:pt x="22" y="9"/>
                  </a:lnTo>
                  <a:lnTo>
                    <a:pt x="30" y="7"/>
                  </a:lnTo>
                  <a:lnTo>
                    <a:pt x="38" y="6"/>
                  </a:lnTo>
                  <a:lnTo>
                    <a:pt x="46" y="3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61" y="7"/>
                  </a:lnTo>
                  <a:lnTo>
                    <a:pt x="61" y="14"/>
                  </a:lnTo>
                  <a:lnTo>
                    <a:pt x="61" y="22"/>
                  </a:lnTo>
                  <a:lnTo>
                    <a:pt x="61" y="29"/>
                  </a:lnTo>
                  <a:lnTo>
                    <a:pt x="53" y="30"/>
                  </a:lnTo>
                  <a:lnTo>
                    <a:pt x="46" y="32"/>
                  </a:lnTo>
                  <a:lnTo>
                    <a:pt x="38" y="33"/>
                  </a:lnTo>
                  <a:lnTo>
                    <a:pt x="31" y="36"/>
                  </a:lnTo>
                  <a:lnTo>
                    <a:pt x="23" y="37"/>
                  </a:lnTo>
                  <a:lnTo>
                    <a:pt x="16" y="39"/>
                  </a:lnTo>
                  <a:lnTo>
                    <a:pt x="10" y="40"/>
                  </a:lnTo>
                  <a:lnTo>
                    <a:pt x="1" y="43"/>
                  </a:lnTo>
                  <a:lnTo>
                    <a:pt x="1" y="36"/>
                  </a:lnTo>
                  <a:lnTo>
                    <a:pt x="1" y="29"/>
                  </a:lnTo>
                  <a:lnTo>
                    <a:pt x="0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28" name="Freeform 860"/>
            <p:cNvSpPr>
              <a:spLocks/>
            </p:cNvSpPr>
            <p:nvPr/>
          </p:nvSpPr>
          <p:spPr bwMode="auto">
            <a:xfrm>
              <a:off x="5257" y="1697"/>
              <a:ext cx="28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5" y="0"/>
                </a:cxn>
                <a:cxn ang="0">
                  <a:pos x="55" y="30"/>
                </a:cxn>
                <a:cxn ang="0">
                  <a:pos x="25" y="36"/>
                </a:cxn>
                <a:cxn ang="0">
                  <a:pos x="2" y="40"/>
                </a:cxn>
                <a:cxn ang="0">
                  <a:pos x="0" y="14"/>
                </a:cxn>
              </a:cxnLst>
              <a:rect l="0" t="0" r="r" b="b"/>
              <a:pathLst>
                <a:path w="55" h="40">
                  <a:moveTo>
                    <a:pt x="0" y="14"/>
                  </a:moveTo>
                  <a:lnTo>
                    <a:pt x="55" y="0"/>
                  </a:lnTo>
                  <a:lnTo>
                    <a:pt x="55" y="30"/>
                  </a:lnTo>
                  <a:lnTo>
                    <a:pt x="25" y="36"/>
                  </a:lnTo>
                  <a:lnTo>
                    <a:pt x="2" y="4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29" name="Freeform 861"/>
            <p:cNvSpPr>
              <a:spLocks/>
            </p:cNvSpPr>
            <p:nvPr/>
          </p:nvSpPr>
          <p:spPr bwMode="auto">
            <a:xfrm>
              <a:off x="5224" y="1493"/>
              <a:ext cx="42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2" y="31"/>
                </a:cxn>
                <a:cxn ang="0">
                  <a:pos x="86" y="29"/>
                </a:cxn>
                <a:cxn ang="0">
                  <a:pos x="81" y="0"/>
                </a:cxn>
                <a:cxn ang="0">
                  <a:pos x="0" y="0"/>
                </a:cxn>
              </a:cxnLst>
              <a:rect l="0" t="0" r="r" b="b"/>
              <a:pathLst>
                <a:path w="86" h="31">
                  <a:moveTo>
                    <a:pt x="0" y="0"/>
                  </a:moveTo>
                  <a:lnTo>
                    <a:pt x="0" y="31"/>
                  </a:lnTo>
                  <a:lnTo>
                    <a:pt x="22" y="31"/>
                  </a:lnTo>
                  <a:lnTo>
                    <a:pt x="86" y="29"/>
                  </a:lnTo>
                  <a:lnTo>
                    <a:pt x="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30" name="Freeform 862"/>
            <p:cNvSpPr>
              <a:spLocks/>
            </p:cNvSpPr>
            <p:nvPr/>
          </p:nvSpPr>
          <p:spPr bwMode="auto">
            <a:xfrm>
              <a:off x="5226" y="1493"/>
              <a:ext cx="4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6" y="31"/>
                </a:cxn>
                <a:cxn ang="0">
                  <a:pos x="10" y="31"/>
                </a:cxn>
                <a:cxn ang="0">
                  <a:pos x="16" y="31"/>
                </a:cxn>
                <a:cxn ang="0">
                  <a:pos x="22" y="31"/>
                </a:cxn>
                <a:cxn ang="0">
                  <a:pos x="29" y="31"/>
                </a:cxn>
                <a:cxn ang="0">
                  <a:pos x="37" y="30"/>
                </a:cxn>
                <a:cxn ang="0">
                  <a:pos x="44" y="30"/>
                </a:cxn>
                <a:cxn ang="0">
                  <a:pos x="52" y="30"/>
                </a:cxn>
                <a:cxn ang="0">
                  <a:pos x="59" y="29"/>
                </a:cxn>
                <a:cxn ang="0">
                  <a:pos x="66" y="29"/>
                </a:cxn>
                <a:cxn ang="0">
                  <a:pos x="74" y="29"/>
                </a:cxn>
                <a:cxn ang="0">
                  <a:pos x="81" y="29"/>
                </a:cxn>
                <a:cxn ang="0">
                  <a:pos x="79" y="22"/>
                </a:cxn>
                <a:cxn ang="0">
                  <a:pos x="78" y="14"/>
                </a:cxn>
                <a:cxn ang="0">
                  <a:pos x="77" y="7"/>
                </a:cxn>
                <a:cxn ang="0">
                  <a:pos x="76" y="0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7" y="0"/>
                </a:cxn>
                <a:cxn ang="0">
                  <a:pos x="38" y="0"/>
                </a:cxn>
                <a:cxn ang="0">
                  <a:pos x="29" y="0"/>
                </a:cxn>
                <a:cxn ang="0">
                  <a:pos x="19" y="0"/>
                </a:cxn>
                <a:cxn ang="0">
                  <a:pos x="9" y="0"/>
                </a:cxn>
                <a:cxn ang="0">
                  <a:pos x="0" y="0"/>
                </a:cxn>
              </a:cxnLst>
              <a:rect l="0" t="0" r="r" b="b"/>
              <a:pathLst>
                <a:path w="8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2" y="31"/>
                  </a:lnTo>
                  <a:lnTo>
                    <a:pt x="29" y="31"/>
                  </a:lnTo>
                  <a:lnTo>
                    <a:pt x="37" y="30"/>
                  </a:lnTo>
                  <a:lnTo>
                    <a:pt x="44" y="30"/>
                  </a:lnTo>
                  <a:lnTo>
                    <a:pt x="52" y="30"/>
                  </a:lnTo>
                  <a:lnTo>
                    <a:pt x="59" y="29"/>
                  </a:lnTo>
                  <a:lnTo>
                    <a:pt x="66" y="29"/>
                  </a:lnTo>
                  <a:lnTo>
                    <a:pt x="74" y="29"/>
                  </a:lnTo>
                  <a:lnTo>
                    <a:pt x="81" y="29"/>
                  </a:lnTo>
                  <a:lnTo>
                    <a:pt x="79" y="22"/>
                  </a:lnTo>
                  <a:lnTo>
                    <a:pt x="78" y="14"/>
                  </a:lnTo>
                  <a:lnTo>
                    <a:pt x="77" y="7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31" name="Freeform 863"/>
            <p:cNvSpPr>
              <a:spLocks/>
            </p:cNvSpPr>
            <p:nvPr/>
          </p:nvSpPr>
          <p:spPr bwMode="auto">
            <a:xfrm>
              <a:off x="5228" y="1493"/>
              <a:ext cx="3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6" y="31"/>
                </a:cxn>
                <a:cxn ang="0">
                  <a:pos x="11" y="31"/>
                </a:cxn>
                <a:cxn ang="0">
                  <a:pos x="17" y="31"/>
                </a:cxn>
                <a:cxn ang="0">
                  <a:pos x="21" y="31"/>
                </a:cxn>
                <a:cxn ang="0">
                  <a:pos x="28" y="31"/>
                </a:cxn>
                <a:cxn ang="0">
                  <a:pos x="35" y="30"/>
                </a:cxn>
                <a:cxn ang="0">
                  <a:pos x="42" y="30"/>
                </a:cxn>
                <a:cxn ang="0">
                  <a:pos x="49" y="30"/>
                </a:cxn>
                <a:cxn ang="0">
                  <a:pos x="56" y="29"/>
                </a:cxn>
                <a:cxn ang="0">
                  <a:pos x="63" y="29"/>
                </a:cxn>
                <a:cxn ang="0">
                  <a:pos x="70" y="29"/>
                </a:cxn>
                <a:cxn ang="0">
                  <a:pos x="77" y="29"/>
                </a:cxn>
                <a:cxn ang="0">
                  <a:pos x="75" y="22"/>
                </a:cxn>
                <a:cxn ang="0">
                  <a:pos x="74" y="14"/>
                </a:cxn>
                <a:cxn ang="0">
                  <a:pos x="73" y="7"/>
                </a:cxn>
                <a:cxn ang="0">
                  <a:pos x="72" y="0"/>
                </a:cxn>
                <a:cxn ang="0">
                  <a:pos x="63" y="0"/>
                </a:cxn>
                <a:cxn ang="0">
                  <a:pos x="53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7" y="0"/>
                </a:cxn>
                <a:cxn ang="0">
                  <a:pos x="19" y="0"/>
                </a:cxn>
                <a:cxn ang="0">
                  <a:pos x="10" y="0"/>
                </a:cxn>
                <a:cxn ang="0">
                  <a:pos x="0" y="0"/>
                </a:cxn>
              </a:cxnLst>
              <a:rect l="0" t="0" r="r" b="b"/>
              <a:pathLst>
                <a:path w="77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6" y="31"/>
                  </a:lnTo>
                  <a:lnTo>
                    <a:pt x="11" y="31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8" y="31"/>
                  </a:lnTo>
                  <a:lnTo>
                    <a:pt x="35" y="30"/>
                  </a:lnTo>
                  <a:lnTo>
                    <a:pt x="42" y="30"/>
                  </a:lnTo>
                  <a:lnTo>
                    <a:pt x="49" y="30"/>
                  </a:lnTo>
                  <a:lnTo>
                    <a:pt x="56" y="29"/>
                  </a:lnTo>
                  <a:lnTo>
                    <a:pt x="63" y="29"/>
                  </a:lnTo>
                  <a:lnTo>
                    <a:pt x="70" y="29"/>
                  </a:lnTo>
                  <a:lnTo>
                    <a:pt x="77" y="29"/>
                  </a:lnTo>
                  <a:lnTo>
                    <a:pt x="75" y="22"/>
                  </a:lnTo>
                  <a:lnTo>
                    <a:pt x="74" y="14"/>
                  </a:lnTo>
                  <a:lnTo>
                    <a:pt x="73" y="7"/>
                  </a:lnTo>
                  <a:lnTo>
                    <a:pt x="72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32" name="Freeform 864"/>
            <p:cNvSpPr>
              <a:spLocks/>
            </p:cNvSpPr>
            <p:nvPr/>
          </p:nvSpPr>
          <p:spPr bwMode="auto">
            <a:xfrm>
              <a:off x="5231" y="1493"/>
              <a:ext cx="3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5" y="31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9" y="31"/>
                </a:cxn>
                <a:cxn ang="0">
                  <a:pos x="26" y="31"/>
                </a:cxn>
                <a:cxn ang="0">
                  <a:pos x="31" y="30"/>
                </a:cxn>
                <a:cxn ang="0">
                  <a:pos x="38" y="30"/>
                </a:cxn>
                <a:cxn ang="0">
                  <a:pos x="45" y="30"/>
                </a:cxn>
                <a:cxn ang="0">
                  <a:pos x="51" y="29"/>
                </a:cxn>
                <a:cxn ang="0">
                  <a:pos x="58" y="29"/>
                </a:cxn>
                <a:cxn ang="0">
                  <a:pos x="64" y="29"/>
                </a:cxn>
                <a:cxn ang="0">
                  <a:pos x="71" y="29"/>
                </a:cxn>
                <a:cxn ang="0">
                  <a:pos x="69" y="22"/>
                </a:cxn>
                <a:cxn ang="0">
                  <a:pos x="68" y="14"/>
                </a:cxn>
                <a:cxn ang="0">
                  <a:pos x="67" y="7"/>
                </a:cxn>
                <a:cxn ang="0">
                  <a:pos x="66" y="0"/>
                </a:cxn>
                <a:cxn ang="0">
                  <a:pos x="58" y="0"/>
                </a:cxn>
                <a:cxn ang="0">
                  <a:pos x="50" y="0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6" y="0"/>
                </a:cxn>
                <a:cxn ang="0">
                  <a:pos x="18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7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31" y="30"/>
                  </a:lnTo>
                  <a:lnTo>
                    <a:pt x="38" y="30"/>
                  </a:lnTo>
                  <a:lnTo>
                    <a:pt x="45" y="30"/>
                  </a:lnTo>
                  <a:lnTo>
                    <a:pt x="51" y="29"/>
                  </a:lnTo>
                  <a:lnTo>
                    <a:pt x="58" y="29"/>
                  </a:lnTo>
                  <a:lnTo>
                    <a:pt x="64" y="29"/>
                  </a:lnTo>
                  <a:lnTo>
                    <a:pt x="71" y="29"/>
                  </a:lnTo>
                  <a:lnTo>
                    <a:pt x="69" y="22"/>
                  </a:lnTo>
                  <a:lnTo>
                    <a:pt x="68" y="14"/>
                  </a:lnTo>
                  <a:lnTo>
                    <a:pt x="67" y="7"/>
                  </a:lnTo>
                  <a:lnTo>
                    <a:pt x="66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33" name="Freeform 865"/>
            <p:cNvSpPr>
              <a:spLocks/>
            </p:cNvSpPr>
            <p:nvPr/>
          </p:nvSpPr>
          <p:spPr bwMode="auto">
            <a:xfrm>
              <a:off x="5233" y="1493"/>
              <a:ext cx="33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9" y="31"/>
                </a:cxn>
                <a:cxn ang="0">
                  <a:pos x="14" y="31"/>
                </a:cxn>
                <a:cxn ang="0">
                  <a:pos x="18" y="31"/>
                </a:cxn>
                <a:cxn ang="0">
                  <a:pos x="24" y="31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2" y="30"/>
                </a:cxn>
                <a:cxn ang="0">
                  <a:pos x="48" y="29"/>
                </a:cxn>
                <a:cxn ang="0">
                  <a:pos x="54" y="29"/>
                </a:cxn>
                <a:cxn ang="0">
                  <a:pos x="60" y="29"/>
                </a:cxn>
                <a:cxn ang="0">
                  <a:pos x="66" y="29"/>
                </a:cxn>
                <a:cxn ang="0">
                  <a:pos x="64" y="22"/>
                </a:cxn>
                <a:cxn ang="0">
                  <a:pos x="63" y="14"/>
                </a:cxn>
                <a:cxn ang="0">
                  <a:pos x="62" y="7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6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9" y="31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4" y="31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29"/>
                  </a:lnTo>
                  <a:lnTo>
                    <a:pt x="54" y="29"/>
                  </a:lnTo>
                  <a:lnTo>
                    <a:pt x="60" y="29"/>
                  </a:lnTo>
                  <a:lnTo>
                    <a:pt x="66" y="29"/>
                  </a:lnTo>
                  <a:lnTo>
                    <a:pt x="64" y="22"/>
                  </a:lnTo>
                  <a:lnTo>
                    <a:pt x="63" y="14"/>
                  </a:lnTo>
                  <a:lnTo>
                    <a:pt x="62" y="7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34" name="Freeform 866"/>
            <p:cNvSpPr>
              <a:spLocks/>
            </p:cNvSpPr>
            <p:nvPr/>
          </p:nvSpPr>
          <p:spPr bwMode="auto">
            <a:xfrm>
              <a:off x="5236" y="1493"/>
              <a:ext cx="3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5" y="31"/>
                </a:cxn>
                <a:cxn ang="0">
                  <a:pos x="10" y="31"/>
                </a:cxn>
                <a:cxn ang="0">
                  <a:pos x="14" y="31"/>
                </a:cxn>
                <a:cxn ang="0">
                  <a:pos x="18" y="31"/>
                </a:cxn>
                <a:cxn ang="0">
                  <a:pos x="23" y="31"/>
                </a:cxn>
                <a:cxn ang="0">
                  <a:pos x="29" y="30"/>
                </a:cxn>
                <a:cxn ang="0">
                  <a:pos x="34" y="30"/>
                </a:cxn>
                <a:cxn ang="0">
                  <a:pos x="40" y="30"/>
                </a:cxn>
                <a:cxn ang="0">
                  <a:pos x="45" y="29"/>
                </a:cxn>
                <a:cxn ang="0">
                  <a:pos x="50" y="29"/>
                </a:cxn>
                <a:cxn ang="0">
                  <a:pos x="56" y="29"/>
                </a:cxn>
                <a:cxn ang="0">
                  <a:pos x="62" y="29"/>
                </a:cxn>
                <a:cxn ang="0">
                  <a:pos x="60" y="22"/>
                </a:cxn>
                <a:cxn ang="0">
                  <a:pos x="59" y="14"/>
                </a:cxn>
                <a:cxn ang="0">
                  <a:pos x="58" y="7"/>
                </a:cxn>
                <a:cxn ang="0">
                  <a:pos x="57" y="0"/>
                </a:cxn>
                <a:cxn ang="0">
                  <a:pos x="50" y="0"/>
                </a:cxn>
                <a:cxn ang="0">
                  <a:pos x="43" y="0"/>
                </a:cxn>
                <a:cxn ang="0">
                  <a:pos x="36" y="0"/>
                </a:cxn>
                <a:cxn ang="0">
                  <a:pos x="29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r" b="b"/>
              <a:pathLst>
                <a:path w="62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8" y="31"/>
                  </a:lnTo>
                  <a:lnTo>
                    <a:pt x="23" y="31"/>
                  </a:lnTo>
                  <a:lnTo>
                    <a:pt x="29" y="30"/>
                  </a:lnTo>
                  <a:lnTo>
                    <a:pt x="34" y="30"/>
                  </a:lnTo>
                  <a:lnTo>
                    <a:pt x="40" y="30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6" y="29"/>
                  </a:lnTo>
                  <a:lnTo>
                    <a:pt x="62" y="29"/>
                  </a:lnTo>
                  <a:lnTo>
                    <a:pt x="60" y="22"/>
                  </a:lnTo>
                  <a:lnTo>
                    <a:pt x="59" y="14"/>
                  </a:lnTo>
                  <a:lnTo>
                    <a:pt x="58" y="7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35" name="Freeform 867"/>
            <p:cNvSpPr>
              <a:spLocks/>
            </p:cNvSpPr>
            <p:nvPr/>
          </p:nvSpPr>
          <p:spPr bwMode="auto">
            <a:xfrm>
              <a:off x="5239" y="1493"/>
              <a:ext cx="27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8" y="31"/>
                </a:cxn>
                <a:cxn ang="0">
                  <a:pos x="12" y="31"/>
                </a:cxn>
                <a:cxn ang="0">
                  <a:pos x="16" y="31"/>
                </a:cxn>
                <a:cxn ang="0">
                  <a:pos x="21" y="31"/>
                </a:cxn>
                <a:cxn ang="0">
                  <a:pos x="26" y="30"/>
                </a:cxn>
                <a:cxn ang="0">
                  <a:pos x="30" y="30"/>
                </a:cxn>
                <a:cxn ang="0">
                  <a:pos x="36" y="30"/>
                </a:cxn>
                <a:cxn ang="0">
                  <a:pos x="41" y="29"/>
                </a:cxn>
                <a:cxn ang="0">
                  <a:pos x="45" y="29"/>
                </a:cxn>
                <a:cxn ang="0">
                  <a:pos x="51" y="29"/>
                </a:cxn>
                <a:cxn ang="0">
                  <a:pos x="56" y="29"/>
                </a:cxn>
                <a:cxn ang="0">
                  <a:pos x="54" y="22"/>
                </a:cxn>
                <a:cxn ang="0">
                  <a:pos x="53" y="14"/>
                </a:cxn>
                <a:cxn ang="0">
                  <a:pos x="52" y="7"/>
                </a:cxn>
                <a:cxn ang="0">
                  <a:pos x="51" y="0"/>
                </a:cxn>
                <a:cxn ang="0">
                  <a:pos x="44" y="0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1" y="29"/>
                  </a:lnTo>
                  <a:lnTo>
                    <a:pt x="56" y="29"/>
                  </a:lnTo>
                  <a:lnTo>
                    <a:pt x="54" y="22"/>
                  </a:lnTo>
                  <a:lnTo>
                    <a:pt x="53" y="14"/>
                  </a:lnTo>
                  <a:lnTo>
                    <a:pt x="52" y="7"/>
                  </a:lnTo>
                  <a:lnTo>
                    <a:pt x="51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36" name="Freeform 868"/>
            <p:cNvSpPr>
              <a:spLocks/>
            </p:cNvSpPr>
            <p:nvPr/>
          </p:nvSpPr>
          <p:spPr bwMode="auto">
            <a:xfrm>
              <a:off x="5241" y="1493"/>
              <a:ext cx="2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8" y="31"/>
                </a:cxn>
                <a:cxn ang="0">
                  <a:pos x="11" y="31"/>
                </a:cxn>
                <a:cxn ang="0">
                  <a:pos x="15" y="31"/>
                </a:cxn>
                <a:cxn ang="0">
                  <a:pos x="19" y="31"/>
                </a:cxn>
                <a:cxn ang="0">
                  <a:pos x="24" y="30"/>
                </a:cxn>
                <a:cxn ang="0">
                  <a:pos x="29" y="30"/>
                </a:cxn>
                <a:cxn ang="0">
                  <a:pos x="33" y="30"/>
                </a:cxn>
                <a:cxn ang="0">
                  <a:pos x="37" y="29"/>
                </a:cxn>
                <a:cxn ang="0">
                  <a:pos x="41" y="29"/>
                </a:cxn>
                <a:cxn ang="0">
                  <a:pos x="46" y="29"/>
                </a:cxn>
                <a:cxn ang="0">
                  <a:pos x="51" y="29"/>
                </a:cxn>
                <a:cxn ang="0">
                  <a:pos x="49" y="22"/>
                </a:cxn>
                <a:cxn ang="0">
                  <a:pos x="48" y="14"/>
                </a:cxn>
                <a:cxn ang="0">
                  <a:pos x="47" y="7"/>
                </a:cxn>
                <a:cxn ang="0">
                  <a:pos x="46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7" y="0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5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8" y="31"/>
                  </a:lnTo>
                  <a:lnTo>
                    <a:pt x="11" y="31"/>
                  </a:lnTo>
                  <a:lnTo>
                    <a:pt x="15" y="31"/>
                  </a:lnTo>
                  <a:lnTo>
                    <a:pt x="19" y="31"/>
                  </a:lnTo>
                  <a:lnTo>
                    <a:pt x="24" y="30"/>
                  </a:lnTo>
                  <a:lnTo>
                    <a:pt x="29" y="30"/>
                  </a:lnTo>
                  <a:lnTo>
                    <a:pt x="33" y="30"/>
                  </a:lnTo>
                  <a:lnTo>
                    <a:pt x="37" y="29"/>
                  </a:lnTo>
                  <a:lnTo>
                    <a:pt x="41" y="29"/>
                  </a:lnTo>
                  <a:lnTo>
                    <a:pt x="46" y="29"/>
                  </a:lnTo>
                  <a:lnTo>
                    <a:pt x="51" y="29"/>
                  </a:lnTo>
                  <a:lnTo>
                    <a:pt x="49" y="22"/>
                  </a:lnTo>
                  <a:lnTo>
                    <a:pt x="48" y="14"/>
                  </a:lnTo>
                  <a:lnTo>
                    <a:pt x="47" y="7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37" name="Freeform 869"/>
            <p:cNvSpPr>
              <a:spLocks/>
            </p:cNvSpPr>
            <p:nvPr/>
          </p:nvSpPr>
          <p:spPr bwMode="auto">
            <a:xfrm>
              <a:off x="5244" y="1493"/>
              <a:ext cx="22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30"/>
                </a:cxn>
                <a:cxn ang="0">
                  <a:pos x="36" y="29"/>
                </a:cxn>
                <a:cxn ang="0">
                  <a:pos x="45" y="29"/>
                </a:cxn>
                <a:cxn ang="0">
                  <a:pos x="43" y="22"/>
                </a:cxn>
                <a:cxn ang="0">
                  <a:pos x="42" y="14"/>
                </a:cxn>
                <a:cxn ang="0">
                  <a:pos x="41" y="7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5" y="0"/>
                </a:cxn>
                <a:cxn ang="0">
                  <a:pos x="19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5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30"/>
                  </a:lnTo>
                  <a:lnTo>
                    <a:pt x="36" y="29"/>
                  </a:lnTo>
                  <a:lnTo>
                    <a:pt x="45" y="29"/>
                  </a:lnTo>
                  <a:lnTo>
                    <a:pt x="43" y="22"/>
                  </a:lnTo>
                  <a:lnTo>
                    <a:pt x="42" y="14"/>
                  </a:lnTo>
                  <a:lnTo>
                    <a:pt x="41" y="7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38" name="Freeform 870"/>
            <p:cNvSpPr>
              <a:spLocks/>
            </p:cNvSpPr>
            <p:nvPr/>
          </p:nvSpPr>
          <p:spPr bwMode="auto">
            <a:xfrm>
              <a:off x="5246" y="1493"/>
              <a:ext cx="20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4" y="31"/>
                </a:cxn>
                <a:cxn ang="0">
                  <a:pos x="7" y="31"/>
                </a:cxn>
                <a:cxn ang="0">
                  <a:pos x="9" y="31"/>
                </a:cxn>
                <a:cxn ang="0">
                  <a:pos x="13" y="31"/>
                </a:cxn>
                <a:cxn ang="0">
                  <a:pos x="20" y="30"/>
                </a:cxn>
                <a:cxn ang="0">
                  <a:pos x="27" y="30"/>
                </a:cxn>
                <a:cxn ang="0">
                  <a:pos x="34" y="29"/>
                </a:cxn>
                <a:cxn ang="0">
                  <a:pos x="41" y="29"/>
                </a:cxn>
                <a:cxn ang="0">
                  <a:pos x="39" y="22"/>
                </a:cxn>
                <a:cxn ang="0">
                  <a:pos x="38" y="14"/>
                </a:cxn>
                <a:cxn ang="0">
                  <a:pos x="37" y="7"/>
                </a:cxn>
                <a:cxn ang="0">
                  <a:pos x="36" y="0"/>
                </a:cxn>
                <a:cxn ang="0">
                  <a:pos x="31" y="0"/>
                </a:cxn>
                <a:cxn ang="0">
                  <a:pos x="27" y="0"/>
                </a:cxn>
                <a:cxn ang="0">
                  <a:pos x="22" y="0"/>
                </a:cxn>
                <a:cxn ang="0">
                  <a:pos x="17" y="0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41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13" y="31"/>
                  </a:lnTo>
                  <a:lnTo>
                    <a:pt x="20" y="30"/>
                  </a:lnTo>
                  <a:lnTo>
                    <a:pt x="27" y="30"/>
                  </a:lnTo>
                  <a:lnTo>
                    <a:pt x="34" y="29"/>
                  </a:lnTo>
                  <a:lnTo>
                    <a:pt x="41" y="29"/>
                  </a:lnTo>
                  <a:lnTo>
                    <a:pt x="39" y="22"/>
                  </a:lnTo>
                  <a:lnTo>
                    <a:pt x="38" y="14"/>
                  </a:lnTo>
                  <a:lnTo>
                    <a:pt x="37" y="7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39" name="Freeform 871"/>
            <p:cNvSpPr>
              <a:spLocks/>
            </p:cNvSpPr>
            <p:nvPr/>
          </p:nvSpPr>
          <p:spPr bwMode="auto">
            <a:xfrm>
              <a:off x="5248" y="1493"/>
              <a:ext cx="18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3" y="31"/>
                </a:cxn>
                <a:cxn ang="0">
                  <a:pos x="6" y="31"/>
                </a:cxn>
                <a:cxn ang="0">
                  <a:pos x="9" y="31"/>
                </a:cxn>
                <a:cxn ang="0">
                  <a:pos x="11" y="31"/>
                </a:cxn>
                <a:cxn ang="0">
                  <a:pos x="17" y="30"/>
                </a:cxn>
                <a:cxn ang="0">
                  <a:pos x="24" y="30"/>
                </a:cxn>
                <a:cxn ang="0">
                  <a:pos x="30" y="29"/>
                </a:cxn>
                <a:cxn ang="0">
                  <a:pos x="36" y="29"/>
                </a:cxn>
                <a:cxn ang="0">
                  <a:pos x="34" y="22"/>
                </a:cxn>
                <a:cxn ang="0">
                  <a:pos x="33" y="14"/>
                </a:cxn>
                <a:cxn ang="0">
                  <a:pos x="32" y="7"/>
                </a:cxn>
                <a:cxn ang="0">
                  <a:pos x="31" y="0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0" y="0"/>
                </a:cxn>
              </a:cxnLst>
              <a:rect l="0" t="0" r="r" b="b"/>
              <a:pathLst>
                <a:path w="36" h="31">
                  <a:moveTo>
                    <a:pt x="0" y="0"/>
                  </a:move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3" y="31"/>
                  </a:lnTo>
                  <a:lnTo>
                    <a:pt x="6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17" y="30"/>
                  </a:lnTo>
                  <a:lnTo>
                    <a:pt x="24" y="30"/>
                  </a:lnTo>
                  <a:lnTo>
                    <a:pt x="30" y="29"/>
                  </a:lnTo>
                  <a:lnTo>
                    <a:pt x="36" y="29"/>
                  </a:lnTo>
                  <a:lnTo>
                    <a:pt x="34" y="22"/>
                  </a:lnTo>
                  <a:lnTo>
                    <a:pt x="33" y="14"/>
                  </a:lnTo>
                  <a:lnTo>
                    <a:pt x="32" y="7"/>
                  </a:lnTo>
                  <a:lnTo>
                    <a:pt x="31" y="0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40" name="Freeform 872"/>
            <p:cNvSpPr>
              <a:spLocks/>
            </p:cNvSpPr>
            <p:nvPr/>
          </p:nvSpPr>
          <p:spPr bwMode="auto">
            <a:xfrm>
              <a:off x="5251" y="1493"/>
              <a:ext cx="15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9" y="31"/>
                </a:cxn>
                <a:cxn ang="0">
                  <a:pos x="30" y="29"/>
                </a:cxn>
                <a:cxn ang="0">
                  <a:pos x="25" y="0"/>
                </a:cxn>
                <a:cxn ang="0">
                  <a:pos x="0" y="0"/>
                </a:cxn>
              </a:cxnLst>
              <a:rect l="0" t="0" r="r" b="b"/>
              <a:pathLst>
                <a:path w="30" h="31">
                  <a:moveTo>
                    <a:pt x="0" y="0"/>
                  </a:moveTo>
                  <a:lnTo>
                    <a:pt x="0" y="31"/>
                  </a:lnTo>
                  <a:lnTo>
                    <a:pt x="9" y="31"/>
                  </a:lnTo>
                  <a:lnTo>
                    <a:pt x="30" y="29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41" name="Freeform 873"/>
            <p:cNvSpPr>
              <a:spLocks/>
            </p:cNvSpPr>
            <p:nvPr/>
          </p:nvSpPr>
          <p:spPr bwMode="auto">
            <a:xfrm>
              <a:off x="5254" y="1515"/>
              <a:ext cx="28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2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33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12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33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C42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42" name="Freeform 874"/>
            <p:cNvSpPr>
              <a:spLocks/>
            </p:cNvSpPr>
            <p:nvPr/>
          </p:nvSpPr>
          <p:spPr bwMode="auto">
            <a:xfrm>
              <a:off x="525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5" y="258"/>
                </a:cxn>
                <a:cxn ang="0">
                  <a:pos x="57" y="345"/>
                </a:cxn>
                <a:cxn ang="0">
                  <a:pos x="51" y="348"/>
                </a:cxn>
                <a:cxn ang="0">
                  <a:pos x="44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5" y="258"/>
                  </a:lnTo>
                  <a:lnTo>
                    <a:pt x="57" y="345"/>
                  </a:lnTo>
                  <a:lnTo>
                    <a:pt x="51" y="348"/>
                  </a:lnTo>
                  <a:lnTo>
                    <a:pt x="44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5421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43" name="Freeform 875"/>
            <p:cNvSpPr>
              <a:spLocks/>
            </p:cNvSpPr>
            <p:nvPr/>
          </p:nvSpPr>
          <p:spPr bwMode="auto">
            <a:xfrm>
              <a:off x="5248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2" y="173"/>
                </a:cxn>
                <a:cxn ang="0">
                  <a:pos x="56" y="258"/>
                </a:cxn>
                <a:cxn ang="0">
                  <a:pos x="59" y="345"/>
                </a:cxn>
                <a:cxn ang="0">
                  <a:pos x="52" y="348"/>
                </a:cxn>
                <a:cxn ang="0">
                  <a:pos x="46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4" y="308"/>
                </a:cxn>
                <a:cxn ang="0">
                  <a:pos x="32" y="265"/>
                </a:cxn>
                <a:cxn ang="0">
                  <a:pos x="30" y="221"/>
                </a:cxn>
                <a:cxn ang="0">
                  <a:pos x="26" y="177"/>
                </a:cxn>
                <a:cxn ang="0">
                  <a:pos x="21" y="135"/>
                </a:cxn>
                <a:cxn ang="0">
                  <a:pos x="15" y="91"/>
                </a:cxn>
                <a:cxn ang="0">
                  <a:pos x="8" y="47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2" y="173"/>
                  </a:lnTo>
                  <a:lnTo>
                    <a:pt x="56" y="258"/>
                  </a:lnTo>
                  <a:lnTo>
                    <a:pt x="59" y="345"/>
                  </a:lnTo>
                  <a:lnTo>
                    <a:pt x="52" y="348"/>
                  </a:lnTo>
                  <a:lnTo>
                    <a:pt x="46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4" y="308"/>
                  </a:lnTo>
                  <a:lnTo>
                    <a:pt x="32" y="265"/>
                  </a:lnTo>
                  <a:lnTo>
                    <a:pt x="30" y="221"/>
                  </a:lnTo>
                  <a:lnTo>
                    <a:pt x="26" y="177"/>
                  </a:lnTo>
                  <a:lnTo>
                    <a:pt x="21" y="135"/>
                  </a:lnTo>
                  <a:lnTo>
                    <a:pt x="15" y="91"/>
                  </a:lnTo>
                  <a:lnTo>
                    <a:pt x="8" y="4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03F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44" name="Freeform 876"/>
            <p:cNvSpPr>
              <a:spLocks/>
            </p:cNvSpPr>
            <p:nvPr/>
          </p:nvSpPr>
          <p:spPr bwMode="auto">
            <a:xfrm>
              <a:off x="5246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7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9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7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9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3F2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45" name="Freeform 877"/>
            <p:cNvSpPr>
              <a:spLocks/>
            </p:cNvSpPr>
            <p:nvPr/>
          </p:nvSpPr>
          <p:spPr bwMode="auto">
            <a:xfrm>
              <a:off x="5244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0" y="173"/>
                </a:cxn>
                <a:cxn ang="0">
                  <a:pos x="55" y="258"/>
                </a:cxn>
                <a:cxn ang="0">
                  <a:pos x="57" y="345"/>
                </a:cxn>
                <a:cxn ang="0">
                  <a:pos x="51" y="348"/>
                </a:cxn>
                <a:cxn ang="0">
                  <a:pos x="45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4" y="177"/>
                </a:cxn>
                <a:cxn ang="0">
                  <a:pos x="13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0" y="173"/>
                  </a:lnTo>
                  <a:lnTo>
                    <a:pt x="55" y="258"/>
                  </a:lnTo>
                  <a:lnTo>
                    <a:pt x="57" y="345"/>
                  </a:lnTo>
                  <a:lnTo>
                    <a:pt x="51" y="348"/>
                  </a:lnTo>
                  <a:lnTo>
                    <a:pt x="45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4" y="177"/>
                  </a:lnTo>
                  <a:lnTo>
                    <a:pt x="13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03D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46" name="Freeform 878"/>
            <p:cNvSpPr>
              <a:spLocks/>
            </p:cNvSpPr>
            <p:nvPr/>
          </p:nvSpPr>
          <p:spPr bwMode="auto">
            <a:xfrm>
              <a:off x="524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2" y="88"/>
                </a:cxn>
                <a:cxn ang="0">
                  <a:pos x="52" y="173"/>
                </a:cxn>
                <a:cxn ang="0">
                  <a:pos x="57" y="258"/>
                </a:cxn>
                <a:cxn ang="0">
                  <a:pos x="59" y="345"/>
                </a:cxn>
                <a:cxn ang="0">
                  <a:pos x="53" y="348"/>
                </a:cxn>
                <a:cxn ang="0">
                  <a:pos x="46" y="349"/>
                </a:cxn>
                <a:cxn ang="0">
                  <a:pos x="39" y="351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2" y="88"/>
                  </a:lnTo>
                  <a:lnTo>
                    <a:pt x="52" y="173"/>
                  </a:lnTo>
                  <a:lnTo>
                    <a:pt x="57" y="258"/>
                  </a:lnTo>
                  <a:lnTo>
                    <a:pt x="59" y="345"/>
                  </a:lnTo>
                  <a:lnTo>
                    <a:pt x="53" y="348"/>
                  </a:lnTo>
                  <a:lnTo>
                    <a:pt x="46" y="349"/>
                  </a:lnTo>
                  <a:lnTo>
                    <a:pt x="39" y="351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B3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47" name="Freeform 879"/>
            <p:cNvSpPr>
              <a:spLocks/>
            </p:cNvSpPr>
            <p:nvPr/>
          </p:nvSpPr>
          <p:spPr bwMode="auto">
            <a:xfrm>
              <a:off x="5239" y="1515"/>
              <a:ext cx="28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7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9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7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9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43A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48" name="Freeform 880"/>
            <p:cNvSpPr>
              <a:spLocks/>
            </p:cNvSpPr>
            <p:nvPr/>
          </p:nvSpPr>
          <p:spPr bwMode="auto">
            <a:xfrm>
              <a:off x="5236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43" y="88"/>
                </a:cxn>
                <a:cxn ang="0">
                  <a:pos x="52" y="173"/>
                </a:cxn>
                <a:cxn ang="0">
                  <a:pos x="58" y="258"/>
                </a:cxn>
                <a:cxn ang="0">
                  <a:pos x="60" y="345"/>
                </a:cxn>
                <a:cxn ang="0">
                  <a:pos x="53" y="348"/>
                </a:cxn>
                <a:cxn ang="0">
                  <a:pos x="47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2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60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43" y="88"/>
                  </a:lnTo>
                  <a:lnTo>
                    <a:pt x="52" y="173"/>
                  </a:lnTo>
                  <a:lnTo>
                    <a:pt x="58" y="258"/>
                  </a:lnTo>
                  <a:lnTo>
                    <a:pt x="60" y="345"/>
                  </a:lnTo>
                  <a:lnTo>
                    <a:pt x="53" y="348"/>
                  </a:lnTo>
                  <a:lnTo>
                    <a:pt x="47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2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F3A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49" name="Freeform 881"/>
            <p:cNvSpPr>
              <a:spLocks/>
            </p:cNvSpPr>
            <p:nvPr/>
          </p:nvSpPr>
          <p:spPr bwMode="auto">
            <a:xfrm>
              <a:off x="5233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7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41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52" y="348"/>
                </a:cxn>
                <a:cxn ang="0">
                  <a:pos x="46" y="349"/>
                </a:cxn>
                <a:cxn ang="0">
                  <a:pos x="39" y="351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3" y="1"/>
                  </a:lnTo>
                  <a:lnTo>
                    <a:pt x="7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41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52" y="348"/>
                  </a:lnTo>
                  <a:lnTo>
                    <a:pt x="46" y="349"/>
                  </a:lnTo>
                  <a:lnTo>
                    <a:pt x="39" y="351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73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50" name="Freeform 882"/>
            <p:cNvSpPr>
              <a:spLocks/>
            </p:cNvSpPr>
            <p:nvPr/>
          </p:nvSpPr>
          <p:spPr bwMode="auto">
            <a:xfrm>
              <a:off x="5231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3" y="0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42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8" y="345"/>
                </a:cxn>
                <a:cxn ang="0">
                  <a:pos x="52" y="348"/>
                </a:cxn>
                <a:cxn ang="0">
                  <a:pos x="45" y="349"/>
                </a:cxn>
                <a:cxn ang="0">
                  <a:pos x="38" y="351"/>
                </a:cxn>
                <a:cxn ang="0">
                  <a:pos x="32" y="353"/>
                </a:cxn>
                <a:cxn ang="0">
                  <a:pos x="30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8" h="353">
                  <a:moveTo>
                    <a:pt x="0" y="2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42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8" y="345"/>
                  </a:lnTo>
                  <a:lnTo>
                    <a:pt x="52" y="348"/>
                  </a:lnTo>
                  <a:lnTo>
                    <a:pt x="45" y="349"/>
                  </a:lnTo>
                  <a:lnTo>
                    <a:pt x="38" y="351"/>
                  </a:lnTo>
                  <a:lnTo>
                    <a:pt x="32" y="353"/>
                  </a:lnTo>
                  <a:lnTo>
                    <a:pt x="30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F38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51" name="Freeform 883"/>
            <p:cNvSpPr>
              <a:spLocks/>
            </p:cNvSpPr>
            <p:nvPr/>
          </p:nvSpPr>
          <p:spPr bwMode="auto">
            <a:xfrm>
              <a:off x="5228" y="1515"/>
              <a:ext cx="30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13" y="0"/>
                </a:cxn>
                <a:cxn ang="0">
                  <a:pos x="18" y="0"/>
                </a:cxn>
                <a:cxn ang="0">
                  <a:pos x="21" y="0"/>
                </a:cxn>
                <a:cxn ang="0">
                  <a:pos x="25" y="0"/>
                </a:cxn>
                <a:cxn ang="0">
                  <a:pos x="29" y="0"/>
                </a:cxn>
                <a:cxn ang="0">
                  <a:pos x="43" y="88"/>
                </a:cxn>
                <a:cxn ang="0">
                  <a:pos x="52" y="173"/>
                </a:cxn>
                <a:cxn ang="0">
                  <a:pos x="57" y="258"/>
                </a:cxn>
                <a:cxn ang="0">
                  <a:pos x="59" y="345"/>
                </a:cxn>
                <a:cxn ang="0">
                  <a:pos x="52" y="348"/>
                </a:cxn>
                <a:cxn ang="0">
                  <a:pos x="47" y="349"/>
                </a:cxn>
                <a:cxn ang="0">
                  <a:pos x="40" y="351"/>
                </a:cxn>
                <a:cxn ang="0">
                  <a:pos x="34" y="353"/>
                </a:cxn>
                <a:cxn ang="0">
                  <a:pos x="32" y="265"/>
                </a:cxn>
                <a:cxn ang="0">
                  <a:pos x="26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9" h="353">
                  <a:moveTo>
                    <a:pt x="0" y="2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43" y="88"/>
                  </a:lnTo>
                  <a:lnTo>
                    <a:pt x="52" y="173"/>
                  </a:lnTo>
                  <a:lnTo>
                    <a:pt x="57" y="258"/>
                  </a:lnTo>
                  <a:lnTo>
                    <a:pt x="59" y="345"/>
                  </a:lnTo>
                  <a:lnTo>
                    <a:pt x="52" y="348"/>
                  </a:lnTo>
                  <a:lnTo>
                    <a:pt x="47" y="349"/>
                  </a:lnTo>
                  <a:lnTo>
                    <a:pt x="40" y="351"/>
                  </a:lnTo>
                  <a:lnTo>
                    <a:pt x="34" y="353"/>
                  </a:lnTo>
                  <a:lnTo>
                    <a:pt x="32" y="265"/>
                  </a:lnTo>
                  <a:lnTo>
                    <a:pt x="26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A353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052" name="Freeform 884"/>
            <p:cNvSpPr>
              <a:spLocks/>
            </p:cNvSpPr>
            <p:nvPr/>
          </p:nvSpPr>
          <p:spPr bwMode="auto">
            <a:xfrm>
              <a:off x="5226" y="1515"/>
              <a:ext cx="29" cy="17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3" y="0"/>
                </a:cxn>
                <a:cxn ang="0">
                  <a:pos x="28" y="0"/>
                </a:cxn>
                <a:cxn ang="0">
                  <a:pos x="41" y="88"/>
                </a:cxn>
                <a:cxn ang="0">
                  <a:pos x="51" y="173"/>
                </a:cxn>
                <a:cxn ang="0">
                  <a:pos x="56" y="258"/>
                </a:cxn>
                <a:cxn ang="0">
                  <a:pos x="57" y="345"/>
                </a:cxn>
                <a:cxn ang="0">
                  <a:pos x="33" y="353"/>
                </a:cxn>
                <a:cxn ang="0">
                  <a:pos x="31" y="265"/>
                </a:cxn>
                <a:cxn ang="0">
                  <a:pos x="25" y="177"/>
                </a:cxn>
                <a:cxn ang="0">
                  <a:pos x="15" y="91"/>
                </a:cxn>
                <a:cxn ang="0">
                  <a:pos x="0" y="2"/>
                </a:cxn>
              </a:cxnLst>
              <a:rect l="0" t="0" r="r" b="b"/>
              <a:pathLst>
                <a:path w="57" h="353">
                  <a:moveTo>
                    <a:pt x="0" y="2"/>
                  </a:moveTo>
                  <a:lnTo>
                    <a:pt x="13" y="0"/>
                  </a:lnTo>
                  <a:lnTo>
                    <a:pt x="28" y="0"/>
                  </a:lnTo>
                  <a:lnTo>
                    <a:pt x="41" y="88"/>
                  </a:lnTo>
                  <a:lnTo>
                    <a:pt x="51" y="173"/>
                  </a:lnTo>
                  <a:lnTo>
                    <a:pt x="56" y="258"/>
                  </a:lnTo>
                  <a:lnTo>
                    <a:pt x="57" y="345"/>
                  </a:lnTo>
                  <a:lnTo>
                    <a:pt x="33" y="353"/>
                  </a:lnTo>
                  <a:lnTo>
                    <a:pt x="31" y="265"/>
                  </a:lnTo>
                  <a:lnTo>
                    <a:pt x="25" y="177"/>
                  </a:lnTo>
                  <a:lnTo>
                    <a:pt x="15" y="9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335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64053" name="Picture 885" descr="forward">
            <a:hlinkClick r:id="" action="ppaction://hlinkshowjump?jump=nextslide" tooltip="Следующая страница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200" y="6515100"/>
            <a:ext cx="685800" cy="342900"/>
          </a:xfrm>
          <a:prstGeom prst="rect">
            <a:avLst/>
          </a:prstGeom>
          <a:noFill/>
        </p:spPr>
      </p:pic>
      <p:sp>
        <p:nvSpPr>
          <p:cNvPr id="264054" name="Text Box 886"/>
          <p:cNvSpPr txBox="1">
            <a:spLocks noChangeArrowheads="1"/>
          </p:cNvSpPr>
          <p:nvPr/>
        </p:nvSpPr>
        <p:spPr bwMode="auto">
          <a:xfrm>
            <a:off x="8737600" y="5805488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264058" name="Rectangle 890"/>
          <p:cNvSpPr>
            <a:spLocks noChangeArrowheads="1"/>
          </p:cNvSpPr>
          <p:nvPr/>
        </p:nvSpPr>
        <p:spPr bwMode="auto">
          <a:xfrm>
            <a:off x="395289" y="1052513"/>
            <a:ext cx="62484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</a:rPr>
              <a:t>Информационный проект</a:t>
            </a:r>
            <a:r>
              <a:rPr lang="ru-RU" sz="2800" i="1" dirty="0">
                <a:solidFill>
                  <a:srgbClr val="FFFF00"/>
                </a:solidFill>
              </a:rPr>
              <a:t> –</a:t>
            </a:r>
            <a:r>
              <a:rPr lang="ru-RU" sz="2800" dirty="0">
                <a:solidFill>
                  <a:srgbClr val="FFFF00"/>
                </a:solidFill>
              </a:rPr>
              <a:t> направлен на сбор информации о каком-то объекте, явлении, с целью ее анализа, обобщения и представления для широкой аудитории.</a:t>
            </a:r>
          </a:p>
          <a:p>
            <a:r>
              <a:rPr lang="ru-RU" sz="2800" dirty="0">
                <a:solidFill>
                  <a:srgbClr val="FFFF00"/>
                </a:solidFill>
              </a:rPr>
              <a:t>Выходим такого проекта часто является публикация в СМИ, в т.ч. В Интернете. Результатом такого проекта может быть и создание информационной среды класса или школы.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6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6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6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 animBg="1"/>
      <p:bldP spid="263395" grpId="0" animBg="1"/>
      <p:bldP spid="263614" grpId="0" animBg="1"/>
      <p:bldP spid="2636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7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68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69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70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71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72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73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74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75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76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7277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727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267279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627313" y="0"/>
            <a:ext cx="6302405" cy="1071546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i="1" dirty="0">
                <a:solidFill>
                  <a:srgbClr val="FFFF00"/>
                </a:solidFill>
              </a:rPr>
              <a:t>По комплексности (или по предметно-содержательной области) проекты бывают:</a:t>
            </a:r>
          </a:p>
        </p:txBody>
      </p:sp>
      <p:sp>
        <p:nvSpPr>
          <p:cNvPr id="267280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67281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7282" name="Rectangle 18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7283" name="Text Box 19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7284" name="Rectangle 20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7285" name="Rectangle 21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7286" name="Rectangle 2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7287" name="Text Box 23"/>
          <p:cNvSpPr txBox="1">
            <a:spLocks noChangeArrowheads="1"/>
          </p:cNvSpPr>
          <p:nvPr/>
        </p:nvSpPr>
        <p:spPr bwMode="auto">
          <a:xfrm>
            <a:off x="2700338" y="1052513"/>
            <a:ext cx="6192837" cy="551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i="1"/>
              <a:t>Монопроекты</a:t>
            </a:r>
            <a:r>
              <a:rPr lang="ru-RU" sz="2800" i="1"/>
              <a:t> –</a:t>
            </a:r>
            <a:r>
              <a:rPr lang="ru-RU" sz="2800"/>
              <a:t> как правило, в рамках одного предмета (литературно-творческие, естественно-научные, исторические, культурологические, музыкальные и т.д.)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3200" b="1" i="1"/>
              <a:t>Межпредметные проекты</a:t>
            </a:r>
            <a:r>
              <a:rPr lang="ru-RU" sz="2800"/>
              <a:t> – интеграция уже на этапе постановки проблемы </a:t>
            </a:r>
            <a:r>
              <a:rPr lang="ru-RU" sz="2000"/>
              <a:t>(Например, проблема человеческого достоинства требует различных подходов: исторического, социологического, культурологического, психологического). </a:t>
            </a:r>
            <a:endParaRPr lang="ru-RU" sz="2000" i="1"/>
          </a:p>
        </p:txBody>
      </p:sp>
      <p:pic>
        <p:nvPicPr>
          <p:cNvPr id="267288" name="Picture 24" descr="P1120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9038" cy="1844675"/>
          </a:xfrm>
          <a:prstGeom prst="rect">
            <a:avLst/>
          </a:prstGeom>
          <a:noFill/>
        </p:spPr>
      </p:pic>
      <p:pic>
        <p:nvPicPr>
          <p:cNvPr id="267289" name="Picture 25" descr="P1120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2484438" cy="1862138"/>
          </a:xfrm>
          <a:prstGeom prst="rect">
            <a:avLst/>
          </a:prstGeom>
          <a:noFill/>
        </p:spPr>
      </p:pic>
      <p:pic>
        <p:nvPicPr>
          <p:cNvPr id="267290" name="Picture 26" descr="P1120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2484438" cy="1863725"/>
          </a:xfrm>
          <a:prstGeom prst="rect">
            <a:avLst/>
          </a:prstGeom>
          <a:noFill/>
        </p:spPr>
      </p:pic>
      <p:pic>
        <p:nvPicPr>
          <p:cNvPr id="267291" name="Picture 27" descr="P11207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0300"/>
            <a:ext cx="2555875" cy="191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69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316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317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318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319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320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321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322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323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324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325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6932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269327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627313" y="214290"/>
            <a:ext cx="6088091" cy="550885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i="1" dirty="0">
                <a:solidFill>
                  <a:srgbClr val="FFFF00"/>
                </a:solidFill>
              </a:rPr>
              <a:t>Проекты  классифицируются:</a:t>
            </a:r>
          </a:p>
        </p:txBody>
      </p:sp>
      <p:sp>
        <p:nvSpPr>
          <p:cNvPr id="269328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69329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9330" name="Rectangle 18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9331" name="Text Box 19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69332" name="Rectangle 20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9333" name="Rectangle 21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9334" name="Rectangle 2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9335" name="Text Box 23"/>
          <p:cNvSpPr txBox="1">
            <a:spLocks noChangeArrowheads="1"/>
          </p:cNvSpPr>
          <p:nvPr/>
        </p:nvSpPr>
        <p:spPr bwMode="auto">
          <a:xfrm>
            <a:off x="2700338" y="1052513"/>
            <a:ext cx="6192837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/>
              <a:t>По характеру контактов между участниками </a:t>
            </a:r>
            <a:r>
              <a:rPr lang="ru-RU" sz="2000" b="1" dirty="0"/>
              <a:t>(</a:t>
            </a:r>
            <a:r>
              <a:rPr lang="ru-RU" sz="2000" b="1" dirty="0" err="1"/>
              <a:t>внутриклассные</a:t>
            </a:r>
            <a:r>
              <a:rPr lang="ru-RU" sz="2000" b="1" dirty="0"/>
              <a:t>, </a:t>
            </a:r>
            <a:r>
              <a:rPr lang="ru-RU" sz="2000" b="1" dirty="0" err="1"/>
              <a:t>внутришкольные</a:t>
            </a:r>
            <a:r>
              <a:rPr lang="ru-RU" sz="2000" b="1" dirty="0"/>
              <a:t>, межшкольные и т.д.);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/>
              <a:t>По продолжительности</a:t>
            </a:r>
            <a:r>
              <a:rPr lang="ru-RU" sz="2000" b="1" dirty="0"/>
              <a:t> (</a:t>
            </a:r>
            <a:r>
              <a:rPr lang="ru-RU" sz="2000" b="1" dirty="0" err="1"/>
              <a:t>минипроекты</a:t>
            </a:r>
            <a:r>
              <a:rPr lang="ru-RU" sz="2000" b="1" dirty="0"/>
              <a:t>, по 20 мин., краткосрочные проекты (4-6 уроков), недельные, годичные );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b="1" i="1" dirty="0"/>
              <a:t>Телекоммуникационные проекты</a:t>
            </a:r>
            <a:r>
              <a:rPr lang="ru-RU" sz="2000" b="1" dirty="0"/>
              <a:t> (средне- и долгосрочные)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 sz="2000" b="1" dirty="0"/>
          </a:p>
          <a:p>
            <a:pPr>
              <a:spcBef>
                <a:spcPct val="50000"/>
              </a:spcBef>
              <a:buFontTx/>
              <a:buChar char="•"/>
            </a:pPr>
            <a:endParaRPr lang="ru-RU" sz="2000" b="1" dirty="0"/>
          </a:p>
          <a:p>
            <a:pPr>
              <a:spcBef>
                <a:spcPct val="50000"/>
              </a:spcBef>
            </a:pPr>
            <a:endParaRPr lang="ru-RU" sz="2800" dirty="0"/>
          </a:p>
        </p:txBody>
      </p:sp>
      <p:pic>
        <p:nvPicPr>
          <p:cNvPr id="269336" name="Picture 24" descr="P1120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59038" cy="1844675"/>
          </a:xfrm>
          <a:prstGeom prst="rect">
            <a:avLst/>
          </a:prstGeom>
          <a:noFill/>
        </p:spPr>
      </p:pic>
      <p:pic>
        <p:nvPicPr>
          <p:cNvPr id="269337" name="Picture 25" descr="P1120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875"/>
            <a:ext cx="2484438" cy="1862138"/>
          </a:xfrm>
          <a:prstGeom prst="rect">
            <a:avLst/>
          </a:prstGeom>
          <a:noFill/>
        </p:spPr>
      </p:pic>
      <p:pic>
        <p:nvPicPr>
          <p:cNvPr id="269338" name="Picture 26" descr="P11207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638"/>
            <a:ext cx="2484438" cy="1863725"/>
          </a:xfrm>
          <a:prstGeom prst="rect">
            <a:avLst/>
          </a:prstGeom>
          <a:noFill/>
        </p:spPr>
      </p:pic>
      <p:pic>
        <p:nvPicPr>
          <p:cNvPr id="269339" name="Picture 27" descr="P11207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0300"/>
            <a:ext cx="2555875" cy="191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98613" y="76200"/>
            <a:ext cx="7392987" cy="498475"/>
          </a:xfrm>
        </p:spPr>
        <p:txBody>
          <a:bodyPr>
            <a:normAutofit fontScale="90000"/>
          </a:bodyPr>
          <a:lstStyle/>
          <a:p>
            <a:r>
              <a:rPr lang="ru-RU" sz="4000" b="1" i="1"/>
              <a:t>Методы исследования: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4414" y="1071546"/>
            <a:ext cx="7545411" cy="5453079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Метод сравнительно – исторического анализа литературы.</a:t>
            </a:r>
          </a:p>
          <a:p>
            <a:r>
              <a:rPr lang="ru-RU" b="1" dirty="0"/>
              <a:t>Метод причинно – следственного анализа.</a:t>
            </a:r>
          </a:p>
          <a:p>
            <a:r>
              <a:rPr lang="ru-RU" b="1" dirty="0"/>
              <a:t>Метод моделирования.</a:t>
            </a:r>
          </a:p>
          <a:p>
            <a:r>
              <a:rPr lang="ru-RU" b="1" dirty="0"/>
              <a:t>Метод беседы, анкетирования, интервью.</a:t>
            </a:r>
          </a:p>
          <a:p>
            <a:r>
              <a:rPr lang="ru-RU" b="1" dirty="0"/>
              <a:t>Метод рейтинга и самооценки.</a:t>
            </a:r>
          </a:p>
          <a:p>
            <a:r>
              <a:rPr lang="ru-RU" b="1" dirty="0"/>
              <a:t>Метод ранговых оценок.</a:t>
            </a:r>
          </a:p>
          <a:p>
            <a:r>
              <a:rPr lang="ru-RU" b="1" dirty="0"/>
              <a:t>Метод обобщения независимых характеристик.</a:t>
            </a:r>
          </a:p>
          <a:p>
            <a:r>
              <a:rPr lang="ru-RU" b="1" dirty="0"/>
              <a:t>Метод проекта.</a:t>
            </a:r>
          </a:p>
          <a:p>
            <a:r>
              <a:rPr lang="ru-RU" b="1" dirty="0"/>
              <a:t>Метод наблюдения.</a:t>
            </a:r>
          </a:p>
          <a:p>
            <a:r>
              <a:rPr lang="ru-RU" b="1" dirty="0"/>
              <a:t>Метод эксперимента.</a:t>
            </a:r>
          </a:p>
          <a:p>
            <a:pPr>
              <a:buFont typeface="Webdings" pitchFamily="18" charset="2"/>
              <a:buNone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76200"/>
            <a:ext cx="6364287" cy="762000"/>
          </a:xfrm>
        </p:spPr>
        <p:txBody>
          <a:bodyPr>
            <a:normAutofit fontScale="90000"/>
          </a:bodyPr>
          <a:lstStyle/>
          <a:p>
            <a:r>
              <a:rPr lang="ru-RU"/>
              <a:t>Критерии оценки докладов: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1066800"/>
            <a:ext cx="6291262" cy="5334000"/>
          </a:xfrm>
        </p:spPr>
        <p:txBody>
          <a:bodyPr/>
          <a:lstStyle/>
          <a:p>
            <a:r>
              <a:rPr lang="ru-RU" sz="2800" dirty="0"/>
              <a:t>соответствие содержания тематике и целям </a:t>
            </a:r>
            <a:r>
              <a:rPr lang="ru-RU" sz="2800" dirty="0" smtClean="0"/>
              <a:t>конкурса;</a:t>
            </a:r>
            <a:endParaRPr lang="ru-RU" sz="2800" dirty="0"/>
          </a:p>
          <a:p>
            <a:r>
              <a:rPr lang="ru-RU" sz="2800" dirty="0"/>
              <a:t>полнота и глубина раскрытия темы; </a:t>
            </a:r>
          </a:p>
          <a:p>
            <a:r>
              <a:rPr lang="ru-RU" sz="2800" dirty="0"/>
              <a:t>самостоятельность суждений, отражение личного отношения к теме;</a:t>
            </a:r>
          </a:p>
          <a:p>
            <a:r>
              <a:rPr lang="ru-RU" sz="2800" dirty="0"/>
              <a:t>достоверность и целесообразность включения литературных и исторических фактов;</a:t>
            </a:r>
          </a:p>
        </p:txBody>
      </p:sp>
      <p:pic>
        <p:nvPicPr>
          <p:cNvPr id="206854" name="Picture 6" descr="PICT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4175"/>
            <a:ext cx="2555875" cy="2089150"/>
          </a:xfrm>
          <a:prstGeom prst="rect">
            <a:avLst/>
          </a:prstGeom>
          <a:noFill/>
        </p:spPr>
      </p:pic>
      <p:pic>
        <p:nvPicPr>
          <p:cNvPr id="206855" name="Picture 7" descr="PICT0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86325"/>
            <a:ext cx="2555875" cy="1971675"/>
          </a:xfrm>
          <a:prstGeom prst="rect">
            <a:avLst/>
          </a:prstGeom>
          <a:noFill/>
        </p:spPr>
      </p:pic>
      <p:pic>
        <p:nvPicPr>
          <p:cNvPr id="206856" name="Picture 8" descr="P11207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55875" cy="1917700"/>
          </a:xfrm>
          <a:prstGeom prst="rect">
            <a:avLst/>
          </a:prstGeom>
          <a:noFill/>
        </p:spPr>
      </p:pic>
      <p:pic>
        <p:nvPicPr>
          <p:cNvPr id="206857" name="Picture 9" descr="PICT00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41438"/>
            <a:ext cx="2555875" cy="191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76200"/>
            <a:ext cx="7515225" cy="904875"/>
          </a:xfrm>
        </p:spPr>
        <p:txBody>
          <a:bodyPr>
            <a:normAutofit fontScale="90000"/>
          </a:bodyPr>
          <a:lstStyle/>
          <a:p>
            <a:r>
              <a:rPr lang="ru-RU" b="1" i="1"/>
              <a:t>Формы продуктов проектной деятельности: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268413"/>
            <a:ext cx="7212012" cy="5256212"/>
          </a:xfrm>
        </p:spPr>
        <p:txBody>
          <a:bodyPr>
            <a:normAutofit fontScale="85000" lnSpcReduction="20000"/>
          </a:bodyPr>
          <a:lstStyle/>
          <a:p>
            <a:r>
              <a:rPr lang="ru-RU" b="1"/>
              <a:t>Видеофильм;</a:t>
            </a:r>
          </a:p>
          <a:p>
            <a:r>
              <a:rPr lang="ru-RU" b="1"/>
              <a:t>Выставка;</a:t>
            </a:r>
          </a:p>
          <a:p>
            <a:r>
              <a:rPr lang="ru-RU" b="1"/>
              <a:t>Игра;</a:t>
            </a:r>
          </a:p>
          <a:p>
            <a:r>
              <a:rPr lang="ru-RU" b="1"/>
              <a:t>Коллекция;</a:t>
            </a:r>
          </a:p>
          <a:p>
            <a:r>
              <a:rPr lang="ru-RU" b="1"/>
              <a:t>Макет;</a:t>
            </a:r>
          </a:p>
          <a:p>
            <a:r>
              <a:rPr lang="ru-RU" b="1"/>
              <a:t>Модель;</a:t>
            </a:r>
          </a:p>
          <a:p>
            <a:r>
              <a:rPr lang="ru-RU" b="1"/>
              <a:t>Музыкальное произведение;</a:t>
            </a:r>
          </a:p>
          <a:p>
            <a:r>
              <a:rPr lang="ru-RU" b="1"/>
              <a:t>Мультимедийный продукт;</a:t>
            </a:r>
          </a:p>
          <a:p>
            <a:r>
              <a:rPr lang="ru-RU" b="1"/>
              <a:t>Пакет рекомендаций;</a:t>
            </a:r>
          </a:p>
          <a:p>
            <a:r>
              <a:rPr lang="ru-RU" b="1"/>
              <a:t>Публикация;</a:t>
            </a:r>
          </a:p>
          <a:p>
            <a:r>
              <a:rPr lang="ru-RU" b="1"/>
              <a:t>Учебное пособие;</a:t>
            </a:r>
          </a:p>
          <a:p>
            <a:r>
              <a:rPr lang="ru-RU" sz="2000" b="1"/>
              <a:t>Сравнительно-сопоставительный анализ и т.п.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76200"/>
            <a:ext cx="6948487" cy="762000"/>
          </a:xfrm>
        </p:spPr>
        <p:txBody>
          <a:bodyPr/>
          <a:lstStyle/>
          <a:p>
            <a:r>
              <a:rPr lang="ru-RU" sz="2800" b="1"/>
              <a:t>Критерии оценки проектов: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066800"/>
            <a:ext cx="6364287" cy="5334000"/>
          </a:xfrm>
        </p:spPr>
        <p:txBody>
          <a:bodyPr/>
          <a:lstStyle/>
          <a:p>
            <a:r>
              <a:rPr lang="ru-RU" sz="2800"/>
              <a:t>Самостоятельность работы над проектом; </a:t>
            </a:r>
          </a:p>
          <a:p>
            <a:r>
              <a:rPr lang="ru-RU" sz="2800"/>
              <a:t>актуальность и значимость темы; </a:t>
            </a:r>
          </a:p>
          <a:p>
            <a:r>
              <a:rPr lang="ru-RU" sz="2800"/>
              <a:t>полнота раскрытия темы; </a:t>
            </a:r>
          </a:p>
          <a:p>
            <a:r>
              <a:rPr lang="ru-RU" sz="2800"/>
              <a:t>оригинальность решения проблемы; </a:t>
            </a:r>
          </a:p>
          <a:p>
            <a:r>
              <a:rPr lang="ru-RU" sz="2800"/>
              <a:t>артистизм и выразительность выступления; </a:t>
            </a:r>
          </a:p>
          <a:p>
            <a:r>
              <a:rPr lang="ru-RU" sz="2800"/>
              <a:t>презентабельность проекта;</a:t>
            </a:r>
          </a:p>
          <a:p>
            <a:r>
              <a:rPr lang="ru-RU" sz="2800"/>
              <a:t>ответы на вопросы. </a:t>
            </a:r>
          </a:p>
          <a:p>
            <a:endParaRPr lang="ru-RU" sz="2800"/>
          </a:p>
        </p:txBody>
      </p:sp>
      <p:pic>
        <p:nvPicPr>
          <p:cNvPr id="272388" name="Picture 4" descr="фестиваль ДНК 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425"/>
            <a:ext cx="2411413" cy="1808163"/>
          </a:xfrm>
          <a:prstGeom prst="rect">
            <a:avLst/>
          </a:prstGeom>
          <a:noFill/>
        </p:spPr>
      </p:pic>
      <p:pic>
        <p:nvPicPr>
          <p:cNvPr id="272389" name="Picture 5" descr="фестиваль ДНК 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8638"/>
            <a:ext cx="2268538" cy="1701800"/>
          </a:xfrm>
          <a:prstGeom prst="rect">
            <a:avLst/>
          </a:prstGeom>
          <a:noFill/>
        </p:spPr>
      </p:pic>
      <p:pic>
        <p:nvPicPr>
          <p:cNvPr id="272390" name="Picture 6" descr="фестиваль ДНК 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68538" cy="1698625"/>
          </a:xfrm>
          <a:prstGeom prst="rect">
            <a:avLst/>
          </a:prstGeom>
          <a:noFill/>
        </p:spPr>
      </p:pic>
      <p:pic>
        <p:nvPicPr>
          <p:cNvPr id="272391" name="Picture 7" descr="фестиваль ДНК 0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84313"/>
            <a:ext cx="2268538" cy="170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7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76200"/>
            <a:ext cx="6948487" cy="762000"/>
          </a:xfrm>
        </p:spPr>
        <p:txBody>
          <a:bodyPr/>
          <a:lstStyle/>
          <a:p>
            <a:r>
              <a:rPr lang="ru-RU" sz="2800" b="1"/>
              <a:t>Критерии оценки социальных проектов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313" y="1066800"/>
            <a:ext cx="6364287" cy="5334000"/>
          </a:xfrm>
        </p:spPr>
        <p:txBody>
          <a:bodyPr/>
          <a:lstStyle/>
          <a:p>
            <a:r>
              <a:rPr lang="ru-RU" sz="2800"/>
              <a:t>социальная значимость проблемы; </a:t>
            </a:r>
          </a:p>
          <a:p>
            <a:r>
              <a:rPr lang="ru-RU" sz="2800"/>
              <a:t>актуальность и важность поставленных проблем; </a:t>
            </a:r>
          </a:p>
          <a:p>
            <a:r>
              <a:rPr lang="ru-RU" sz="2800"/>
              <a:t>самостоятельность разработки проекта; </a:t>
            </a:r>
          </a:p>
          <a:p>
            <a:r>
              <a:rPr lang="ru-RU" sz="2800"/>
              <a:t>реальность и экономичность; </a:t>
            </a:r>
          </a:p>
          <a:p>
            <a:r>
              <a:rPr lang="ru-RU" sz="2800"/>
              <a:t>перспективность; </a:t>
            </a:r>
          </a:p>
          <a:p>
            <a:r>
              <a:rPr lang="ru-RU" sz="2800"/>
              <a:t>эффективность практической деятельности. </a:t>
            </a:r>
          </a:p>
          <a:p>
            <a:endParaRPr lang="ru-RU" sz="2800"/>
          </a:p>
        </p:txBody>
      </p:sp>
      <p:pic>
        <p:nvPicPr>
          <p:cNvPr id="207876" name="Picture 4" descr="фестиваль ДНК 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425"/>
            <a:ext cx="2411413" cy="1808163"/>
          </a:xfrm>
          <a:prstGeom prst="rect">
            <a:avLst/>
          </a:prstGeom>
          <a:noFill/>
        </p:spPr>
      </p:pic>
      <p:pic>
        <p:nvPicPr>
          <p:cNvPr id="207877" name="Picture 5" descr="фестиваль ДНК 1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8638"/>
            <a:ext cx="2268538" cy="1701800"/>
          </a:xfrm>
          <a:prstGeom prst="rect">
            <a:avLst/>
          </a:prstGeom>
          <a:noFill/>
        </p:spPr>
      </p:pic>
      <p:pic>
        <p:nvPicPr>
          <p:cNvPr id="207878" name="Picture 6" descr="фестиваль ДНК 1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68538" cy="1698625"/>
          </a:xfrm>
          <a:prstGeom prst="rect">
            <a:avLst/>
          </a:prstGeom>
          <a:noFill/>
        </p:spPr>
      </p:pic>
      <p:pic>
        <p:nvPicPr>
          <p:cNvPr id="207879" name="Picture 7" descr="фестиваль ДНК 0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84313"/>
            <a:ext cx="2268538" cy="1701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ОПИСАНИЕ ПРОЕКТА И ЕГО РЕЗУЛЬТАТОВ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endParaRPr lang="ru-RU"/>
          </a:p>
          <a:p>
            <a:r>
              <a:rPr lang="ru-RU" sz="2800"/>
              <a:t>Постановка проблемы/описание необходимости ее решения</a:t>
            </a:r>
          </a:p>
          <a:p>
            <a:r>
              <a:rPr lang="ru-RU" sz="2800"/>
              <a:t>Цель (более общее) и задачи (конкретные, измеримые количественно и качественно) проекта</a:t>
            </a:r>
          </a:p>
          <a:p>
            <a:r>
              <a:rPr lang="ru-RU" sz="2800"/>
              <a:t>Механизм решения проблемы, стратегия и методы достижения поставленных целей и задач.</a:t>
            </a:r>
          </a:p>
        </p:txBody>
      </p:sp>
      <p:pic>
        <p:nvPicPr>
          <p:cNvPr id="181252" name="Picture 4" descr="An1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1539875" cy="2016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ОПИСАНИЕ ПРОЕКТА И ЕГО РЕЗУЛЬТАТОВ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Необходимо показать, удалось ли реализовать поставленные задачи, что было сделано для выполнения? Кто это делал? Какие ресурсы привлекались и использовались (людские, временные, материальные и др.)? например, как привлекались взрослые жители двора для его благоустройства, как осуществлялся отбор участников соревнований между дворовыми командами и т.д.</a:t>
            </a:r>
          </a:p>
          <a:p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ОПИСАНИЕ ПРОЕКТА И ЕГО РЕЗУЛЬТАТОВ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/>
              <a:t>Таким образом, в данном разделе шаг за шагом должно быть описано, что происходило в рамках реализации этого проекта, кто участвовал в реализации проекта и как, на кого конкретно эта деятельность была направлена/адресована. Эта часть должна быть описана подробно.</a:t>
            </a:r>
          </a:p>
          <a:p>
            <a:endParaRPr lang="ru-RU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ОПИСАНИЕ ПРОЕКТА И ЕГО РЕЗУЛЬТАТОВ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066800"/>
            <a:ext cx="7515225" cy="5791200"/>
          </a:xfrm>
          <a:solidFill>
            <a:srgbClr val="FDFCC0"/>
          </a:solidFill>
        </p:spPr>
        <p:txBody>
          <a:bodyPr/>
          <a:lstStyle/>
          <a:p>
            <a:r>
              <a:rPr lang="ru-RU" sz="2800"/>
              <a:t>Было ли освещение в средствах массовой информации ваших действий по реализации проекта? Если “Да”, то какие СМИ освещали, сколько было публикаций, видео и радио репортажей? (приложите, к отчету материалы, опубликованные в СМИ).</a:t>
            </a:r>
          </a:p>
          <a:p>
            <a:r>
              <a:rPr lang="ru-RU" sz="2800"/>
              <a:t>С какими сложностями, столкнулись во время проведения акции? Какие из них удалось решить? Какие нет, почему?</a:t>
            </a:r>
          </a:p>
          <a:p>
            <a:r>
              <a:rPr lang="ru-RU" sz="2800"/>
              <a:t>Сколько людей было задействовано в реализации проекта?</a:t>
            </a:r>
          </a:p>
          <a:p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ОПИСАНИЕ ПРОЕКТА И ЕГО РЕЗУЛЬТАТОВ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7467600" cy="5791200"/>
          </a:xfrm>
          <a:solidFill>
            <a:srgbClr val="FDFCC0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/>
              <a:t>Какие качественные и количественные результаты были получены по итогам проведения каждого из мероприятий?</a:t>
            </a:r>
          </a:p>
          <a:p>
            <a:pPr>
              <a:lnSpc>
                <a:spcPct val="90000"/>
              </a:lnSpc>
            </a:pPr>
            <a:r>
              <a:rPr lang="ru-RU"/>
              <a:t>Календарный график реализации проекта. Опишите основные этапы подготовки и проведения проекта по неделям, когда и в какой последовательности будут происходить мероприятия в рамках проекта?</a:t>
            </a:r>
          </a:p>
          <a:p>
            <a:pPr>
              <a:lnSpc>
                <a:spcPct val="90000"/>
              </a:lnSpc>
            </a:pPr>
            <a:r>
              <a:rPr lang="ru-RU"/>
              <a:t>Оценка успеха проекта. Каким образом оценивается эффективность и успешность проекта, критерии оценки, как можно оценить достижение поставленных задач и намеченных результатов, каковы механизмы оценки проекта, если проводилось анкетирование, соц. опрос, желательно представить копию анкеты и результаты анкетирования.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ОПИСАНИЕ ПРОЕКТА И ЕГО РЕЗУЛЬТАТОВ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066800"/>
            <a:ext cx="8134376" cy="5791200"/>
          </a:xfrm>
          <a:solidFill>
            <a:srgbClr val="FDFCC0"/>
          </a:solidFill>
        </p:spPr>
        <p:txBody>
          <a:bodyPr/>
          <a:lstStyle/>
          <a:p>
            <a:r>
              <a:rPr lang="ru-RU" sz="2000" dirty="0"/>
              <a:t>Дальнейшая работа в этом направлении. Планируется ли продолжить работу в данном направлении? Каким образом предлагается сохранить и расширить достижения данного проекта?</a:t>
            </a:r>
          </a:p>
          <a:p>
            <a:r>
              <a:rPr lang="ru-RU" sz="2000" dirty="0"/>
              <a:t>Эффект реализации проекта. Как реализация проекта способствовала решению проблемы? Плюсы и минусы в результате работы по проекту? Что нужно было еще учесть на этапе планирования? Какие наиболее успешные и яркие моменты были во время реализации проекта?</a:t>
            </a:r>
          </a:p>
          <a:p>
            <a:r>
              <a:rPr lang="ru-RU" sz="2000" dirty="0"/>
              <a:t>Опишите ваши впечатления от участия в проекте, а также впечатления и отзывы людей, которые были получателями услуг или наблюдали за реализацией проекта. Приведите цитаты, высказывания, письма благодарности и др.</a:t>
            </a:r>
          </a:p>
          <a:p>
            <a:r>
              <a:rPr lang="ru-RU" sz="2000" dirty="0"/>
              <a:t>Также к отчету по проекту приложите фотографии, публикации в газете, листовки и др., что сочтете полезным.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ru-RU" b="1" i="1"/>
              <a:t>Что такое тезисы</a:t>
            </a:r>
            <a:r>
              <a:rPr lang="ru-RU" b="1"/>
              <a:t>.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066800"/>
            <a:ext cx="8134376" cy="5791200"/>
          </a:xfrm>
          <a:solidFill>
            <a:srgbClr val="FDFCC0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Тезис (греч. - утверждение) – это какое-либо четко сформулированное положение, истинность которого необходимо аргументировать, обосновать, доказать. Как правило, излагая в выступлениях, дискуссиях свою профессиональную точку зрения, раскрывая свою профессиональную позицию, педагог – практик представляет несколько идей, положений, утверждений, которые тесно связаны между собой в логической последовательности. Печатный вид тезисов не должен превышать 2-3 машинописные страницы.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313" y="76200"/>
            <a:ext cx="6364287" cy="762000"/>
          </a:xfrm>
        </p:spPr>
        <p:txBody>
          <a:bodyPr>
            <a:normAutofit fontScale="90000"/>
          </a:bodyPr>
          <a:lstStyle/>
          <a:p>
            <a:r>
              <a:rPr lang="ru-RU"/>
              <a:t>Критерии оценки докладов: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00338" y="1066800"/>
            <a:ext cx="6291262" cy="5334000"/>
          </a:xfrm>
        </p:spPr>
        <p:txBody>
          <a:bodyPr/>
          <a:lstStyle/>
          <a:p>
            <a:r>
              <a:rPr lang="ru-RU" sz="2800"/>
              <a:t>свободное владение материалом и уровень презентации проекта;</a:t>
            </a:r>
          </a:p>
          <a:p>
            <a:r>
              <a:rPr lang="ru-RU" sz="2800"/>
              <a:t>соблюдение общих требований к созданию проектов (наличие гипотезы, системы доказательств, аргументов, примеров, выводы, перспективы разработки темы, практическая значимость проекта). </a:t>
            </a:r>
          </a:p>
          <a:p>
            <a:r>
              <a:rPr lang="ru-RU" sz="2800"/>
              <a:t>оригинальность изложения;</a:t>
            </a:r>
          </a:p>
          <a:p>
            <a:r>
              <a:rPr lang="ru-RU" sz="2800"/>
              <a:t>грамотность;</a:t>
            </a:r>
          </a:p>
        </p:txBody>
      </p:sp>
      <p:pic>
        <p:nvPicPr>
          <p:cNvPr id="208900" name="Picture 4" descr="PICT00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55875" cy="1917700"/>
          </a:xfrm>
          <a:prstGeom prst="rect">
            <a:avLst/>
          </a:prstGeom>
          <a:noFill/>
        </p:spPr>
      </p:pic>
      <p:pic>
        <p:nvPicPr>
          <p:cNvPr id="208901" name="Picture 5" descr="PICT0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2555875" cy="1917700"/>
          </a:xfrm>
          <a:prstGeom prst="rect">
            <a:avLst/>
          </a:prstGeom>
          <a:noFill/>
        </p:spPr>
      </p:pic>
      <p:pic>
        <p:nvPicPr>
          <p:cNvPr id="208902" name="Picture 6" descr="PICT0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4175"/>
            <a:ext cx="2555875" cy="1917700"/>
          </a:xfrm>
          <a:prstGeom prst="rect">
            <a:avLst/>
          </a:prstGeom>
          <a:noFill/>
        </p:spPr>
      </p:pic>
      <p:pic>
        <p:nvPicPr>
          <p:cNvPr id="208903" name="Picture 7" descr="PICT0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86325"/>
            <a:ext cx="2627313" cy="1971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ru-RU" sz="2400" b="1" i="1"/>
              <a:t>Общенаучные требования к отбору содержания формулируемых тезисов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1428736"/>
            <a:ext cx="7634310" cy="5429264"/>
          </a:xfrm>
          <a:solidFill>
            <a:srgbClr val="FDFCC0"/>
          </a:solidFill>
        </p:spPr>
        <p:txBody>
          <a:bodyPr/>
          <a:lstStyle/>
          <a:p>
            <a:pPr marL="457200" indent="-457200"/>
            <a:r>
              <a:rPr lang="ru-RU" sz="2800" b="1" i="1" dirty="0"/>
              <a:t>В тезисах должны быть представлены только  ключевые идеи и положения будущего доклада или сообщения. </a:t>
            </a:r>
            <a:endParaRPr lang="en-US" sz="2800" b="1" i="1" dirty="0"/>
          </a:p>
          <a:p>
            <a:pPr marL="457200" indent="-457200"/>
            <a:r>
              <a:rPr lang="ru-RU" sz="2800" b="1" i="1" dirty="0"/>
              <a:t>Мелкие и второстепенные детали должны быть исключены.</a:t>
            </a:r>
            <a:endParaRPr lang="en-US" sz="2800" b="1" i="1" dirty="0"/>
          </a:p>
          <a:p>
            <a:pPr marL="457200" indent="-457200"/>
            <a:r>
              <a:rPr lang="ru-RU" sz="2800" b="1" i="1" dirty="0"/>
              <a:t> В тезисах можно поместить отдельные цифровые данные, особенно полученные лично автором публикации. </a:t>
            </a:r>
            <a:endParaRPr lang="en-US" sz="2800" b="1" i="1" dirty="0"/>
          </a:p>
          <a:p>
            <a:pPr marL="457200" indent="-457200"/>
            <a:r>
              <a:rPr lang="ru-RU" sz="2800" b="1" i="1" dirty="0"/>
              <a:t>Развернутых методических комментариев следует избегать.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/>
              <a:t>Примерный алгоритм подготовки тезисов выступления</a:t>
            </a:r>
            <a:r>
              <a:rPr lang="ru-RU" sz="2800"/>
              <a:t> 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428736"/>
            <a:ext cx="8348690" cy="5429264"/>
          </a:xfrm>
          <a:solidFill>
            <a:srgbClr val="FDFCC0"/>
          </a:solidFill>
        </p:spPr>
        <p:txBody>
          <a:bodyPr/>
          <a:lstStyle/>
          <a:p>
            <a:pPr marL="457200" indent="-457200"/>
            <a:r>
              <a:rPr lang="ru-RU" sz="2800" dirty="0"/>
              <a:t>Предварительный анализ проблем, рассматриваемых на конференции, </a:t>
            </a:r>
            <a:r>
              <a:rPr lang="ru-RU" sz="2800" dirty="0" err="1"/>
              <a:t>пед</a:t>
            </a:r>
            <a:r>
              <a:rPr lang="ru-RU" sz="2800" dirty="0"/>
              <a:t>. чтениях и т.п., ориентировочный выбор темы своего выступления. Конкретизация темы выступления.  Конкретизация темы должна в полной мере соответствовать, во-первых, целям и задачам конференции (</a:t>
            </a:r>
            <a:r>
              <a:rPr lang="ru-RU" sz="2800" dirty="0" err="1"/>
              <a:t>пед</a:t>
            </a:r>
            <a:r>
              <a:rPr lang="ru-RU" sz="2800" dirty="0"/>
              <a:t>. чтений и т. п.), во – вторых, имеющемуся у вас теоретическому и практическому опыту, в третьих, масштабу избираемого стандарта: доклада или краткого сообщения.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/>
              <a:t>Примерный алгоритм подготовки тезисов выступления</a:t>
            </a:r>
            <a:r>
              <a:rPr lang="ru-RU" sz="2800"/>
              <a:t> 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5" y="1643050"/>
            <a:ext cx="8491566" cy="5214950"/>
          </a:xfrm>
          <a:solidFill>
            <a:srgbClr val="FDFCC0"/>
          </a:solidFill>
        </p:spPr>
        <p:txBody>
          <a:bodyPr/>
          <a:lstStyle/>
          <a:p>
            <a:pPr marL="457200" indent="-457200"/>
            <a:r>
              <a:rPr lang="ru-RU" sz="2800" dirty="0"/>
              <a:t>Эскизное (свободное, фрагментарное) изложение основных идей своего выступления по приблизительному («рабочему») плану. Свести воедино основные мысли, идеи, гипотезы, предложения, которые вам предстоит высказать в ходе выступления. Это важно оформить в виде письменного текста. Важны рабочие комментарии. Необходимо рассчитать примерное время своего выступления, предусмотреть подготовку иллюстраций, схем, таблиц, диаграмм и др.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/>
              <a:t>Примерный алгоритм подготовки тезисов выступления</a:t>
            </a:r>
            <a:r>
              <a:rPr lang="ru-RU" sz="2800"/>
              <a:t> 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2000240"/>
            <a:ext cx="8062938" cy="4857760"/>
          </a:xfrm>
          <a:solidFill>
            <a:srgbClr val="FDFCC0"/>
          </a:solidFill>
        </p:spPr>
        <p:txBody>
          <a:bodyPr/>
          <a:lstStyle/>
          <a:p>
            <a:pPr marL="457200" indent="-457200"/>
            <a:r>
              <a:rPr lang="ru-RU" sz="2800" dirty="0"/>
              <a:t>Подготовка письменного, тщательно отредактированного текста доклада (сообщения). </a:t>
            </a:r>
            <a:endParaRPr lang="en-US" sz="2800" dirty="0"/>
          </a:p>
          <a:p>
            <a:pPr marL="457200" indent="-457200"/>
            <a:r>
              <a:rPr lang="ru-RU" sz="2800" dirty="0"/>
              <a:t>Уточняется название доклада, определяется наиболее приемлемая структура разделов доклада, обеспечивающая оптимальное понимание выдвигаемых идей и положений всеми участниками конференции (совещания).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/>
              <a:t>Примерный алгоритм подготовки тезисов выступления</a:t>
            </a:r>
            <a:r>
              <a:rPr lang="ru-RU" sz="2800"/>
              <a:t> 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714488"/>
            <a:ext cx="8205814" cy="5143512"/>
          </a:xfrm>
          <a:solidFill>
            <a:srgbClr val="FDFCC0"/>
          </a:solidFill>
        </p:spPr>
        <p:txBody>
          <a:bodyPr>
            <a:normAutofit fontScale="85000" lnSpcReduction="10000"/>
          </a:bodyPr>
          <a:lstStyle/>
          <a:p>
            <a:pPr marL="457200" indent="-457200"/>
            <a:r>
              <a:rPr lang="ru-RU" dirty="0"/>
              <a:t>Выдвигаемые к защите идеи, положения (собственно говоря, сами тезисы как таковые) – 3 – 4 абзаца;</a:t>
            </a:r>
          </a:p>
          <a:p>
            <a:pPr marL="457200" indent="-457200"/>
            <a:r>
              <a:rPr lang="ru-RU" dirty="0"/>
              <a:t>Обобщение (раскрытие практического или теоретического значения </a:t>
            </a:r>
            <a:r>
              <a:rPr lang="ru-RU" b="1" dirty="0"/>
              <a:t>результатов</a:t>
            </a:r>
            <a:r>
              <a:rPr lang="ru-RU" dirty="0"/>
              <a:t> разработки выдвигаемых идей, решения заявленных проблем и задач, возникающие трудности, место и роль изучаемой темы в совершенствовании качества образования и воспитания);</a:t>
            </a:r>
          </a:p>
          <a:p>
            <a:pPr marL="457200" indent="-457200"/>
            <a:r>
              <a:rPr lang="ru-RU" dirty="0"/>
              <a:t>Если необходимо, то в конце тезисов вашего доклада или сообщения указывается список литературных источников, обратившись к которым можно найти подтверждение вашим идеям.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/>
              <a:t>Примерный алгоритм подготовки тезисов выступления</a:t>
            </a:r>
            <a:r>
              <a:rPr lang="ru-RU" sz="2800"/>
              <a:t> 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1571612"/>
            <a:ext cx="8062938" cy="5286388"/>
          </a:xfrm>
          <a:solidFill>
            <a:srgbClr val="FDFCC0"/>
          </a:solidFill>
        </p:spPr>
        <p:txBody>
          <a:bodyPr/>
          <a:lstStyle/>
          <a:p>
            <a:pPr marL="838200" lvl="1" indent="-381000"/>
            <a:r>
              <a:rPr lang="ru-RU" sz="2400" b="1" dirty="0"/>
              <a:t>Написание текста тезисов доклада. Из развернутого текста доклада извлекаются наиболее значимые идеи, принципиальные положения, </a:t>
            </a:r>
            <a:r>
              <a:rPr lang="ru-RU" sz="2400" b="1" dirty="0" err="1"/>
              <a:t>переформулируются</a:t>
            </a:r>
            <a:r>
              <a:rPr lang="ru-RU" sz="2400" b="1" dirty="0"/>
              <a:t> в виде кратких утвердительных положений, перечисляются основные аргументы в их пользу. При этом возможно следующее примерное распределение материала по абзацам:</a:t>
            </a:r>
          </a:p>
          <a:p>
            <a:pPr marL="457200" indent="-457200"/>
            <a:r>
              <a:rPr lang="ru-RU" dirty="0"/>
              <a:t>Постановка проблемы – 1-2 абзаца;</a:t>
            </a:r>
          </a:p>
          <a:p>
            <a:pPr marL="457200" indent="-457200"/>
            <a:r>
              <a:rPr lang="ru-RU" dirty="0"/>
              <a:t>На теоретические работы каких ученых, практиков  вы опираетесь в своей деятельности – 1 абзац;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/>
              <a:t>Примерный алгоритм подготовки тезисов выступления</a:t>
            </a:r>
            <a:r>
              <a:rPr lang="en-US" sz="2800" b="1" i="1"/>
              <a:t>^</a:t>
            </a:r>
            <a:endParaRPr lang="ru-RU" sz="2800" b="1" i="1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500174"/>
            <a:ext cx="8348690" cy="5357826"/>
          </a:xfrm>
          <a:solidFill>
            <a:srgbClr val="FDFCC0"/>
          </a:solidFill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90000"/>
              </a:lnSpc>
            </a:pPr>
            <a:r>
              <a:rPr lang="ru-RU" dirty="0"/>
              <a:t>Защита работы может сопровождаться слайдами, </a:t>
            </a:r>
            <a:r>
              <a:rPr lang="ru-RU" dirty="0" err="1"/>
              <a:t>мультимедийной</a:t>
            </a:r>
            <a:r>
              <a:rPr lang="ru-RU" dirty="0"/>
              <a:t> презентацией, рисунками, таблицами, схемами, диаграммами, графиками, фотографиями, видеофрагментами и т.д.</a:t>
            </a:r>
          </a:p>
          <a:p>
            <a:pPr marL="457200" indent="-457200">
              <a:lnSpc>
                <a:spcPct val="90000"/>
              </a:lnSpc>
            </a:pPr>
            <a:r>
              <a:rPr lang="ru-RU" dirty="0"/>
              <a:t>Тезисы отпечатываются на стандартных листах формата А-4</a:t>
            </a:r>
          </a:p>
          <a:p>
            <a:pPr marL="457200" indent="-457200">
              <a:lnSpc>
                <a:spcPct val="90000"/>
              </a:lnSpc>
            </a:pPr>
            <a:r>
              <a:rPr lang="ru-RU" dirty="0"/>
              <a:t>Если работа представляется на научно-практическую конференцию, то необходимо сопроводить ее рецензией научного руководителя.</a:t>
            </a:r>
          </a:p>
          <a:p>
            <a:pPr marL="457200" indent="-457200">
              <a:lnSpc>
                <a:spcPct val="90000"/>
              </a:lnSpc>
            </a:pPr>
            <a:r>
              <a:rPr lang="ru-RU" dirty="0"/>
              <a:t>Занимаясь инновационными процессами, исследовательской деятельностью необходимо  знать определения и содержание основных понятий, касающихся исследовательской работы.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/>
              <a:t>Д. С. Лихачев всегда был убежден в том, что «добро... во много раз ценнее и весомее зла. И культура строится на добре, а не на зле, выражает доброе начало в народе». Отсюда и неразрывная связь литературы и нравственности: «Литература, — подчеркивал Д. С. Лихачев, — не только богатство, но и нравственная сила народа». И еще более категорично: «Русская литература — совесть русского народа».</a:t>
            </a:r>
          </a:p>
          <a:p>
            <a:pPr>
              <a:lnSpc>
                <a:spcPct val="90000"/>
              </a:lnSpc>
            </a:pPr>
            <a:r>
              <a:rPr lang="ru-RU" sz="2000" b="1"/>
              <a:t>Очень высоко оценивал нравственное воспитание Л.Н. Толстой: «из всех наук, которые должен знать человек, главнейшая есть наука о том, как жить, делая как можно меньше зла и как можно больше добра». </a:t>
            </a:r>
            <a:endParaRPr lang="en-US" sz="2000" b="1"/>
          </a:p>
          <a:p>
            <a:pPr>
              <a:lnSpc>
                <a:spcPct val="90000"/>
              </a:lnSpc>
            </a:pPr>
            <a:r>
              <a:rPr lang="ru-RU" sz="2000" b="1"/>
              <a:t>«Именно нравственные качества человека определяют суть интеллигентности человека, а не образованность — каковая может быть лишь «образованщиной» ( А. И. Солженицын).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7467600" cy="373063"/>
          </a:xfrm>
        </p:spPr>
        <p:txBody>
          <a:bodyPr/>
          <a:lstStyle/>
          <a:p>
            <a:r>
              <a:rPr lang="ru-RU" sz="1800"/>
              <a:t>Структура и иерархия системы ценностей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8532812" cy="5949950"/>
          </a:xfrm>
          <a:solidFill>
            <a:srgbClr val="FDFCC0"/>
          </a:solidFill>
        </p:spPr>
        <p:txBody>
          <a:bodyPr/>
          <a:lstStyle/>
          <a:p>
            <a:r>
              <a:rPr lang="ru-RU" sz="2000" b="1"/>
              <a:t>Методологами М.А.Гусаковским, М.В.Богуславским, Г.Б.Корнетовым предлагается перечень наивысших ценностей в их иерархии: 1.Человек. 2.Здоровье. 3.Жизнь. 4.Семья. 5.Отечество. 6.Земля (планета). 7.Человечество. 8.Мир. 9.Труд. 10.Знание. 11.Культура. 12.Развитие. </a:t>
            </a:r>
          </a:p>
          <a:p>
            <a:r>
              <a:rPr lang="ru-RU" sz="2000" b="1"/>
              <a:t>Н.Е.Щуркова предлагает «пирамиду ценностей»: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0" y="262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468313" y="3138488"/>
            <a:ext cx="867568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algn="ctr"/>
            <a:r>
              <a:rPr lang="ru-RU" sz="1400">
                <a:cs typeface="Times New Roman" pitchFamily="18" charset="0"/>
              </a:rPr>
              <a:t>.                                                                                            </a:t>
            </a:r>
            <a:endParaRPr lang="ru-RU" sz="900">
              <a:cs typeface="Arial" charset="0"/>
            </a:endParaRPr>
          </a:p>
          <a:p>
            <a:pPr algn="ctr" eaLnBrk="0" hangingPunct="0"/>
            <a:r>
              <a:rPr lang="ru-RU" sz="3200" b="1">
                <a:cs typeface="Times New Roman" pitchFamily="18" charset="0"/>
              </a:rPr>
              <a:t>Человек</a:t>
            </a:r>
            <a:endParaRPr lang="ru-RU" sz="3200" b="1">
              <a:cs typeface="Arial" charset="0"/>
            </a:endParaRPr>
          </a:p>
          <a:p>
            <a:pPr algn="ctr" eaLnBrk="0" hangingPunct="0"/>
            <a:r>
              <a:rPr lang="ru-RU" sz="2800" b="1">
                <a:cs typeface="Times New Roman" pitchFamily="18" charset="0"/>
              </a:rPr>
              <a:t>Жизнь  Природа  Общество</a:t>
            </a:r>
            <a:endParaRPr lang="ru-RU" sz="2800" b="1">
              <a:cs typeface="Arial" charset="0"/>
            </a:endParaRPr>
          </a:p>
          <a:p>
            <a:pPr algn="ctr" eaLnBrk="0" hangingPunct="0"/>
            <a:r>
              <a:rPr lang="ru-RU" sz="2800" b="1">
                <a:cs typeface="Times New Roman" pitchFamily="18" charset="0"/>
              </a:rPr>
              <a:t>Добро           Истина            Красота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Труд            Познание            Общение            Игра</a:t>
            </a:r>
          </a:p>
          <a:p>
            <a:pPr algn="ctr" eaLnBrk="0" hangingPunct="0"/>
            <a:r>
              <a:rPr lang="ru-RU" sz="2200" b="1">
                <a:cs typeface="Times New Roman" pitchFamily="18" charset="0"/>
              </a:rPr>
              <a:t>Свобода  Счастье  Совесть  Равенство  Справедливость  Братство</a:t>
            </a:r>
            <a:endParaRPr lang="ru-RU" sz="22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/>
      <p:bldP spid="211971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Функция системы ценнностей: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i="1"/>
              <a:t>влияет на осуществление этической и психической регуляции деятельности, поступков и поведения человека в социальной среде.</a:t>
            </a:r>
            <a:endParaRPr lang="en-US" sz="3200" i="1"/>
          </a:p>
          <a:p>
            <a:r>
              <a:rPr lang="ru-RU" i="1"/>
              <a:t>  </a:t>
            </a:r>
            <a:r>
              <a:rPr lang="ru-RU" sz="3200" i="1"/>
              <a:t>Необходимо восхождение обучающегося к нравственным и социальным (моральным) ценностям.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/>
      <p:bldP spid="2129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4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0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13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1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700338" y="0"/>
            <a:ext cx="6443662" cy="765175"/>
          </a:xfrm>
          <a:noFill/>
          <a:ln/>
        </p:spPr>
        <p:txBody>
          <a:bodyPr/>
          <a:lstStyle/>
          <a:p>
            <a:pPr marL="0" indent="0"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sz="3600" i="1">
                <a:solidFill>
                  <a:schemeClr val="tx2"/>
                </a:solidFill>
              </a:rPr>
              <a:t>Основные понятия:</a:t>
            </a: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39" name="Rectangle 39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0" name="Rectangle 40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2" name="Rectangle 4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245" name="Picture 45" descr="фестиваль ДНК 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00338" cy="2024063"/>
          </a:xfrm>
          <a:prstGeom prst="rect">
            <a:avLst/>
          </a:prstGeom>
          <a:noFill/>
        </p:spPr>
      </p:pic>
      <p:pic>
        <p:nvPicPr>
          <p:cNvPr id="51246" name="Picture 46" descr="Хореография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775"/>
            <a:ext cx="270033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7" name="Picture 47" descr="PB0202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3"/>
            <a:ext cx="2700338" cy="1970087"/>
          </a:xfrm>
          <a:prstGeom prst="rect">
            <a:avLst/>
          </a:prstGeom>
          <a:noFill/>
        </p:spPr>
      </p:pic>
      <p:pic>
        <p:nvPicPr>
          <p:cNvPr id="51248" name="Picture 48" descr="PB020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1888"/>
            <a:ext cx="2700338" cy="1916112"/>
          </a:xfrm>
          <a:prstGeom prst="rect">
            <a:avLst/>
          </a:prstGeom>
          <a:noFill/>
        </p:spPr>
      </p:pic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3059113" y="1052513"/>
            <a:ext cx="5616575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Гипотеза – научное предположение, которое выдвигается для объяснения какого-либо явления и требует теоретического обоснования и проверки на опыте.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/>
              <a:t>Система личностных смыслов</a:t>
            </a:r>
            <a:r>
              <a:rPr lang="ru-RU" sz="2800"/>
              <a:t> 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1)поиск смысла является потребностью;</a:t>
            </a:r>
            <a:endParaRPr lang="en-US" sz="2800"/>
          </a:p>
          <a:p>
            <a:r>
              <a:rPr lang="ru-RU" sz="2800"/>
              <a:t> 2)личностные смыслы отражают и порождают жизненные отношения субъекта с миром;</a:t>
            </a:r>
            <a:endParaRPr lang="en-US" sz="2800"/>
          </a:p>
          <a:p>
            <a:r>
              <a:rPr lang="ru-RU" sz="2800"/>
              <a:t> 3)смыслы создаются в результате социального взаимодействия и являются его основой;</a:t>
            </a:r>
            <a:endParaRPr lang="en-US" sz="2800"/>
          </a:p>
          <a:p>
            <a:r>
              <a:rPr lang="ru-RU" sz="2800"/>
              <a:t> 4) система личностных смыслов влияет на образ жизни, служит регулятором поступков, поведения человека.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8" grpId="0"/>
      <p:bldP spid="21401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/>
              <a:t>Ценностно-смысловая компетентность  гражданского образования–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354138"/>
            <a:ext cx="8205814" cy="50466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dirty="0"/>
              <a:t>предполагает осознание и принятие обучающимися основных гражданских и правовых принципов, действующих в демократическом государстве (уклад школы, который далеко не всегда, несмотря на заявления руководителей ОУ, бывает демократическим), ценности права как способа согласования интересов людей и поддержания стабильности общества (коллектива школы). Когда учителя и школьники в процессе взаимодействия вырабатывают согласованное понимание правомерного поведения, неприятия асоциального поведения – создаются реальные условия для осуществления </a:t>
            </a:r>
            <a:r>
              <a:rPr lang="ru-RU" dirty="0" err="1"/>
              <a:t>соуправления</a:t>
            </a:r>
            <a:r>
              <a:rPr lang="ru-RU" dirty="0"/>
              <a:t> (</a:t>
            </a:r>
            <a:r>
              <a:rPr lang="ru-RU" dirty="0" err="1"/>
              <a:t>В.Ю.Розка</a:t>
            </a:r>
            <a:r>
              <a:rPr lang="ru-RU" dirty="0"/>
              <a:t>).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4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33375"/>
            <a:ext cx="9144000" cy="6858000"/>
            <a:chOff x="0" y="0"/>
            <a:chExt cx="5760" cy="4320"/>
          </a:xfrm>
        </p:grpSpPr>
        <p:sp>
          <p:nvSpPr>
            <p:cNvPr id="131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F6BB9B"/>
                </a:gs>
                <a:gs pos="100000">
                  <a:srgbClr val="F8B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76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F07F32"/>
                </a:gs>
                <a:gs pos="100000">
                  <a:srgbClr val="FEB12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77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EC7734"/>
                </a:gs>
                <a:gs pos="100000">
                  <a:srgbClr val="EE7E3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78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F6BE99"/>
                </a:gs>
                <a:gs pos="100000">
                  <a:srgbClr val="FFD79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79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0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1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2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3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4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1085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1086" name="Rectangle 14"/>
          <p:cNvSpPr>
            <a:spLocks noGrp="1" noChangeArrowheads="1"/>
          </p:cNvSpPr>
          <p:nvPr>
            <p:ph type="title"/>
          </p:nvPr>
        </p:nvSpPr>
        <p:spPr>
          <a:xfrm>
            <a:off x="1524000" y="44450"/>
            <a:ext cx="7620000" cy="762000"/>
          </a:xfrm>
        </p:spPr>
        <p:txBody>
          <a:bodyPr/>
          <a:lstStyle/>
          <a:p>
            <a:endParaRPr lang="ru-RU"/>
          </a:p>
        </p:txBody>
      </p:sp>
      <p:sp>
        <p:nvSpPr>
          <p:cNvPr id="131087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ru-RU" sz="1600" b="1"/>
              <a:t> </a:t>
            </a:r>
            <a:r>
              <a:rPr lang="ru-RU" sz="2800" b="1"/>
              <a:t> </a:t>
            </a:r>
          </a:p>
        </p:txBody>
      </p:sp>
      <p:sp>
        <p:nvSpPr>
          <p:cNvPr id="131088" name="Rectangle 16"/>
          <p:cNvSpPr>
            <a:spLocks noChangeArrowheads="1"/>
          </p:cNvSpPr>
          <p:nvPr/>
        </p:nvSpPr>
        <p:spPr bwMode="auto">
          <a:xfrm>
            <a:off x="1835150" y="9810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131089" name="Rectangle 17"/>
          <p:cNvSpPr>
            <a:spLocks noChangeArrowheads="1"/>
          </p:cNvSpPr>
          <p:nvPr/>
        </p:nvSpPr>
        <p:spPr bwMode="auto">
          <a:xfrm>
            <a:off x="1116013" y="1125538"/>
            <a:ext cx="7386637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ebdings" pitchFamily="18" charset="2"/>
              <a:buNone/>
            </a:pPr>
            <a:endParaRPr lang="ru-RU" sz="2000"/>
          </a:p>
        </p:txBody>
      </p:sp>
      <p:sp>
        <p:nvSpPr>
          <p:cNvPr id="131093" name="WordArt 21"/>
          <p:cNvSpPr>
            <a:spLocks noChangeArrowheads="1" noChangeShapeType="1" noTextEdit="1"/>
          </p:cNvSpPr>
          <p:nvPr/>
        </p:nvSpPr>
        <p:spPr bwMode="auto">
          <a:xfrm>
            <a:off x="1979613" y="2565400"/>
            <a:ext cx="6696075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  <p:sp>
        <p:nvSpPr>
          <p:cNvPr id="131094" name="Line 22">
            <a:hlinkHover r:id="rId2" action="ppaction://hlinkpres?slideindex=6&amp;slidetitle=на повестке"/>
          </p:cNvPr>
          <p:cNvSpPr>
            <a:spLocks noChangeShapeType="1"/>
          </p:cNvSpPr>
          <p:nvPr/>
        </p:nvSpPr>
        <p:spPr bwMode="auto">
          <a:xfrm>
            <a:off x="2051050" y="6308725"/>
            <a:ext cx="6481763" cy="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31108" name="Picture 36" descr="Президе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00475"/>
            <a:ext cx="1600200" cy="1200150"/>
          </a:xfrm>
          <a:prstGeom prst="rect">
            <a:avLst/>
          </a:prstGeom>
          <a:noFill/>
        </p:spPr>
      </p:pic>
      <p:pic>
        <p:nvPicPr>
          <p:cNvPr id="131097" name="Picture 25" descr="DSC031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410700"/>
            <a:ext cx="1704975" cy="1247775"/>
          </a:xfrm>
          <a:prstGeom prst="rect">
            <a:avLst/>
          </a:prstGeom>
          <a:noFill/>
        </p:spPr>
      </p:pic>
      <p:sp>
        <p:nvSpPr>
          <p:cNvPr id="131109" name="Rectangle 37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1110" name="Rectangle 38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1111" name="Rectangle 39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Основные понятия </a:t>
            </a:r>
            <a:r>
              <a:rPr lang="ru-RU" sz="1800"/>
              <a:t>(</a:t>
            </a:r>
            <a:r>
              <a:rPr lang="ru-RU" sz="1800" i="1"/>
              <a:t>по В.И. Загвязинскому и Н.И. Дереклеевой)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DFCC0"/>
          </a:solidFill>
        </p:spPr>
        <p:txBody>
          <a:bodyPr>
            <a:normAutofit fontScale="85000" lnSpcReduction="10000"/>
          </a:bodyPr>
          <a:lstStyle/>
          <a:p>
            <a:r>
              <a:rPr lang="ru-RU" b="1"/>
              <a:t> ИДЕЯ</a:t>
            </a:r>
            <a:r>
              <a:rPr lang="ru-RU"/>
              <a:t> – форма развития мысли, отражающая связь прошлого, настоящего и будущего, предполагаемого преобразования объекта.</a:t>
            </a:r>
          </a:p>
          <a:p>
            <a:r>
              <a:rPr lang="ru-RU"/>
              <a:t> </a:t>
            </a:r>
            <a:r>
              <a:rPr lang="ru-RU" b="1"/>
              <a:t>ПРОБЛЕМА</a:t>
            </a:r>
            <a:r>
              <a:rPr lang="ru-RU"/>
              <a:t> понимается как категория, означающая нечто неизвестное, что предстоит открыть и доказать.</a:t>
            </a:r>
          </a:p>
          <a:p>
            <a:r>
              <a:rPr lang="ru-RU"/>
              <a:t> </a:t>
            </a:r>
            <a:r>
              <a:rPr lang="ru-RU" b="1"/>
              <a:t>ТЕМА – </a:t>
            </a:r>
            <a:r>
              <a:rPr lang="ru-RU"/>
              <a:t>отражает характерные черты проблемы.</a:t>
            </a:r>
          </a:p>
          <a:p>
            <a:r>
              <a:rPr lang="ru-RU"/>
              <a:t> </a:t>
            </a:r>
            <a:r>
              <a:rPr lang="ru-RU" b="1"/>
              <a:t>ОБЪЕКТ-</a:t>
            </a:r>
            <a:r>
              <a:rPr lang="ru-RU"/>
              <a:t> это та совокупность связей и отношений, свойств, которые существуют объективно в теории и практике и служит источником необходимой для исследования информации.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76200"/>
            <a:ext cx="6291262" cy="762000"/>
          </a:xfrm>
        </p:spPr>
        <p:txBody>
          <a:bodyPr>
            <a:normAutofit fontScale="90000"/>
          </a:bodyPr>
          <a:lstStyle/>
          <a:p>
            <a:r>
              <a:rPr lang="ru-RU" sz="2800"/>
              <a:t>Основные понятия </a:t>
            </a:r>
            <a:r>
              <a:rPr lang="ru-RU" sz="1800"/>
              <a:t>(</a:t>
            </a:r>
            <a:r>
              <a:rPr lang="ru-RU" sz="1800" i="1"/>
              <a:t>по В.И. Загвязинскому и Н.И. Дереклеевой)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066800"/>
            <a:ext cx="6796087" cy="5791200"/>
          </a:xfrm>
          <a:solidFill>
            <a:srgbClr val="FDFCC0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b="1"/>
              <a:t> ПРЕДМЕТ ИССЛЕДОВАНИЯ – более конкретен. Он включает только те связи и отношения, которые подлежат непосредственному изучению в работе, устанавливают границы научного поиска. В каждом объекте можно выделить несколько предметов исследования.</a:t>
            </a:r>
          </a:p>
          <a:p>
            <a:pPr>
              <a:lnSpc>
                <a:spcPct val="90000"/>
              </a:lnSpc>
            </a:pPr>
            <a:r>
              <a:rPr lang="ru-RU" b="1"/>
              <a:t>	ЦЕЛЬ –мысленная модель, проект определенного результата деятельности человека и путей его достижения, формулируется кратко и предельно точно, в смысловом отношении выражая то основное, что намеревается сделать исследователь. Цель конкретизируется и развивается в задачах исследования.</a:t>
            </a:r>
          </a:p>
        </p:txBody>
      </p:sp>
      <p:pic>
        <p:nvPicPr>
          <p:cNvPr id="284676" name="Picture 4" descr="PICT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68538" cy="1700213"/>
          </a:xfrm>
          <a:prstGeom prst="rect">
            <a:avLst/>
          </a:prstGeom>
          <a:noFill/>
        </p:spPr>
      </p:pic>
      <p:pic>
        <p:nvPicPr>
          <p:cNvPr id="284677" name="Picture 5" descr="PICT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2268538" cy="1701800"/>
          </a:xfrm>
          <a:prstGeom prst="rect">
            <a:avLst/>
          </a:prstGeom>
          <a:noFill/>
        </p:spPr>
      </p:pic>
      <p:pic>
        <p:nvPicPr>
          <p:cNvPr id="284678" name="Picture 6" descr="PICT0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4538"/>
            <a:ext cx="2268538" cy="1800225"/>
          </a:xfrm>
          <a:prstGeom prst="rect">
            <a:avLst/>
          </a:prstGeom>
          <a:noFill/>
        </p:spPr>
      </p:pic>
      <p:pic>
        <p:nvPicPr>
          <p:cNvPr id="284679" name="Picture 7" descr="PB0202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4763"/>
            <a:ext cx="2268538" cy="177323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57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F6BB9B"/>
                </a:gs>
                <a:gs pos="100000">
                  <a:srgbClr val="F8B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4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F07F32"/>
                </a:gs>
                <a:gs pos="100000">
                  <a:srgbClr val="FEB12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5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EC7734"/>
                </a:gs>
                <a:gs pos="100000">
                  <a:srgbClr val="EE7E3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6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F6BE99"/>
                </a:gs>
                <a:gs pos="100000">
                  <a:srgbClr val="FFD79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7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8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69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0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1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2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773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57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059113" y="76200"/>
            <a:ext cx="5932487" cy="762000"/>
          </a:xfrm>
        </p:spPr>
        <p:txBody>
          <a:bodyPr/>
          <a:lstStyle/>
          <a:p>
            <a:r>
              <a:rPr lang="ru-RU"/>
              <a:t>Основные понятия:</a:t>
            </a:r>
          </a:p>
        </p:txBody>
      </p:sp>
      <p:sp>
        <p:nvSpPr>
          <p:cNvPr id="245775" name="Rectangle 1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ebdings" pitchFamily="18" charset="2"/>
              <a:buNone/>
            </a:pPr>
            <a:r>
              <a:rPr lang="ru-RU" sz="1400" b="1"/>
              <a:t> </a:t>
            </a:r>
            <a:r>
              <a:rPr lang="ru-RU" b="1"/>
              <a:t> </a:t>
            </a:r>
          </a:p>
        </p:txBody>
      </p:sp>
      <p:sp>
        <p:nvSpPr>
          <p:cNvPr id="245776" name="Rectangle 16"/>
          <p:cNvSpPr>
            <a:spLocks noChangeArrowheads="1"/>
          </p:cNvSpPr>
          <p:nvPr/>
        </p:nvSpPr>
        <p:spPr bwMode="auto">
          <a:xfrm>
            <a:off x="1116013" y="1125538"/>
            <a:ext cx="7386637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ebdings" pitchFamily="18" charset="2"/>
              <a:buNone/>
            </a:pPr>
            <a:endParaRPr lang="ru-RU" sz="2000"/>
          </a:p>
        </p:txBody>
      </p:sp>
      <p:sp>
        <p:nvSpPr>
          <p:cNvPr id="245777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2987675" y="1125538"/>
            <a:ext cx="5976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800"/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2268538" y="101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2800">
              <a:solidFill>
                <a:schemeClr val="tx2"/>
              </a:solidFill>
            </a:endParaRPr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1403350" y="3716338"/>
            <a:ext cx="280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600" b="1"/>
          </a:p>
        </p:txBody>
      </p:sp>
      <p:sp>
        <p:nvSpPr>
          <p:cNvPr id="245781" name="Text Box 21"/>
          <p:cNvSpPr txBox="1">
            <a:spLocks noChangeArrowheads="1"/>
          </p:cNvSpPr>
          <p:nvPr/>
        </p:nvSpPr>
        <p:spPr bwMode="auto">
          <a:xfrm>
            <a:off x="3059113" y="260350"/>
            <a:ext cx="6084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2400"/>
          </a:p>
        </p:txBody>
      </p:sp>
      <p:pic>
        <p:nvPicPr>
          <p:cNvPr id="245782" name="Picture 22" descr="PICT0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16238" cy="2187575"/>
          </a:xfrm>
          <a:prstGeom prst="rect">
            <a:avLst/>
          </a:prstGeom>
          <a:noFill/>
        </p:spPr>
      </p:pic>
      <p:pic>
        <p:nvPicPr>
          <p:cNvPr id="245783" name="Picture 23" descr="PICT00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2916238" cy="2185988"/>
          </a:xfrm>
          <a:prstGeom prst="rect">
            <a:avLst/>
          </a:prstGeom>
          <a:noFill/>
        </p:spPr>
      </p:pic>
      <p:pic>
        <p:nvPicPr>
          <p:cNvPr id="245784" name="Picture 24" descr="PICT00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2600"/>
            <a:ext cx="2916238" cy="2185988"/>
          </a:xfrm>
          <a:prstGeom prst="rect">
            <a:avLst/>
          </a:prstGeom>
          <a:noFill/>
        </p:spPr>
      </p:pic>
      <p:sp>
        <p:nvSpPr>
          <p:cNvPr id="245785" name="Text Box 25"/>
          <p:cNvSpPr txBox="1">
            <a:spLocks noChangeArrowheads="1"/>
          </p:cNvSpPr>
          <p:nvPr/>
        </p:nvSpPr>
        <p:spPr bwMode="auto">
          <a:xfrm>
            <a:off x="3132138" y="1125538"/>
            <a:ext cx="554513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Задачи – это путь, которым мы будем идти к достижению цели.</a:t>
            </a:r>
          </a:p>
        </p:txBody>
      </p:sp>
      <p:sp>
        <p:nvSpPr>
          <p:cNvPr id="245786" name="Text Box 26"/>
          <p:cNvSpPr txBox="1">
            <a:spLocks noChangeArrowheads="1"/>
          </p:cNvSpPr>
          <p:nvPr/>
        </p:nvSpPr>
        <p:spPr bwMode="auto">
          <a:xfrm>
            <a:off x="3419475" y="3213100"/>
            <a:ext cx="54006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Параметр: величина, характеризующая какой-либо объект, его отдельное свойство, принимаемая как основной показатель этого объекта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67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88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89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0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1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2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3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4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5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6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6797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67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246799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700338" y="0"/>
            <a:ext cx="6443662" cy="765175"/>
          </a:xfrm>
          <a:noFill/>
          <a:ln/>
        </p:spPr>
        <p:txBody>
          <a:bodyPr/>
          <a:lstStyle/>
          <a:p>
            <a:pPr marL="0" indent="0"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sz="3600" i="1" dirty="0">
                <a:solidFill>
                  <a:schemeClr val="bg1"/>
                </a:solidFill>
              </a:rPr>
              <a:t>Основные понятия:</a:t>
            </a:r>
          </a:p>
        </p:txBody>
      </p:sp>
      <p:sp>
        <p:nvSpPr>
          <p:cNvPr id="246800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46801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6802" name="Rectangle 18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6803" name="Text Box 19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6804" name="Rectangle 20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6805" name="Rectangle 21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6806" name="Rectangle 2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6807" name="Picture 23" descr="фестиваль ДНК 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00338" cy="2024063"/>
          </a:xfrm>
          <a:prstGeom prst="rect">
            <a:avLst/>
          </a:prstGeom>
          <a:noFill/>
        </p:spPr>
      </p:pic>
      <p:pic>
        <p:nvPicPr>
          <p:cNvPr id="246808" name="Picture 24" descr="Хореография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775"/>
            <a:ext cx="270033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809" name="Picture 25" descr="PB0202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3"/>
            <a:ext cx="2700338" cy="1970087"/>
          </a:xfrm>
          <a:prstGeom prst="rect">
            <a:avLst/>
          </a:prstGeom>
          <a:noFill/>
        </p:spPr>
      </p:pic>
      <p:pic>
        <p:nvPicPr>
          <p:cNvPr id="246810" name="Picture 26" descr="PB020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1888"/>
            <a:ext cx="2700338" cy="1916112"/>
          </a:xfrm>
          <a:prstGeom prst="rect">
            <a:avLst/>
          </a:prstGeom>
          <a:noFill/>
        </p:spPr>
      </p:pic>
      <p:sp>
        <p:nvSpPr>
          <p:cNvPr id="246811" name="Text Box 27"/>
          <p:cNvSpPr txBox="1">
            <a:spLocks noChangeArrowheads="1"/>
          </p:cNvSpPr>
          <p:nvPr/>
        </p:nvSpPr>
        <p:spPr bwMode="auto">
          <a:xfrm>
            <a:off x="3059113" y="1052513"/>
            <a:ext cx="56165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План –система мер, ранжированная по срокам и исполнителям </a:t>
            </a:r>
            <a:r>
              <a:rPr lang="ru-RU" sz="4000" u="sng"/>
              <a:t>в соответствии с целями и задачами деятельности.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4883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83AFDC"/>
                </a:gs>
                <a:gs pos="100000">
                  <a:srgbClr val="8BB6E3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36" name="Rectangle 4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166CC7"/>
                </a:gs>
                <a:gs pos="100000">
                  <a:srgbClr val="6CB4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37" name="Rectangle 5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065EB8"/>
                </a:gs>
                <a:gs pos="100000">
                  <a:srgbClr val="166BC5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38" name="Rectangle 6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8BB6E1"/>
                </a:gs>
                <a:gs pos="100000">
                  <a:srgbClr val="B5D8F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39" name="Rectangle 7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0" name="Rectangle 8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1" name="Rectangle 9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2" name="Line 10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3" name="Line 11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4" name="Line 12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8845" name="Line 13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488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/>
              <a:t> </a:t>
            </a:r>
            <a:r>
              <a:rPr lang="ru-RU" sz="1800" b="1"/>
              <a:t> </a:t>
            </a:r>
          </a:p>
        </p:txBody>
      </p:sp>
      <p:sp>
        <p:nvSpPr>
          <p:cNvPr id="248847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2700338" y="0"/>
            <a:ext cx="6443662" cy="765175"/>
          </a:xfrm>
          <a:noFill/>
          <a:ln/>
        </p:spPr>
        <p:txBody>
          <a:bodyPr/>
          <a:lstStyle/>
          <a:p>
            <a:pPr marL="0" indent="0"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ru-RU" sz="3600" i="1" dirty="0">
                <a:solidFill>
                  <a:schemeClr val="bg1"/>
                </a:solidFill>
              </a:rPr>
              <a:t>Основные понятия:</a:t>
            </a:r>
          </a:p>
        </p:txBody>
      </p:sp>
      <p:sp>
        <p:nvSpPr>
          <p:cNvPr id="248848" name="Rectangle 16"/>
          <p:cNvSpPr>
            <a:spLocks noChangeArrowheads="1"/>
          </p:cNvSpPr>
          <p:nvPr/>
        </p:nvSpPr>
        <p:spPr bwMode="auto">
          <a:xfrm>
            <a:off x="1187450" y="1196975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ru-RU" sz="2000">
              <a:solidFill>
                <a:schemeClr val="tx2"/>
              </a:solidFill>
            </a:endParaRPr>
          </a:p>
        </p:txBody>
      </p:sp>
      <p:sp>
        <p:nvSpPr>
          <p:cNvPr id="248849" name="Rectangle 17"/>
          <p:cNvSpPr>
            <a:spLocks noChangeArrowheads="1"/>
          </p:cNvSpPr>
          <p:nvPr/>
        </p:nvSpPr>
        <p:spPr bwMode="auto">
          <a:xfrm>
            <a:off x="1547813" y="6597650"/>
            <a:ext cx="792162" cy="2159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8850" name="Rectangle 18"/>
          <p:cNvSpPr>
            <a:spLocks noChangeArrowheads="1"/>
          </p:cNvSpPr>
          <p:nvPr/>
        </p:nvSpPr>
        <p:spPr bwMode="auto">
          <a:xfrm>
            <a:off x="4865688" y="160338"/>
            <a:ext cx="296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48851" name="Text Box 19"/>
          <p:cNvSpPr txBox="1">
            <a:spLocks noChangeArrowheads="1"/>
          </p:cNvSpPr>
          <p:nvPr/>
        </p:nvSpPr>
        <p:spPr bwMode="auto">
          <a:xfrm>
            <a:off x="1908175" y="3429000"/>
            <a:ext cx="6696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48852" name="Rectangle 20"/>
          <p:cNvSpPr>
            <a:spLocks noChangeArrowheads="1"/>
          </p:cNvSpPr>
          <p:nvPr/>
        </p:nvSpPr>
        <p:spPr bwMode="auto">
          <a:xfrm>
            <a:off x="0" y="-3800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8853" name="Rectangle 21"/>
          <p:cNvSpPr>
            <a:spLocks noChangeArrowheads="1"/>
          </p:cNvSpPr>
          <p:nvPr/>
        </p:nvSpPr>
        <p:spPr bwMode="auto">
          <a:xfrm>
            <a:off x="0" y="-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8854" name="Rectangle 22"/>
          <p:cNvSpPr>
            <a:spLocks noChangeArrowheads="1"/>
          </p:cNvSpPr>
          <p:nvPr/>
        </p:nvSpPr>
        <p:spPr bwMode="auto">
          <a:xfrm>
            <a:off x="0" y="677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48855" name="Picture 23" descr="фестиваль ДНК 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00338" cy="2024063"/>
          </a:xfrm>
          <a:prstGeom prst="rect">
            <a:avLst/>
          </a:prstGeom>
          <a:noFill/>
        </p:spPr>
      </p:pic>
      <p:pic>
        <p:nvPicPr>
          <p:cNvPr id="248856" name="Picture 24" descr="Хореография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775"/>
            <a:ext cx="270033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857" name="Picture 25" descr="PB0202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3"/>
            <a:ext cx="2700338" cy="1970087"/>
          </a:xfrm>
          <a:prstGeom prst="rect">
            <a:avLst/>
          </a:prstGeom>
          <a:noFill/>
        </p:spPr>
      </p:pic>
      <p:pic>
        <p:nvPicPr>
          <p:cNvPr id="248858" name="Picture 26" descr="PB020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41888"/>
            <a:ext cx="2700338" cy="1916112"/>
          </a:xfrm>
          <a:prstGeom prst="rect">
            <a:avLst/>
          </a:prstGeom>
          <a:noFill/>
        </p:spPr>
      </p:pic>
      <p:sp>
        <p:nvSpPr>
          <p:cNvPr id="248859" name="Text Box 27"/>
          <p:cNvSpPr txBox="1">
            <a:spLocks noChangeArrowheads="1"/>
          </p:cNvSpPr>
          <p:nvPr/>
        </p:nvSpPr>
        <p:spPr bwMode="auto">
          <a:xfrm>
            <a:off x="3059113" y="1052513"/>
            <a:ext cx="5616575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Программа – нормативно-управленческий документ, в котором находят свое отражение основные направления развития учреждения или отдельных его подсистем и пути реализации этих направлений на практике</a:t>
            </a:r>
            <a:endParaRPr lang="ru-RU" sz="3200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2279</Words>
  <Application>Microsoft Office PowerPoint</Application>
  <PresentationFormat>Экран (4:3)</PresentationFormat>
  <Paragraphs>203</Paragraphs>
  <Slides>42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Как подготовить работу на конкурс</vt:lpstr>
      <vt:lpstr>Критерии оценки докладов:</vt:lpstr>
      <vt:lpstr>Критерии оценки докладов:</vt:lpstr>
      <vt:lpstr>  </vt:lpstr>
      <vt:lpstr>Основные понятия (по В.И. Загвязинскому и Н.И. Дереклеевой)</vt:lpstr>
      <vt:lpstr>Основные понятия (по В.И. Загвязинскому и Н.И. Дереклеевой)</vt:lpstr>
      <vt:lpstr>Основные понятия:</vt:lpstr>
      <vt:lpstr>  </vt:lpstr>
      <vt:lpstr>  </vt:lpstr>
      <vt:lpstr>  </vt:lpstr>
      <vt:lpstr>  </vt:lpstr>
      <vt:lpstr>  </vt:lpstr>
      <vt:lpstr>  </vt:lpstr>
      <vt:lpstr>  </vt:lpstr>
      <vt:lpstr>  </vt:lpstr>
      <vt:lpstr>Слайд 16</vt:lpstr>
      <vt:lpstr>  </vt:lpstr>
      <vt:lpstr>  </vt:lpstr>
      <vt:lpstr>Методы исследования:</vt:lpstr>
      <vt:lpstr>Формы продуктов проектной деятельности:</vt:lpstr>
      <vt:lpstr>Критерии оценки проектов:</vt:lpstr>
      <vt:lpstr>Критерии оценки социальных проектов</vt:lpstr>
      <vt:lpstr>ОПИСАНИЕ ПРОЕКТА И ЕГО РЕЗУЛЬТАТОВ</vt:lpstr>
      <vt:lpstr>ОПИСАНИЕ ПРОЕКТА И ЕГО РЕЗУЛЬТАТОВ</vt:lpstr>
      <vt:lpstr>ОПИСАНИЕ ПРОЕКТА И ЕГО РЕЗУЛЬТАТОВ</vt:lpstr>
      <vt:lpstr>ОПИСАНИЕ ПРОЕКТА И ЕГО РЕЗУЛЬТАТОВ</vt:lpstr>
      <vt:lpstr>ОПИСАНИЕ ПРОЕКТА И ЕГО РЕЗУЛЬТАТОВ</vt:lpstr>
      <vt:lpstr>ОПИСАНИЕ ПРОЕКТА И ЕГО РЕЗУЛЬТАТОВ</vt:lpstr>
      <vt:lpstr>Что такое тезисы.</vt:lpstr>
      <vt:lpstr>Общенаучные требования к отбору содержания формулируемых тезисов</vt:lpstr>
      <vt:lpstr>Примерный алгоритм подготовки тезисов выступления </vt:lpstr>
      <vt:lpstr>Примерный алгоритм подготовки тезисов выступления </vt:lpstr>
      <vt:lpstr>Примерный алгоритм подготовки тезисов выступления </vt:lpstr>
      <vt:lpstr>Примерный алгоритм подготовки тезисов выступления </vt:lpstr>
      <vt:lpstr>Примерный алгоритм подготовки тезисов выступления </vt:lpstr>
      <vt:lpstr>Примерный алгоритм подготовки тезисов выступления^</vt:lpstr>
      <vt:lpstr>Слайд 37</vt:lpstr>
      <vt:lpstr>Структура и иерархия системы ценностей</vt:lpstr>
      <vt:lpstr>Функция системы ценнностей:</vt:lpstr>
      <vt:lpstr>Система личностных смыслов </vt:lpstr>
      <vt:lpstr>Ценностно-смысловая компетентность  гражданского образования–</vt:lpstr>
      <vt:lpstr>Слайд 42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подготовить работу на конкурс</dc:title>
  <dc:creator>User</dc:creator>
  <cp:lastModifiedBy>User</cp:lastModifiedBy>
  <cp:revision>3</cp:revision>
  <dcterms:created xsi:type="dcterms:W3CDTF">2017-09-22T06:05:30Z</dcterms:created>
  <dcterms:modified xsi:type="dcterms:W3CDTF">2017-09-22T06:26:37Z</dcterms:modified>
</cp:coreProperties>
</file>