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907-7D65-44B0-BFF8-1A8222F5A46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C90B-5CAD-4BC9-83D0-24030409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256"/>
            <a:ext cx="31432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Корбаков</a:t>
            </a:r>
            <a:r>
              <a:rPr lang="ru-RU" b="1" dirty="0" smtClean="0"/>
              <a:t> Михаил Александрович</a:t>
            </a:r>
            <a:r>
              <a:rPr lang="ru-RU" sz="1600" dirty="0" smtClean="0"/>
              <a:t>                                     Северный флот, старший матрос. Награжден медалью «За Победу над Германией в Великой Отечественной войне 1941-1945гг.»                                                    Правнук – </a:t>
            </a:r>
            <a:r>
              <a:rPr lang="ru-RU" sz="1600" dirty="0" err="1" smtClean="0"/>
              <a:t>Корбаков</a:t>
            </a:r>
            <a:r>
              <a:rPr lang="ru-RU" sz="1600" dirty="0" smtClean="0"/>
              <a:t> Георгий, Вологодская духовная семинария                                                  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4714884"/>
            <a:ext cx="38576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</a:t>
            </a:r>
            <a:r>
              <a:rPr lang="ru-RU" b="1" dirty="0" err="1" smtClean="0"/>
              <a:t>Сакичев</a:t>
            </a:r>
            <a:r>
              <a:rPr lang="ru-RU" b="1" dirty="0" smtClean="0"/>
              <a:t> Павел Алексеевич.             </a:t>
            </a:r>
            <a:r>
              <a:rPr lang="ru-RU" dirty="0" smtClean="0"/>
              <a:t>Воевал  на Украинском фронте, погиб под Сталинградом. </a:t>
            </a:r>
            <a:r>
              <a:rPr lang="ru-RU" sz="1600" b="1" dirty="0" smtClean="0"/>
              <a:t>                         </a:t>
            </a:r>
            <a:r>
              <a:rPr lang="ru-RU" sz="1600" dirty="0" smtClean="0"/>
              <a:t>                                                           Правнучка  –  </a:t>
            </a:r>
            <a:r>
              <a:rPr lang="ru-RU" sz="1600" dirty="0" err="1" smtClean="0"/>
              <a:t>Бабарыкина</a:t>
            </a:r>
            <a:r>
              <a:rPr lang="ru-RU" sz="1600" dirty="0" smtClean="0"/>
              <a:t> Яна, Вологодская духовная семинария  </a:t>
            </a:r>
            <a:endParaRPr lang="ru-RU" sz="1600" b="1" dirty="0"/>
          </a:p>
        </p:txBody>
      </p:sp>
      <p:pic>
        <p:nvPicPr>
          <p:cNvPr id="9" name="Рисунок 8" descr="Корбаков Георг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99"/>
            <a:ext cx="3861656" cy="4271957"/>
          </a:xfrm>
          <a:prstGeom prst="rect">
            <a:avLst/>
          </a:prstGeom>
        </p:spPr>
      </p:pic>
      <p:pic>
        <p:nvPicPr>
          <p:cNvPr id="10" name="Рисунок 9" descr="Бабарыкина Я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28"/>
            <a:ext cx="3605942" cy="4071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448614"/>
            <a:ext cx="3143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Кучеренко Николай </a:t>
            </a:r>
            <a:r>
              <a:rPr lang="ru-RU" b="1" dirty="0" err="1" smtClean="0"/>
              <a:t>Епифанович</a:t>
            </a:r>
            <a:r>
              <a:rPr lang="ru-RU" sz="1600" dirty="0" smtClean="0"/>
              <a:t>.                                       Лётные войска, авиатехник. Награжден Орденом «Отечественной войны» - </a:t>
            </a:r>
            <a:r>
              <a:rPr lang="en-US" sz="1600" dirty="0" smtClean="0"/>
              <a:t>II </a:t>
            </a:r>
            <a:r>
              <a:rPr lang="ru-RU" sz="1600" dirty="0" smtClean="0"/>
              <a:t>степени                                                    Правнучка – Кучеренко Дарья, Вологодская духовная семинария                                                  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4714884"/>
            <a:ext cx="38576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Смирнов Алексей Михайлович</a:t>
            </a:r>
            <a:r>
              <a:rPr lang="ru-RU" sz="1600" b="1" dirty="0" smtClean="0"/>
              <a:t>                          </a:t>
            </a:r>
            <a:r>
              <a:rPr lang="ru-RU" sz="1600" dirty="0" smtClean="0"/>
              <a:t>Красноармеец, стрелок 57 МСБР. Награжден Орденом «Красной Звезды»                                                           Правнук  –  Чумаков Кирилл, Вологодская духовная семинария  </a:t>
            </a:r>
            <a:endParaRPr lang="ru-RU" sz="1600" b="1" dirty="0"/>
          </a:p>
        </p:txBody>
      </p:sp>
      <p:pic>
        <p:nvPicPr>
          <p:cNvPr id="7" name="Рисунок 6" descr="Чумаков Кири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68" y="-24"/>
            <a:ext cx="4164280" cy="4572032"/>
          </a:xfrm>
          <a:prstGeom prst="rect">
            <a:avLst/>
          </a:prstGeom>
        </p:spPr>
      </p:pic>
      <p:pic>
        <p:nvPicPr>
          <p:cNvPr id="8" name="Рисунок 7" descr="Даша Кучеренко - фото деду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6"/>
            <a:ext cx="407194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3955042"/>
            <a:ext cx="38576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Смирнова Валентина Павловна – труженик тыла. </a:t>
            </a:r>
            <a:r>
              <a:rPr lang="ru-RU" dirty="0" smtClean="0"/>
              <a:t> Студентка педагогического техникума была направлена во время войны  на лесозаготовки. Преподавала в школе. Заслуженный преподаватель РФ. Бессменный председатель профсоюзного комитета учителей </a:t>
            </a:r>
            <a:r>
              <a:rPr lang="ru-RU" dirty="0" err="1" smtClean="0"/>
              <a:t>Вичугского</a:t>
            </a:r>
            <a:r>
              <a:rPr lang="ru-RU" dirty="0" smtClean="0"/>
              <a:t> района.</a:t>
            </a:r>
            <a:r>
              <a:rPr lang="ru-RU" b="1" dirty="0" smtClean="0"/>
              <a:t>            </a:t>
            </a:r>
            <a:r>
              <a:rPr lang="ru-RU" dirty="0" smtClean="0"/>
              <a:t> </a:t>
            </a:r>
            <a:r>
              <a:rPr lang="ru-RU" sz="1600" b="1" dirty="0" smtClean="0"/>
              <a:t>                         </a:t>
            </a:r>
            <a:r>
              <a:rPr lang="ru-RU" sz="1600" dirty="0" smtClean="0"/>
              <a:t>                                                           Правнучка  – </a:t>
            </a:r>
            <a:r>
              <a:rPr lang="ru-RU" sz="1600" dirty="0" err="1" smtClean="0"/>
              <a:t>Невзорова</a:t>
            </a:r>
            <a:r>
              <a:rPr lang="ru-RU" sz="1600" dirty="0" smtClean="0"/>
              <a:t> Маргарита, ВДС.</a:t>
            </a:r>
            <a:endParaRPr lang="ru-RU" sz="1600" b="1" dirty="0"/>
          </a:p>
        </p:txBody>
      </p:sp>
      <p:pic>
        <p:nvPicPr>
          <p:cNvPr id="7" name="Рисунок 6" descr="Невзорова Маргари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-24"/>
            <a:ext cx="4000504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лла\РОДОСЛОВНАЯ\Алексей Васильевич Корзин_000.jpg"/>
          <p:cNvPicPr>
            <a:picLocks noChangeAspect="1" noChangeArrowheads="1"/>
          </p:cNvPicPr>
          <p:nvPr/>
        </p:nvPicPr>
        <p:blipFill>
          <a:blip r:embed="rId2" cstate="print"/>
          <a:srcRect r="56032" b="47475"/>
          <a:stretch>
            <a:fillRect/>
          </a:stretch>
        </p:blipFill>
        <p:spPr bwMode="auto">
          <a:xfrm>
            <a:off x="571472" y="24"/>
            <a:ext cx="2588222" cy="4214794"/>
          </a:xfrm>
          <a:prstGeom prst="rect">
            <a:avLst/>
          </a:prstGeom>
          <a:noFill/>
        </p:spPr>
      </p:pic>
      <p:pic>
        <p:nvPicPr>
          <p:cNvPr id="3" name="Рисунок 2" descr="Тихонова Виктор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60" y="1"/>
            <a:ext cx="2455039" cy="435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071942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Корзин</a:t>
            </a:r>
            <a:r>
              <a:rPr lang="ru-RU" dirty="0" smtClean="0"/>
              <a:t> </a:t>
            </a:r>
            <a:r>
              <a:rPr lang="ru-RU" b="1" dirty="0" smtClean="0"/>
              <a:t>Алексей</a:t>
            </a:r>
            <a:r>
              <a:rPr lang="ru-RU" sz="1600" dirty="0" smtClean="0"/>
              <a:t> </a:t>
            </a:r>
            <a:r>
              <a:rPr lang="ru-RU" b="1" dirty="0" smtClean="0"/>
              <a:t>Васильевич</a:t>
            </a:r>
            <a:r>
              <a:rPr lang="ru-RU" sz="1600" dirty="0" smtClean="0"/>
              <a:t> – ст.лейтенант, адъютант старшего стрелкового батальона 897 горно-стрелковой Таманской Краснознаменной дивизии Севастопольского ордена Суворова. Награжден Орденом Красного знамени.                      Правнучка </a:t>
            </a:r>
            <a:r>
              <a:rPr lang="ru-RU" sz="1600" dirty="0" err="1" smtClean="0"/>
              <a:t>Оботурова</a:t>
            </a:r>
            <a:r>
              <a:rPr lang="ru-RU" sz="1600" dirty="0" smtClean="0"/>
              <a:t> Анастасия,  Вологодская духовная семинария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303455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4- я Гвардейская, Краснознаменная Апостолово – Венская  стрелковая дивизия, </a:t>
            </a:r>
            <a:r>
              <a:rPr lang="ru-RU" sz="1600" dirty="0" err="1" smtClean="0"/>
              <a:t>разведовательная</a:t>
            </a:r>
            <a:r>
              <a:rPr lang="ru-RU" sz="1600" dirty="0" smtClean="0"/>
              <a:t>  рота «</a:t>
            </a:r>
            <a:r>
              <a:rPr lang="ru-RU" sz="1600" dirty="0" err="1" smtClean="0"/>
              <a:t>Смерш</a:t>
            </a:r>
            <a:r>
              <a:rPr lang="ru-RU" sz="1600" dirty="0" smtClean="0"/>
              <a:t>», ефрейтор. Награжден Орденом «Отечественной войны – </a:t>
            </a:r>
            <a:r>
              <a:rPr lang="en-US" sz="1600" dirty="0" smtClean="0"/>
              <a:t>II</a:t>
            </a:r>
            <a:r>
              <a:rPr lang="ru-RU" sz="1600" dirty="0" smtClean="0"/>
              <a:t> степени, медалью «За Победу над Германией», медалью «За взятие Вены», медалью « За боевые заслуги», наградным знаком « За доблесть и отвагу в ВОВ».                                   Правнучка Тихонова Виктория, ВДС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232041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Яковлев  Григорий Иванович </a:t>
            </a:r>
            <a:r>
              <a:rPr lang="ru-RU" sz="1600" dirty="0" smtClean="0"/>
              <a:t> – </a:t>
            </a:r>
            <a:r>
              <a:rPr lang="ru-RU" sz="1600" b="1" dirty="0" smtClean="0"/>
              <a:t>Герой</a:t>
            </a:r>
            <a:r>
              <a:rPr lang="ru-RU" sz="1600" dirty="0" smtClean="0"/>
              <a:t> </a:t>
            </a:r>
            <a:r>
              <a:rPr lang="ru-RU" sz="1600" b="1" dirty="0" smtClean="0"/>
              <a:t>Великой</a:t>
            </a:r>
            <a:r>
              <a:rPr lang="ru-RU" sz="1600" dirty="0" smtClean="0"/>
              <a:t> </a:t>
            </a:r>
            <a:r>
              <a:rPr lang="ru-RU" sz="1600" b="1" dirty="0" smtClean="0"/>
              <a:t>Отечественной</a:t>
            </a:r>
            <a:r>
              <a:rPr lang="ru-RU" sz="1600" dirty="0" smtClean="0"/>
              <a:t> </a:t>
            </a:r>
            <a:r>
              <a:rPr lang="ru-RU" sz="1600" b="1" dirty="0" smtClean="0"/>
              <a:t>войны</a:t>
            </a:r>
            <a:r>
              <a:rPr lang="ru-RU" sz="1600" dirty="0" smtClean="0"/>
              <a:t> .                                                    276 – </a:t>
            </a:r>
            <a:r>
              <a:rPr lang="ru-RU" sz="1600" dirty="0" err="1" smtClean="0"/>
              <a:t>й</a:t>
            </a:r>
            <a:r>
              <a:rPr lang="ru-RU" sz="1600" dirty="0" smtClean="0"/>
              <a:t> отдельный саперный батальон. Награжден Орденом «Отечественной войны» – </a:t>
            </a:r>
            <a:r>
              <a:rPr lang="en-US" sz="1600" dirty="0" smtClean="0"/>
              <a:t> II </a:t>
            </a:r>
            <a:r>
              <a:rPr lang="ru-RU" sz="1600" dirty="0" smtClean="0"/>
              <a:t>степени, медалью « За оборону Москвы.                                                        Правнук –  </a:t>
            </a:r>
            <a:r>
              <a:rPr lang="ru-RU" sz="1600" dirty="0" err="1" smtClean="0"/>
              <a:t>Рученков</a:t>
            </a:r>
            <a:r>
              <a:rPr lang="ru-RU" sz="1600" dirty="0" smtClean="0"/>
              <a:t> Михаил, Вологодская духовная семинария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478262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Фарафонов</a:t>
            </a:r>
            <a:r>
              <a:rPr lang="ru-RU" sz="1600" dirty="0" smtClean="0"/>
              <a:t> </a:t>
            </a:r>
            <a:r>
              <a:rPr lang="ru-RU" sz="1600" b="1" dirty="0" smtClean="0"/>
              <a:t>Иван Андреевич                           </a:t>
            </a:r>
            <a:r>
              <a:rPr lang="ru-RU" sz="1600" dirty="0" smtClean="0"/>
              <a:t>Ленинградский фронт, младший лейтенант.                                                              69 –я </a:t>
            </a:r>
            <a:r>
              <a:rPr lang="ru-RU" sz="1600" dirty="0" err="1" smtClean="0"/>
              <a:t>Севская</a:t>
            </a:r>
            <a:r>
              <a:rPr lang="ru-RU" sz="1600" dirty="0" smtClean="0"/>
              <a:t> стрелковая дивизия, командир роты 237 – го полка. Награжден Полководческим Орденом Богдана Хмельницкого  </a:t>
            </a:r>
            <a:r>
              <a:rPr lang="en-US" sz="1600" dirty="0" smtClean="0"/>
              <a:t>III </a:t>
            </a:r>
            <a:r>
              <a:rPr lang="ru-RU" sz="1600" b="1" dirty="0" smtClean="0"/>
              <a:t> </a:t>
            </a:r>
            <a:r>
              <a:rPr lang="ru-RU" sz="1600" dirty="0" smtClean="0"/>
              <a:t>степени.                                Правнук – Бараев Иван, Вологодская духовная семинария</a:t>
            </a:r>
            <a:endParaRPr lang="ru-RU" sz="1600" b="1" dirty="0"/>
          </a:p>
        </p:txBody>
      </p:sp>
      <p:pic>
        <p:nvPicPr>
          <p:cNvPr id="7" name="Рисунок 6" descr="Рученков Михаи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2571768" cy="4286280"/>
          </a:xfrm>
          <a:prstGeom prst="rect">
            <a:avLst/>
          </a:prstGeom>
        </p:spPr>
      </p:pic>
      <p:pic>
        <p:nvPicPr>
          <p:cNvPr id="8" name="Рисунок 7" descr="Бараев Ива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1" y="0"/>
            <a:ext cx="2657479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929066"/>
            <a:ext cx="31432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Кириллов Михаил Иванович</a:t>
            </a:r>
            <a:r>
              <a:rPr lang="ru-RU" sz="1600" dirty="0" smtClean="0"/>
              <a:t>.                                                    2 – я штурмовая инженерно – саперная бригада, старший сержант. Командир бронемашины отдельного огнеметного танкового полка. Награжден медалью «За боевые заслуги», медалью «За отвагу».                                                        Правнук –  Юшкин Иван, солист вокально-хорового ансамбля «Истоки» Вологодской епархии.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303455"/>
            <a:ext cx="38576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Волков Павел Алексеевич.</a:t>
            </a:r>
            <a:r>
              <a:rPr lang="ru-RU" sz="1600" b="1" dirty="0" smtClean="0"/>
              <a:t>                           </a:t>
            </a:r>
            <a:r>
              <a:rPr lang="ru-RU" sz="1600" dirty="0" smtClean="0"/>
              <a:t>655 минометный полк, разведчик взвода, младший сержант.                                                              Награжден  «Орденом Славы», медалью «За Отвагу», медалью «За освобождение Праги», медалью «За Победу над Германией».                                                            Правнучки  –  </a:t>
            </a:r>
            <a:r>
              <a:rPr lang="ru-RU" sz="1600" dirty="0" err="1" smtClean="0"/>
              <a:t>Корепины</a:t>
            </a:r>
            <a:r>
              <a:rPr lang="ru-RU" sz="1600" dirty="0" smtClean="0"/>
              <a:t> Екатерина и Анна, Вологодская духовная семинария  </a:t>
            </a:r>
            <a:endParaRPr lang="ru-RU" sz="1600" b="1" dirty="0"/>
          </a:p>
        </p:txBody>
      </p:sp>
      <p:pic>
        <p:nvPicPr>
          <p:cNvPr id="10" name="Рисунок 9" descr="Юшкин Ив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733675" cy="3495675"/>
          </a:xfrm>
          <a:prstGeom prst="rect">
            <a:avLst/>
          </a:prstGeom>
        </p:spPr>
      </p:pic>
      <p:pic>
        <p:nvPicPr>
          <p:cNvPr id="11" name="Рисунок 10" descr="Корепины Екатерина и А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94" y="-24"/>
            <a:ext cx="4572000" cy="4210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412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110</cp:revision>
  <dcterms:created xsi:type="dcterms:W3CDTF">2017-04-18T15:41:55Z</dcterms:created>
  <dcterms:modified xsi:type="dcterms:W3CDTF">2020-05-07T15:43:32Z</dcterms:modified>
</cp:coreProperties>
</file>